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chess.org/" TargetMode="External"/><Relationship Id="rId2" Type="http://schemas.openxmlformats.org/officeDocument/2006/relationships/hyperlink" Target="https://chess-boar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96;&#1072;&#1093;&#1084;&#1072;&#1090;&#1085;&#1072;&#1103;&#1087;&#1083;&#1072;&#1085;&#1077;&#1090;&#1072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hess-board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ches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&#1096;&#1072;&#1093;&#1084;&#1072;&#1090;&#1085;&#1072;&#1103;&#1087;&#1083;&#1072;&#1085;&#1077;&#1090;&#1072;.&#1088;&#1092;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.chessking.com/learning/course/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476721" cy="2971801"/>
          </a:xfrm>
        </p:spPr>
        <p:txBody>
          <a:bodyPr>
            <a:normAutofit/>
          </a:bodyPr>
          <a:lstStyle/>
          <a:p>
            <a:r>
              <a:rPr lang="ru-RU" sz="3200" dirty="0"/>
              <a:t>Использование образовательных платформ в организации и проведении</a:t>
            </a:r>
            <a:br>
              <a:rPr lang="ru-RU" sz="3200" dirty="0"/>
            </a:br>
            <a:r>
              <a:rPr lang="ru-RU" sz="3200" dirty="0"/>
              <a:t>уроков по шахматам в дистанционном </a:t>
            </a:r>
            <a:r>
              <a:rPr lang="ru-RU" sz="3200" dirty="0" smtClean="0"/>
              <a:t>формате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Коневских</a:t>
            </a:r>
            <a:r>
              <a:rPr lang="ru-RU" dirty="0"/>
              <a:t> О.В., </a:t>
            </a:r>
            <a:endParaRPr lang="en-US" dirty="0" smtClean="0"/>
          </a:p>
          <a:p>
            <a:r>
              <a:rPr lang="ru-RU" dirty="0" smtClean="0"/>
              <a:t>Педагог</a:t>
            </a:r>
            <a:r>
              <a:rPr lang="en-US" dirty="0" smtClean="0"/>
              <a:t> </a:t>
            </a:r>
            <a:r>
              <a:rPr lang="ru-RU" dirty="0" smtClean="0"/>
              <a:t>дополнительного образования</a:t>
            </a: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ru-RU" dirty="0"/>
              <a:t>МБОУ НШ «Прогимназия».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27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Платформы для шахматистов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Демонстрационная шахматная доска </a:t>
            </a:r>
            <a:r>
              <a:rPr lang="en-US" dirty="0">
                <a:hlinkClick r:id="rId2"/>
              </a:rPr>
              <a:t>https://chess-board.ru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Сайт турниров и сессии Югорской шахматной академии </a:t>
            </a:r>
            <a:r>
              <a:rPr lang="en-US" dirty="0"/>
              <a:t>https://learn.chessking.com/learning/course/8</a:t>
            </a:r>
            <a:endParaRPr lang="ru-RU" dirty="0" smtClean="0"/>
          </a:p>
          <a:p>
            <a:r>
              <a:rPr lang="ru-RU" dirty="0" smtClean="0"/>
              <a:t>Сайт для шахматистов </a:t>
            </a:r>
            <a:r>
              <a:rPr lang="en-US" dirty="0">
                <a:hlinkClick r:id="rId3"/>
              </a:rPr>
              <a:t>https://lichess.org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/>
              <a:t>Портал Шахматная </a:t>
            </a:r>
            <a:r>
              <a:rPr lang="ru-RU" dirty="0" err="1"/>
              <a:t>планета.рф</a:t>
            </a:r>
            <a:r>
              <a:rPr lang="ru-RU" dirty="0"/>
              <a:t>  </a:t>
            </a:r>
            <a:r>
              <a:rPr lang="en-US" dirty="0">
                <a:hlinkClick r:id="rId4"/>
              </a:rPr>
              <a:t>https://xn--80aaaaa3a4bfkdt7ah5a7b2h.xn--p1ai/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74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855855" cy="1507067"/>
          </a:xfrm>
        </p:spPr>
        <p:txBody>
          <a:bodyPr>
            <a:normAutofit/>
          </a:bodyPr>
          <a:lstStyle/>
          <a:p>
            <a:r>
              <a:rPr lang="ru-RU" dirty="0"/>
              <a:t>Демонстрационная шахматная доска </a:t>
            </a:r>
            <a:r>
              <a:rPr lang="en-US" dirty="0">
                <a:hlinkClick r:id="rId2"/>
              </a:rPr>
              <a:t>https://chess-board.ru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2195" y="685800"/>
            <a:ext cx="6118435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3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635721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Сайт для шахматистов </a:t>
            </a:r>
            <a:r>
              <a:rPr lang="en-US" dirty="0">
                <a:hlinkClick r:id="rId2"/>
              </a:rPr>
              <a:t>https://lichess.org</a:t>
            </a:r>
            <a:r>
              <a:rPr lang="en-US" dirty="0" smtClean="0">
                <a:hlinkClick r:id="rId2"/>
              </a:rPr>
              <a:t>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3262" y="685800"/>
            <a:ext cx="6176302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982855" cy="1507067"/>
          </a:xfrm>
        </p:spPr>
        <p:txBody>
          <a:bodyPr>
            <a:normAutofit/>
          </a:bodyPr>
          <a:lstStyle/>
          <a:p>
            <a:r>
              <a:rPr lang="ru-RU" dirty="0"/>
              <a:t>Портал Шахматная </a:t>
            </a:r>
            <a:r>
              <a:rPr lang="ru-RU" dirty="0" err="1"/>
              <a:t>планета.рф</a:t>
            </a:r>
            <a:r>
              <a:rPr lang="ru-RU" dirty="0"/>
              <a:t>  </a:t>
            </a:r>
            <a:r>
              <a:rPr lang="en-US" dirty="0">
                <a:hlinkClick r:id="rId2"/>
              </a:rPr>
              <a:t>https://xn--80aaaaa3a4bfkdt7ah5a7b2h.xn--</a:t>
            </a:r>
            <a:r>
              <a:rPr lang="en-US">
                <a:hlinkClick r:id="rId2"/>
              </a:rPr>
              <a:t>p1ai</a:t>
            </a:r>
            <a:r>
              <a:rPr lang="en-US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061" y="685800"/>
            <a:ext cx="6332704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8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45" y="4834465"/>
            <a:ext cx="10872788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Сайт турниров и сессии Югорской шахматной академии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learn.chessking.com/learning/course/8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4017" y="162500"/>
            <a:ext cx="7022916" cy="41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5610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249</TotalTime>
  <Words>91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Использование образовательных платформ в организации и проведении уроков по шахматам в дистанционном формате</vt:lpstr>
      <vt:lpstr>Платформы для шахматистов</vt:lpstr>
      <vt:lpstr>Демонстрационная шахматная доска https://chess-board.ru/</vt:lpstr>
      <vt:lpstr>Сайт для шахматистов https://lichess.org/ </vt:lpstr>
      <vt:lpstr>Портал Шахматная планета.рф  https://xn--80aaaaa3a4bfkdt7ah5a7b2h.xn--p1ai/</vt:lpstr>
      <vt:lpstr>Сайт турниров и сессии Югорской шахматной академии https://learn.chessking.com/learning/course/8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образовательных платформ в организации и проведении уроков по шахматам в дистанционном формате</dc:title>
  <dc:creator>on</dc:creator>
  <cp:lastModifiedBy>on</cp:lastModifiedBy>
  <cp:revision>4</cp:revision>
  <dcterms:created xsi:type="dcterms:W3CDTF">2021-10-21T06:52:00Z</dcterms:created>
  <dcterms:modified xsi:type="dcterms:W3CDTF">2021-10-21T11:01:12Z</dcterms:modified>
</cp:coreProperties>
</file>