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62" r:id="rId3"/>
    <p:sldId id="267" r:id="rId4"/>
    <p:sldId id="268" r:id="rId5"/>
    <p:sldId id="269" r:id="rId6"/>
    <p:sldId id="270" r:id="rId7"/>
    <p:sldId id="275" r:id="rId8"/>
    <p:sldId id="274" r:id="rId9"/>
    <p:sldId id="271" r:id="rId10"/>
    <p:sldId id="272" r:id="rId11"/>
    <p:sldId id="263" r:id="rId12"/>
    <p:sldId id="265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io19" initials="F" lastIdx="1" clrIdx="0">
    <p:extLst>
      <p:ext uri="{19B8F6BF-5375-455C-9EA6-DF929625EA0E}">
        <p15:presenceInfo xmlns:p15="http://schemas.microsoft.com/office/powerpoint/2012/main" userId="Fisio1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>
        <p:scale>
          <a:sx n="75" d="100"/>
          <a:sy n="75" d="100"/>
        </p:scale>
        <p:origin x="178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4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03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60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4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0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2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0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8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8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6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393C-1902-4DD1-8FD1-65A20612CD4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503DA0-1112-4394-AF4F-46B0FAAE7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298" y="609049"/>
            <a:ext cx="9609401" cy="414075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>
                <a:solidFill>
                  <a:schemeClr val="tx1"/>
                </a:solidFill>
              </a:rPr>
              <a:t>Применение ресурсов ЦОП МЭО на уроках физики в 9 классе при изучении темы: «Механические </a:t>
            </a:r>
            <a:r>
              <a:rPr lang="ru-RU" sz="4400" dirty="0" smtClean="0">
                <a:solidFill>
                  <a:schemeClr val="tx1"/>
                </a:solidFill>
              </a:rPr>
              <a:t>колебания и волны. Звук»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800" y="5659051"/>
            <a:ext cx="467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Хуснияров</a:t>
            </a:r>
            <a:r>
              <a:rPr lang="ru-RU" sz="2400" dirty="0" smtClean="0"/>
              <a:t> Марсель Данилович </a:t>
            </a:r>
          </a:p>
          <a:p>
            <a:r>
              <a:rPr lang="ru-RU" sz="2400" dirty="0" smtClean="0"/>
              <a:t>Учитель физики</a:t>
            </a:r>
            <a:endParaRPr lang="ru-RU" sz="2400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5"/>
          <a:stretch/>
        </p:blipFill>
        <p:spPr bwMode="auto">
          <a:xfrm>
            <a:off x="850900" y="3333924"/>
            <a:ext cx="4851400" cy="325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88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96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12293" b="73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25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98" b="24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905" y="24384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Спасибо </a:t>
            </a:r>
            <a:r>
              <a:rPr lang="ru-RU" sz="4800" dirty="0">
                <a:solidFill>
                  <a:schemeClr val="tx1"/>
                </a:solidFill>
              </a:rPr>
              <a:t>за </a:t>
            </a:r>
            <a:r>
              <a:rPr lang="ru-RU" sz="4800" dirty="0" smtClean="0">
                <a:solidFill>
                  <a:schemeClr val="tx1"/>
                </a:solidFill>
              </a:rPr>
              <a:t>внимание!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33" t="8963" r="25917" b="52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t="12170" b="110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0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12170" b="112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90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11728" b="110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48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12170" b="110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9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501" t="9111" r="25833" b="4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-12867"/>
            <a:ext cx="5136157" cy="6870868"/>
          </a:xfrm>
        </p:spPr>
      </p:pic>
    </p:spTree>
    <p:extLst>
      <p:ext uri="{BB962C8B-B14F-4D97-AF65-F5344CB8AC3E}">
        <p14:creationId xmlns:p14="http://schemas.microsoft.com/office/powerpoint/2010/main" val="8569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6" t="3120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8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9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 Применение ресурсов ЦОП МЭО на уроках физики в 9 классе при изучении темы: «Механические колебания и волны. Звук»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ЕСТЕСТВЕННОНАУЧНОЙ ГРАМОТНОСТИ УЧАЩИХСЯ НА УРОКАХ ФИЗИКИ</dc:title>
  <dc:creator>Fisio19</dc:creator>
  <cp:lastModifiedBy>on</cp:lastModifiedBy>
  <cp:revision>21</cp:revision>
  <dcterms:created xsi:type="dcterms:W3CDTF">2022-02-10T11:12:10Z</dcterms:created>
  <dcterms:modified xsi:type="dcterms:W3CDTF">2022-02-19T10:28:43Z</dcterms:modified>
</cp:coreProperties>
</file>