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9" r:id="rId4"/>
    <p:sldId id="277" r:id="rId5"/>
    <p:sldId id="280" r:id="rId6"/>
    <p:sldId id="275" r:id="rId7"/>
    <p:sldId id="276" r:id="rId8"/>
    <p:sldId id="261" r:id="rId9"/>
    <p:sldId id="281" r:id="rId10"/>
    <p:sldId id="262" r:id="rId11"/>
    <p:sldId id="282" r:id="rId12"/>
    <p:sldId id="263" r:id="rId13"/>
    <p:sldId id="289" r:id="rId14"/>
    <p:sldId id="269" r:id="rId15"/>
    <p:sldId id="290" r:id="rId16"/>
    <p:sldId id="274" r:id="rId17"/>
    <p:sldId id="291" r:id="rId18"/>
    <p:sldId id="268" r:id="rId19"/>
    <p:sldId id="292" r:id="rId20"/>
    <p:sldId id="273" r:id="rId21"/>
    <p:sldId id="283" r:id="rId22"/>
    <p:sldId id="287" r:id="rId23"/>
    <p:sldId id="288" r:id="rId24"/>
    <p:sldId id="285" r:id="rId25"/>
    <p:sldId id="286" r:id="rId26"/>
    <p:sldId id="264" r:id="rId27"/>
    <p:sldId id="284" r:id="rId28"/>
    <p:sldId id="265" r:id="rId29"/>
    <p:sldId id="266" r:id="rId30"/>
    <p:sldId id="267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31" autoAdjust="0"/>
    <p:restoredTop sz="86420" autoAdjust="0"/>
  </p:normalViewPr>
  <p:slideViewPr>
    <p:cSldViewPr>
      <p:cViewPr varScale="1">
        <p:scale>
          <a:sx n="93" d="100"/>
          <a:sy n="93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35798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Генетическая связь между классами неорганических соединений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вопрос №9   ЕГЭ)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 учитель химии МБОУ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Сургутский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естественно-научный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лицей  Ященко Надежда Вячеславовна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cuments\2022-03-15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3998" cy="1643073"/>
          </a:xfrm>
          <a:prstGeom prst="rect">
            <a:avLst/>
          </a:prstGeom>
          <a:noFill/>
        </p:spPr>
      </p:pic>
      <p:pic>
        <p:nvPicPr>
          <p:cNvPr id="6" name="Picture 2" descr="C:\Users\Home\Documents\2022-03-16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36946"/>
            <a:ext cx="8472986" cy="16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cuments\2022-03-14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12386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00050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1)FeO+2HCl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FeCl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FeCl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+2KOH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Fe(OH)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+2KCl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4Fe(OH)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O+O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→4Fe(OH)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Home\Documents\2022-03-15\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3"/>
            <a:ext cx="86439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cuments\2022-03-17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6967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NO+O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O+O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ome\Documents\2022-03-17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69679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168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cuments\2022-03-14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1182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2NO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NO+O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2NO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+2NaOH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Home\Documents\2022-03-17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42931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cuments\2022-03-17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76431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57562"/>
            <a:ext cx="8229600" cy="276860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1)Cu+4HNO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→Cu(NO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+2NO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2)2Cu(NO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2CuO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+4NO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CuO+H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Cu+H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ome\Documents\2022-03-17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431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cuments\2022-03-14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91048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2554287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2Fe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Fe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+3NaOH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ru-RU" dirty="0"/>
          </a:p>
        </p:txBody>
      </p:sp>
      <p:pic>
        <p:nvPicPr>
          <p:cNvPr id="4" name="Picture 2" descr="C:\Users\Home\Documents\2022-03-14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91048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cuments\2022-03-14\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92058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ocuments\2022-03-17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786842" cy="246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1)AlBr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3NaOH →Al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/>
              <a:t>   2)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2Al(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(t) 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3)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+6HNO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→2Al(NO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+3H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ru-RU" dirty="0"/>
          </a:p>
        </p:txBody>
      </p:sp>
      <p:pic>
        <p:nvPicPr>
          <p:cNvPr id="5" name="Picture 2" descr="C:\Users\Home\Documents\2022-03-17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86842" cy="2462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cuments\2022-03-16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71893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1)SiO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+2Mg (t) →Si+2MgO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2) Si+2Mg (t) →Mg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3) Mg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Si+4H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→2Mg(OH)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+SiH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↑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Home\Documents\2022-03-16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71893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cuments\2022-03-16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85831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1)FeSO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+2KOH →Fe(OH)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2) Fe(OH)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(t)→ FeO+H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3) FeO+H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(t) → Fe+H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Home\Documents\2022-03-16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786874" cy="25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cuments\2022-03-14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0539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cuments\2022-03-14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857232"/>
            <a:ext cx="8672110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786189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1)Ba+H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→BaH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BaH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 →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3)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+2HCl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BaCl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+ 2H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cuments\2022-03-18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2895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+3Mg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(t)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→Mg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+6H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 →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3Mg(OH)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+2NH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Home\Documents\2022-03-18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2895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cuments\2022-03-14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777738" cy="26992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86256"/>
            <a:ext cx="8777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1)Cu+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конц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+SO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2)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KOH →Cu(OH)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Cu(OH)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OH→[Cu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 (ОН)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cuments\2022-03-18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824" y="1785926"/>
            <a:ext cx="853509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1)2KOH+H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→K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+2H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2)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→2KHSO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Home\Documents\2022-03-18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3509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cuments\2022-03-18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34943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1)Na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+SrBr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→SrSO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↓+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NaBr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2)2NaBr+Cl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2NaCl+Br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Home\Documents\2022-03-18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34943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ome\Documents\2022-03-18\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977" y="1428736"/>
            <a:ext cx="854029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6NaOH+3Cl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)→NaClO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+5NaCl+3H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Home\Documents\2022-03-18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4029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cuments\2022-03-18\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85926"/>
            <a:ext cx="823207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2KOH+Cl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)→KClO+KCl+H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endParaRPr lang="ru-RU" dirty="0"/>
          </a:p>
        </p:txBody>
      </p:sp>
      <p:pic>
        <p:nvPicPr>
          <p:cNvPr id="4" name="Picture 2" descr="C:\Users\Home\Documents\2022-03-18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3207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ocuments\2022-03-18\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862738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ocuments\2022-03-18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303477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\Documents\2022-03-14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8786874" cy="1857388"/>
          </a:xfrm>
          <a:prstGeom prst="rect">
            <a:avLst/>
          </a:prstGeom>
          <a:noFill/>
        </p:spPr>
      </p:pic>
      <p:pic>
        <p:nvPicPr>
          <p:cNvPr id="5" name="Picture 5" descr="C:\Users\Home\Documents\2022-03-15\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7"/>
            <a:ext cx="842968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ocuments\2022-03-18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1505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ocuments\2022-03-18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2"/>
            <a:ext cx="6929486" cy="657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ocuments\2022-03-18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6929486" cy="2743360"/>
          </a:xfrm>
          <a:prstGeom prst="rect">
            <a:avLst/>
          </a:prstGeom>
          <a:noFill/>
        </p:spPr>
      </p:pic>
      <p:pic>
        <p:nvPicPr>
          <p:cNvPr id="15363" name="Picture 3" descr="C:\Users\Home\Documents\2022-03-18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7000924" cy="323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64502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1)Ca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+3SiO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+C(t)→3CaSiO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+2P 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5CO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2)2P+3Mg(t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→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Home\Documents\2022-03-15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7"/>
            <a:ext cx="8429684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cuments\2022-03-14\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0108"/>
            <a:ext cx="86868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cuments\2022-03-14\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85794"/>
            <a:ext cx="8686800" cy="2857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85762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 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1)HCOOH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CO+KOH →HCOOK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cuments\2022-03-14\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00108"/>
            <a:ext cx="85541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cuments\2022-03-14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8670"/>
            <a:ext cx="8554156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42913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1)2KCrO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+3Br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+8KOH→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+6KBr+4H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2) 2KCrO4 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→ 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381</Words>
  <Application>Microsoft Office PowerPoint</Application>
  <PresentationFormat>Экран (4:3)</PresentationFormat>
  <Paragraphs>45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Генетическая связь между классами неорганических соединений (вопрос №9   ЕГЭ)       подготовила учитель химии МБОУ Сургутский естественно-научный лицей  Ященко Надежда Вячеславовна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155</cp:revision>
  <dcterms:created xsi:type="dcterms:W3CDTF">2022-03-14T04:17:44Z</dcterms:created>
  <dcterms:modified xsi:type="dcterms:W3CDTF">2022-03-17T20:36:10Z</dcterms:modified>
</cp:coreProperties>
</file>