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3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8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2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41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1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5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012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64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1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Использование информационной образовательной среды для построения индивидуальных образовательных маршрутов учащихся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881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4621" t="6625" r="2812" b="9364"/>
          <a:stretch/>
        </p:blipFill>
        <p:spPr bwMode="auto">
          <a:xfrm>
            <a:off x="1068387" y="1213774"/>
            <a:ext cx="4865683" cy="2382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1108" y="2015360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Онлайн-школа «60 минут»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577" t="7155" b="5919"/>
          <a:stretch/>
        </p:blipFill>
        <p:spPr bwMode="auto">
          <a:xfrm>
            <a:off x="5942839" y="3715368"/>
            <a:ext cx="5259795" cy="2616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20382" y="4923222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Сайт «Мир моих интересов»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382" y="477721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968" y="304120"/>
            <a:ext cx="111892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Ресурсы информационно-образовательной среды </a:t>
            </a:r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построения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индивидуальных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образовательных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маршрутов учащихся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068"/>
              </p:ext>
            </p:extLst>
          </p:nvPr>
        </p:nvGraphicFramePr>
        <p:xfrm>
          <a:off x="2224584" y="1873780"/>
          <a:ext cx="7614839" cy="488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3" imgW="6374394" imgH="4102252" progId="Word.Document.12">
                  <p:embed/>
                </p:oleObj>
              </mc:Choice>
              <mc:Fallback>
                <p:oleObj name="Документ" r:id="rId3" imgW="6374394" imgH="4102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4584" y="1873780"/>
                        <a:ext cx="7614839" cy="488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21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44" y="249529"/>
            <a:ext cx="10812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Индивидуальный образовательный маршрут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595594" y="844875"/>
            <a:ext cx="586854" cy="38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0893" y="1263019"/>
            <a:ext cx="11122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индивидуальная программа, рассчитанная на конкретного школьника и преследующая конкретные цели, которые необходимо реализовать в указанные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595594" y="1983979"/>
            <a:ext cx="564103" cy="421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0893" y="2447072"/>
            <a:ext cx="11122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путь или способ реализации личностного потенциала ребенка, развитие его способностей по индивидуальному плану (маршруту)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8469" y="3001499"/>
            <a:ext cx="4261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Виды маршрутов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93" y="3635248"/>
            <a:ext cx="11122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отстающих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893" y="4084303"/>
            <a:ext cx="11122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ослабленным здоровьем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893" y="4525527"/>
            <a:ext cx="11122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слабоуспевающих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893" y="4950699"/>
            <a:ext cx="11122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одаренных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93" y="5380167"/>
            <a:ext cx="111229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опережающих развитие</a:t>
            </a:r>
          </a:p>
        </p:txBody>
      </p:sp>
      <p:pic>
        <p:nvPicPr>
          <p:cNvPr id="43" name="Picture 2" descr="https://ds05.infourok.ru/uploads/ex/0e49/001186f0-84592b04/hello_html_4e1353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55">
            <a:off x="821422" y="3759845"/>
            <a:ext cx="2025301" cy="16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893" y="5813629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Цель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4073" y="5863056"/>
            <a:ext cx="96626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несоответствия между уровнем, который задают нормы образовательной программы, и личностными особенностями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19550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217" t="8481" b="6183"/>
          <a:stretch/>
        </p:blipFill>
        <p:spPr bwMode="auto">
          <a:xfrm>
            <a:off x="6252551" y="719127"/>
            <a:ext cx="4723336" cy="284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9706" y="1499219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InternetUrok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707" y="4500735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Яндекс.Учебник</a:t>
            </a:r>
            <a:r>
              <a:rPr lang="ru-RU" dirty="0"/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5516" t="12630" r="3111" b="5122"/>
          <a:stretch/>
        </p:blipFill>
        <p:spPr bwMode="auto">
          <a:xfrm>
            <a:off x="5812184" y="3636428"/>
            <a:ext cx="5163703" cy="2641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61288" y="419131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1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1658" y="436532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t="7421" b="9099"/>
          <a:stretch/>
        </p:blipFill>
        <p:spPr bwMode="auto">
          <a:xfrm>
            <a:off x="6558427" y="981809"/>
            <a:ext cx="4744871" cy="2273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0105" y="1749099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Учи.ру 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577" t="8746" r="2067" b="5653"/>
          <a:stretch/>
        </p:blipFill>
        <p:spPr bwMode="auto">
          <a:xfrm>
            <a:off x="5684130" y="3181526"/>
            <a:ext cx="5735726" cy="3074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1658" y="4004901"/>
            <a:ext cx="390325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интерактивных мультимедийных упражнений </a:t>
            </a:r>
          </a:p>
        </p:txBody>
      </p:sp>
    </p:spTree>
    <p:extLst>
      <p:ext uri="{BB962C8B-B14F-4D97-AF65-F5344CB8AC3E}">
        <p14:creationId xmlns:p14="http://schemas.microsoft.com/office/powerpoint/2010/main" val="32940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131" t="5831" r="1917" b="5124"/>
          <a:stretch/>
        </p:blipFill>
        <p:spPr bwMode="auto">
          <a:xfrm>
            <a:off x="709074" y="1342767"/>
            <a:ext cx="5323236" cy="3234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0880" y="1682042"/>
            <a:ext cx="39032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 (РЭШ)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8646" t="7421" r="6389" b="3799"/>
          <a:stretch/>
        </p:blipFill>
        <p:spPr bwMode="auto">
          <a:xfrm>
            <a:off x="6352225" y="3348505"/>
            <a:ext cx="4912524" cy="260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1658" y="436532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8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291" y="1625605"/>
            <a:ext cx="39032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Электронный образовательный ресурс «</a:t>
            </a:r>
            <a:r>
              <a:rPr lang="ru-RU" b="1" dirty="0" err="1"/>
              <a:t>Якласс</a:t>
            </a:r>
            <a:r>
              <a:rPr lang="ru-RU" b="1" dirty="0"/>
              <a:t>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907" y="5128755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МетаШкола</a:t>
            </a:r>
            <a:r>
              <a:rPr lang="ru-RU" b="1" dirty="0"/>
              <a:t>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t="4771" b="11749"/>
          <a:stretch/>
        </p:blipFill>
        <p:spPr bwMode="auto">
          <a:xfrm>
            <a:off x="5840627" y="1103870"/>
            <a:ext cx="5559926" cy="296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3578" t="8215" r="3557" b="5919"/>
          <a:stretch/>
        </p:blipFill>
        <p:spPr bwMode="auto">
          <a:xfrm>
            <a:off x="1507524" y="3750719"/>
            <a:ext cx="4767733" cy="250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1658" y="436532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9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721" y="1648015"/>
            <a:ext cx="390325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Веб-грамотей. </a:t>
            </a:r>
            <a:r>
              <a:rPr lang="ru-RU" b="1" dirty="0" err="1"/>
              <a:t>Оналйн</a:t>
            </a:r>
            <a:r>
              <a:rPr lang="ru-RU" b="1" dirty="0"/>
              <a:t>-тренажёр по русскому языку и по математике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79" t="6890" b="6714"/>
          <a:stretch/>
        </p:blipFill>
        <p:spPr bwMode="auto">
          <a:xfrm>
            <a:off x="5299959" y="886965"/>
            <a:ext cx="6180455" cy="3105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3267" t="3711" r="5346" b="8834"/>
          <a:stretch/>
        </p:blipFill>
        <p:spPr bwMode="auto">
          <a:xfrm>
            <a:off x="768742" y="3494330"/>
            <a:ext cx="4652037" cy="2673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1658" y="436532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58432" t="18021" r="18613" b="43816"/>
          <a:stretch/>
        </p:blipFill>
        <p:spPr bwMode="auto">
          <a:xfrm>
            <a:off x="2125225" y="1650886"/>
            <a:ext cx="3269851" cy="2852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2"/>
          <a:srcRect l="58730" t="55124" r="19209" b="5123"/>
          <a:stretch/>
        </p:blipFill>
        <p:spPr bwMode="auto">
          <a:xfrm>
            <a:off x="7380394" y="3307737"/>
            <a:ext cx="3395700" cy="2879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99392" y="2153394"/>
            <a:ext cx="39032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Программа-тренажёр «Отличник»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1658" y="436532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8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2036" y="2218727"/>
            <a:ext cx="3903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Программа «</a:t>
            </a:r>
            <a:r>
              <a:rPr lang="ru-RU" b="1" dirty="0" err="1"/>
              <a:t>Знайка</a:t>
            </a:r>
            <a:r>
              <a:rPr lang="ru-RU" b="1" dirty="0"/>
              <a:t>»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6942" t="31273" r="20252" b="37720"/>
          <a:stretch/>
        </p:blipFill>
        <p:spPr bwMode="auto">
          <a:xfrm>
            <a:off x="1408669" y="1818586"/>
            <a:ext cx="4168592" cy="2764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56494" t="60689" r="19358" b="7774"/>
          <a:stretch/>
        </p:blipFill>
        <p:spPr bwMode="auto">
          <a:xfrm>
            <a:off x="6236043" y="3097531"/>
            <a:ext cx="4275246" cy="297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1658" y="436532"/>
            <a:ext cx="9662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ИНФОРМАЦИОННО-ОБРАЗОВАТЕЛЬНЫЕ 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3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369</TotalTime>
  <Words>166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Garamond</vt:lpstr>
      <vt:lpstr>Times New Roman</vt:lpstr>
      <vt:lpstr>Savon</vt:lpstr>
      <vt:lpstr>Документ</vt:lpstr>
      <vt:lpstr>Использование информационной образовательной среды для построения индивидуальных образовательных маршрутов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информационной образовательной среды для построения индивидуальных образовательных маршрутов учащихся</dc:title>
  <dc:creator>пк</dc:creator>
  <cp:lastModifiedBy>USER</cp:lastModifiedBy>
  <cp:revision>21</cp:revision>
  <dcterms:created xsi:type="dcterms:W3CDTF">2021-02-12T04:29:24Z</dcterms:created>
  <dcterms:modified xsi:type="dcterms:W3CDTF">2021-02-12T11:03:46Z</dcterms:modified>
</cp:coreProperties>
</file>