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sldIdLst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20" autoAdjust="0"/>
    <p:restoredTop sz="94660"/>
  </p:normalViewPr>
  <p:slideViewPr>
    <p:cSldViewPr>
      <p:cViewPr varScale="1">
        <p:scale>
          <a:sx n="100" d="100"/>
          <a:sy n="100" d="100"/>
        </p:scale>
        <p:origin x="2196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29440-387D-4CFE-B4E3-90AAFFFF9BCA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4738-ED01-4CF1-BD15-27346EF0C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4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5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3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57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04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40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52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9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1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22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5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64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2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79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05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3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58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84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11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64" indent="0">
              <a:buNone/>
              <a:defRPr sz="3033"/>
            </a:lvl2pPr>
            <a:lvl3pPr marL="990528" indent="0">
              <a:buNone/>
              <a:defRPr sz="2600"/>
            </a:lvl3pPr>
            <a:lvl4pPr marL="1485792" indent="0">
              <a:buNone/>
              <a:defRPr sz="2167"/>
            </a:lvl4pPr>
            <a:lvl5pPr marL="1981056" indent="0">
              <a:buNone/>
              <a:defRPr sz="2167"/>
            </a:lvl5pPr>
            <a:lvl6pPr marL="2476320" indent="0">
              <a:buNone/>
              <a:defRPr sz="2167"/>
            </a:lvl6pPr>
            <a:lvl7pPr marL="2971584" indent="0">
              <a:buNone/>
              <a:defRPr sz="2167"/>
            </a:lvl7pPr>
            <a:lvl8pPr marL="3466848" indent="0">
              <a:buNone/>
              <a:defRPr sz="2167"/>
            </a:lvl8pPr>
            <a:lvl9pPr marL="3962112" indent="0">
              <a:buNone/>
              <a:defRPr sz="21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6790-38F4-47A0-BD82-ED9B6483F683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28" rtl="0" eaLnBrk="1" latinLnBrk="0" hangingPunct="1">
        <a:spcBef>
          <a:spcPct val="0"/>
        </a:spcBef>
        <a:buNone/>
        <a:defRPr sz="47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49" indent="-371449" algn="l" defTabSz="990528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04" indent="-309540" algn="l" defTabSz="990528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16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24" indent="-247632" algn="l" defTabSz="990528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687" indent="-247632" algn="l" defTabSz="990528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3952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216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48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743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6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2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9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56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32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84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11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23" y="2420888"/>
            <a:ext cx="7185248" cy="1800200"/>
          </a:xfrm>
        </p:spPr>
        <p:txBody>
          <a:bodyPr>
            <a:noAutofit/>
          </a:bodyPr>
          <a:lstStyle/>
          <a:p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КОНКУРС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ПРОФЕССИОНАЛЬНОГО ПЕДАГОГИЧЕСКОГО МАСТЕРСТВА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«ПЕДАГОГ-ПСИХОЛОГ ГОДА - </a:t>
            </a:r>
            <a:r>
              <a:rPr lang="ru-RU" sz="3033" b="1" dirty="0" smtClean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2020»</a:t>
            </a: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/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dirty="0"/>
              <a:t/>
            </a:r>
            <a:br>
              <a:rPr lang="ru-RU" sz="3033" dirty="0"/>
            </a:br>
            <a:endParaRPr lang="ru-RU" sz="43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4CE8FC8-7FAB-46A0-8096-4740304A2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50" y="2815980"/>
            <a:ext cx="2864768" cy="40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235387"/>
            <a:ext cx="378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Подорова Вероника Петровна</a:t>
            </a:r>
            <a:endParaRPr lang="ru-RU" sz="1600" cap="al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314636"/>
              </p:ext>
            </p:extLst>
          </p:nvPr>
        </p:nvGraphicFramePr>
        <p:xfrm>
          <a:off x="2432720" y="620688"/>
          <a:ext cx="6912768" cy="16459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78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4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9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06.01.1972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Красноярск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Красноярский государственный университет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им.В.П.Астафьева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НШ «Прогимназия»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лет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«В душе каждого ребенка есть невидимые струны. Если тронуть их умелой рукой, они красиво зазвучат»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В.А. Сухомлинский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Туризм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2452" y="2636912"/>
            <a:ext cx="96490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Подорова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 Петровна работает педагогом-психологом в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начальная школа 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«Прогимназия» (дошкольное отделение). Вероника Петровна обеспечивает высокое качество организации психолого-педагогического сопровождения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процесса, осуществляет психодиагностическую, консультативную, коррекционно-развивающую и просветительскую деятельность.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владеет современными технологиями психолого-педагогической диагностики и коррекции; методически грамотно выстраивает занятия с воспитанниками. Эффективно организует взаимодействие педагогических работников и родителей (законных представителей) в  рамках  психолого-педагогического сопровождения.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Инициировала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открытых мероприятий для педагогов и родителей (законных представителей) «Адаптация детей к условиям детского сада», «Формирование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дошкольников посредством игровой деятельности», «Преемственность дошкольного учреждения и начальной школы», «Неуправляемый ребенок». 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Разработала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реализует проект «Школа первоклассных родителей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В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форума «Педагоги России» на личном 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канале опубликовала видеоролик с презентацией методики «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ДОУ».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Вероника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в методической декаде педагогического мастерства на уровне учреждения. Входит в состав жюри конкурсов, проводимых в соответствии с годовым планом работы учреждения. 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Вероника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 в системе совершенствует свое профессиональное мастерство через курсы повышения квалификации, участие в методических мероприятиях различного уровня, индивидуальный план саморазвития.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активно участвует в общественной жизни образовательной организации, является членом первичной профсоюзной организации работников образования МБОУ НШ «Прогимназия». 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1"/>
          <a:stretch/>
        </p:blipFill>
        <p:spPr>
          <a:xfrm>
            <a:off x="488504" y="411138"/>
            <a:ext cx="1620012" cy="208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1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235387"/>
            <a:ext cx="4056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Сефиханова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Кафлановна</a:t>
            </a:r>
            <a:endParaRPr lang="ru-RU" sz="1600" b="1" cap="al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286564"/>
              </p:ext>
            </p:extLst>
          </p:nvPr>
        </p:nvGraphicFramePr>
        <p:xfrm>
          <a:off x="2432720" y="620688"/>
          <a:ext cx="6912768" cy="15087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78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4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9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18.03.1986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Мубарек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Кашкадарьинской области Республика Узбекистан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Дагестанский государственный педагогический университет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№56 «Искорка»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Мы должны сами верить в то, чему учим наших детей (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В.Вильсон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 </a:t>
                      </a:r>
                    </a:p>
                    <a:p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Рисование, музыка, вязание крючком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2452" y="2636912"/>
            <a:ext cx="9649072" cy="507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профессии педагога-психолога Ирина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Кафлановна 3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За этот  период прошла множество семинаров, мастер-классов, курсов повышения квалификации, так как считает процесс самообразования  и самосовершенствования  важнейшим профессиональным принципом.  Полученные знания помогают находить правильный поход к процессу развития и коррекции каждого воспитанника дошкольного учреждения.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Является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коррекционно-развивающих программ: «Адаптация детей раннего и младшего дошкольного возраста к условиям ДОУ», «Коррекционно-развивающая программа по развитию эмоционально- волевой сферы детей 5-7 лет с ОВЗ», «Подготовка детей старшего дошкольного возраста к школьному обучению» и программа для детей мигрантов по адаптации к условиям ДОУ. Данные программы стали ключом к миру каждого воспитанника. Воплощая программы в жизнь, достигла высоких результатов как по готовности детей к школьному обучению, так и по адаптации детей к условиям дошкольного образовательного учреждения.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Профессионально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ответственно подходит к выстраиванию сотрудничества с родителями (законными представителями), используя различные формы взаимодействия (родительские собрания, семинары-практикумы, мастер-классы, индивидуальные консультации, тренинги, игры-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Кафлановна умело ведет психологическую диагностику и консультирование. Педагог-психолог достаточно свободно ориентируется в нормативных правовых документах и может их использовать при решении профессиональных задач. 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 с детьми мобильна, заинтересована, открыта, интересна. Способна определить факторы, препятствующие развитию личности дошкольника, и принять эффективные меры по оказанию им различных видов психологической помощи (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психокоррекционного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реабилитационного, консультативного характера).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Участвует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центра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здоровъесбережения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центра ППМС сопровождения, сопровождение детей раннего дошкольного возраста, ведет консультирование педагогических работников в данных направлениях.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Главное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педагога-психолога, по мнению Ирины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Кафлановны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поддержка и развитие каждого воспитанника. Ради этой цели она совершенствуется и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саморазвивается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tabLst>
                <a:tab pos="266700" algn="l"/>
              </a:tabLst>
            </a:pPr>
            <a:endParaRPr lang="ru-RU" sz="11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15350" r="6601"/>
          <a:stretch/>
        </p:blipFill>
        <p:spPr>
          <a:xfrm>
            <a:off x="416497" y="404664"/>
            <a:ext cx="1584176" cy="20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4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235387"/>
            <a:ext cx="4245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Мария Александровна</a:t>
            </a:r>
            <a:endParaRPr lang="ru-RU" sz="1600" b="1" cap="al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0381"/>
              </p:ext>
            </p:extLst>
          </p:nvPr>
        </p:nvGraphicFramePr>
        <p:xfrm>
          <a:off x="2432720" y="620688"/>
          <a:ext cx="6912768" cy="15087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78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4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9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16.12.1982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г.Сургут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государственный университет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 26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года</a:t>
                      </a:r>
                    </a:p>
                    <a:p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«Главный враг знания – не невежество, а иллюзия знания» Стивен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Хокинг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Чтение, наука, современные научные достижения, вышивка, велоспорт, рыбалка, йога,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квесты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8464" y="3212976"/>
            <a:ext cx="964907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Соловьева Мария Александровна работает в МБОУ СОШ № 26 с ноября 2018 года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 зарекомендовал себя, как ответственный, грамотный специалист, владеющий профессиональными компетенциями. 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Мария Александровна осуществляет психологическое сопровождение всех участников образовательных отношений. Особое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в своей работе педагог уделяет работе с детьми с особыми потребностями. Мария Александровна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владеет диагностическими и коррекционными технологиями работы с детьми. Основу её психологического инструментария составляют нейропсихологические методики,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игровые, проективные,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рисуночные методики. Мария Александровна старается найти к каждому ученику свой подход, так как каждый из них уникален.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Александровна оказывает активную помощь педагогам в работе с детьми ОВЗ, консультирует родителей, активно участвует в школьных педагогических советах, профсоюзной деятельности.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Важную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профессиональной деятельности занимает саморазвитие и поиск новых форм работы.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принимает активное участие в работе городского методического объединения,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елится своим опытом работы с коллегами. 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r="6601"/>
          <a:stretch/>
        </p:blipFill>
        <p:spPr>
          <a:xfrm>
            <a:off x="445590" y="573941"/>
            <a:ext cx="1781432" cy="19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22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235387"/>
            <a:ext cx="3849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Тюрина Анастасия Андреевна</a:t>
            </a:r>
            <a:endParaRPr lang="ru-RU" sz="1600" b="1" cap="al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577937"/>
              </p:ext>
            </p:extLst>
          </p:nvPr>
        </p:nvGraphicFramePr>
        <p:xfrm>
          <a:off x="2432720" y="620688"/>
          <a:ext cx="6912768" cy="16459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78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4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9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26 .08. 1995 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г.Сим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Челябинская область, Ашинский район.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государственный педагогический университет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МБДОУ № 31 «Снегирёк»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Педагог-психолог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года 8 месяцев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«Наша жизнь – это радуга. Радуга, которую каждый рисует сам. Нужно только помнить о том, что после дождя она обязательно появится».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Йога, фотографии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2452" y="2636912"/>
            <a:ext cx="96490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Тюрина Анастасия Андреевна - молодой, инициативный педагог, обладает такими профессиональными качествами как: умение находить подход к детям, быстро принимать решения, ответственность, внимательность, наблюдательность, организованность, настойчивость, терпеливость, доброжелательность, требовательность к себе. Эффективно организует психопрофилактическую и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психокоррекционную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работу.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Участвует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адаптированных образовательных программ для детей с тяжелыми нарушениями речи, основной образовательной программы МБДОУ №31 «Снегирёк»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работы являлась участником мероприятий, направленных на повышение уровня профессиональных компетенций, личностного роста, индивидуальных способностей. Анастасия Андреевна является победителем (I место) Всероссийской олимпиады «ФГОС соответствие»: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педагога в условиях реализации требований ФГОС» (диплом №1353797 от 30.01.2019); победителем (I место) Всероссийской олимпиады «ФГОС соответствие»: Речевое развитие дошкольников в условиях реализации требований ФГОС» (диплом № 1370253 от 06.02.2019); участником XIX Международной научно-практической конференции «Актуальные направления фундаментальных и прикладных исследований» (2019).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Анастасия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Андреевна публикует опыт своей профессиональной деятельности в печатных, электронных СМИ, сайтах, порталах, посвящённых теме образования: научный журнал «Студенческий форум» г. Москва № 5 (56), статья «Развитие эмоциональной лексики у детей дошкольного возраста с нарушением речи» (2019). Сборник статей «Актуальные направления фундаментальных и прикладных исследований». Педагогические науки: статья «Развитие эмоциональной лексики у детей дошкольного возраста с нарушение речи» (2019). 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0"/>
          <a:stretch/>
        </p:blipFill>
        <p:spPr>
          <a:xfrm>
            <a:off x="416496" y="521292"/>
            <a:ext cx="1512168" cy="20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5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235387"/>
            <a:ext cx="4366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Филатова Татьяна Станиславовна</a:t>
            </a:r>
            <a:endParaRPr lang="ru-RU" sz="1600" b="1" cap="al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141956"/>
              </p:ext>
            </p:extLst>
          </p:nvPr>
        </p:nvGraphicFramePr>
        <p:xfrm>
          <a:off x="2432720" y="620688"/>
          <a:ext cx="6912768" cy="19202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78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4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9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16.04.1974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Павлодарская область,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Железинский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с.Тельман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государственный педагогический университет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№45 «Волчок»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лет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высшая</a:t>
                      </a:r>
                    </a:p>
                    <a:p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Всё время схватывая нить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Судеб, событий,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Жить, думать, чувствовать, любить,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Свершать открытья.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Б.Пастернак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Шитьё, чтение классической русской и зарубежной литературы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5081" y="2996952"/>
            <a:ext cx="964907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Филатова Татьяна Станиславовна работает педагогом-психологом в МБДОУ № 45 «Волчок» с августа 2018 года. Её профессиональный успех во много обеспечивается личными качествами: умение устанавливать доверительный контакт, внимательное отношение к детям и их социальному окружению, стремление к развитию личных и профессиональных качеств. Важнейшей составляющей её профессионализма является понимание общих тенденций развития дошкольного образования, повышение уровня психологической компетентности всех взрослых, взаимодействующих с детьми. Татьяна Станиславовна демонстрирует высокий уровень владения знаниями возрастных особенностей и закономерностей развития детской психики, организации коррекционно-развивающего процесса, использования современных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технологий. Активно и успешно транслирует опыт профессиональной деятельности среди педагогов детского сада, муниципальном и региональном уровнях, участвует в инновационной деятельности.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Одним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успешных результатов, достигнутых во взаимодействии с коллегами, является обобщение и представление опыта работы учреждения во всероссийских конкурсах: «Образцовый детский сад», победители, 2018г., «V Всероссийская выставка образовательных организаций» (2018 г.), «Детский сад года» (2020 г.), в каждом из которых детский сад стал Победителем.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профессионализм, значительные успехи в организации и совершенствовании направлений профессиональной деятельности Татьяна Станиславовна отмечена Благодарственными письмами заведующего МБДОУ № 45 детский сад «Волчок», директора МКУ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«Управления дошкольными образовательными учреждениями».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t="7924" r="10136" b="24789"/>
          <a:stretch/>
        </p:blipFill>
        <p:spPr>
          <a:xfrm>
            <a:off x="344488" y="404664"/>
            <a:ext cx="1800200" cy="21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13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235387"/>
            <a:ext cx="3527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Чернобай Ирина Яковлевна</a:t>
            </a:r>
            <a:endParaRPr lang="ru-RU" sz="1600" b="1" cap="al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02140"/>
              </p:ext>
            </p:extLst>
          </p:nvPr>
        </p:nvGraphicFramePr>
        <p:xfrm>
          <a:off x="2432720" y="620688"/>
          <a:ext cx="6912768" cy="16459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78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4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9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20.05.1979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гор. Ясиноватая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Донецкий институт социального образования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МАДОУ № 8 «Огонек»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лет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</a:t>
                      </a:r>
                      <a:endParaRPr lang="ru-RU" sz="9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«Чтобы дойти до цели, надо, прежде всего, идти»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Правополушарное рисование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4176" y="2552073"/>
            <a:ext cx="9649072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Яковлевна – ответственный, активный, креативный педагог. Она систематически участвует в методических семинарах и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объединениях, сообществах, приобретая и развивая свои профессиональные компетенции.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Свою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профессиональную деятельность осуществляет по разработанным программам «Мы – такие разные!», «Обыкновенное чудо!» и проектам «От улыбки стало всем теплей…», «Воспитание толерантности у педагогов, родителей, детей к детям с ОВЗ». Ежегодно участвует в разработке ООП ДО, АОП ДО детей с тяжелыми нарушениями речи, с задержкой психического развития. Работу выстраивает с учетом индивидуальных личностных и возрастных особенностей детей, что позволяет им поддерживать инициативу и самостоятельность в различных видах деятельности. Применяет как традиционные, так и современные образовательные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методики обучения: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арт-терапевтические, ИКТ, АМО; игровое, развивающее, дифференцированное обучение.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время профессиональной деятельности отмечена положительная динамика результатов освоения АОП ДО детей с тяжелыми нарушениями речи: 2018-2019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- 78%, 2019-2020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- 83%; АОП ДО детей с задержкой психического развития: 2017-2018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- 77%, 2019-2020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- 85%; психологической готовности к обучению в школе: 2018-2019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- 81%, 2019-2020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- 87%.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Воспитанники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Ирины Яковлевны ежегодно участвуют в познавательных, творческих конкурсах и занимают призовые места: международный уровень - «Все обо всем» (диплом 1 степени); всероссийский уровень - «Юный интеллектуал»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место);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 – «Ума палата»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место),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«Юный шахматист»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место);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 – «Юные знатоки Олимпизма» (6 полуфиналистов), уровень ДОУ – конкурс чтецов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место).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Свой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обобщает и публикует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Международном образовательном портале МААМ, ИОР «Моя Югра»,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портале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персональном сайте ДОУ в разделе «Интересно мы живем», «Родителям»; транслирует на мастер-классах, семинарах-практикумах, открытых НОД, ГМО педагогов-психологов, конференциях.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студентов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СурГПУ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Сургутского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института экономики, управления и права.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экспертных групп на уровне ДОУ, на муниципальном уровне –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тьютером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-экспертом по развитию системы дополнительного образования в дошкольных учреждениях города.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Ирина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Яковлевна обладает личностными ресурсами, которые дают возможность ей профессионально развиваться и раскрывать способности, возможности детей и педагогов, которые ее окружают.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</a:tabLst>
            </a:pPr>
            <a:r>
              <a:rPr lang="ru-RU" sz="1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"/>
          <a:stretch/>
        </p:blipFill>
        <p:spPr>
          <a:xfrm>
            <a:off x="560512" y="567124"/>
            <a:ext cx="1442992" cy="19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3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235387"/>
            <a:ext cx="3819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Зенкина Анна Александровна</a:t>
            </a:r>
            <a:endParaRPr lang="ru-RU" sz="1600" b="1" cap="al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184877"/>
              </p:ext>
            </p:extLst>
          </p:nvPr>
        </p:nvGraphicFramePr>
        <p:xfrm>
          <a:off x="2432720" y="620688"/>
          <a:ext cx="6912768" cy="15087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78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4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9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1982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г.Сургут</a:t>
                      </a:r>
                      <a:endParaRPr lang="ru-RU" sz="9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государственный педагогический университет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№33 «Аленький цветочек»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лет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«Как позвать, чтоб он услышал, как догнать его душу, ускользающую от меня?  Ведь она такая таинственная и неизведанная…» (Антуан де Сент-Экзюпери)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Чтение, кулинария, фотография 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6928" y="3068960"/>
            <a:ext cx="96490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Александровна -</a:t>
            </a:r>
            <a:r>
              <a:rPr lang="ru-RU" sz="13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инициативный, отзывчивый и ответственный педагог. К каждому ребенку она найдет доброе слово и подарит улыбку, понимание, терпимость. Тактична, всегда учитывает позицию родителей в вопросах воспитания и развития ребенка. К работе относится ответственно, искренне любит свою профессию. </a:t>
            </a:r>
            <a:r>
              <a:rPr lang="ru-RU" sz="13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3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рофессиональное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происходит через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приоритетного направления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продуктивной деятельности у дошкольника посредством использования техники фототерапии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Разработаны и успешно реализуются  проекты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образы» (2020),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саду»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(2019 - 2020).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Анна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 обладает качественными профессиональными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знаниями, входит в состав   рабочих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по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АООП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(2019-2020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Награждена Благодарственным письмом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празднованием 100-летнего юбилея Общероссийского профессионального союза работников государственных учреждений г. Сургут (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2018), Почетной грамотой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высокое  профессиональное   мастерство, активную жизненную позицию в честь  празднования дня социального    работника в бюджетном учреждений ХМАО-Югры «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социального обслуживания населения»   г. Сургут (2018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509491"/>
            <a:ext cx="1349896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EA4701E9-71F9-4E30-BB6A-D9182FD0C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84597"/>
              </p:ext>
            </p:extLst>
          </p:nvPr>
        </p:nvGraphicFramePr>
        <p:xfrm>
          <a:off x="2504728" y="764704"/>
          <a:ext cx="6696744" cy="18002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27514">
                  <a:extLst>
                    <a:ext uri="{9D8B030D-6E8A-4147-A177-3AD203B41FA5}">
                      <a16:colId xmlns:a16="http://schemas.microsoft.com/office/drawing/2014/main" xmlns="" val="514510900"/>
                    </a:ext>
                  </a:extLst>
                </a:gridCol>
                <a:gridCol w="3869230">
                  <a:extLst>
                    <a:ext uri="{9D8B030D-6E8A-4147-A177-3AD203B41FA5}">
                      <a16:colId xmlns:a16="http://schemas.microsoft.com/office/drawing/2014/main" xmlns="" val="404991658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 КРЕДО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24.09.1987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с. Барда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Бардымский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 Пермская область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государственный педагогический университет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 27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лет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«Научить человека быть счастливым – нельзя, но воспитать его так, чтобы он был счастливым, можно» (А.С. Макаренко)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Кулинария, спорт, чтение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30534425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7904730-A475-4C47-A23E-2C13C1B966E2}"/>
              </a:ext>
            </a:extLst>
          </p:cNvPr>
          <p:cNvSpPr/>
          <p:nvPr/>
        </p:nvSpPr>
        <p:spPr>
          <a:xfrm>
            <a:off x="256928" y="3140968"/>
            <a:ext cx="952060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Ирина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Андреевна работает в МБОУ СОШ № 27 с 2016 г. Ее отличают такие профессионально - личностные качества как: высокая ответственность, трудолюбие, социальная активность, любовь к детям, доброжелательность.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Ирина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Андреевна принимает активное участие в жизни школы. Успешно работает с учащимися с ОВЗ, является классным руководителем 9 класса, секретарем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консилиума,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состав совета профилактики школы, центра </a:t>
            </a:r>
            <a:r>
              <a:rPr lang="ru-RU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рамках образовательной деятельности учащихся является наставником в написании проектов в рамках зимней и весенней сессий по предмету «Психология», готовит учащихся к участию в олимпиадах по психологии.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Непрерывно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самообразованием и профессиональным развитием.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проходит курсы повышения квалификации по актуальным темам. В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прошла курсы профессиональной переподготовки по специальности «Учитель-дефектолог».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Ирины Андреевны представлен на педагогических советах школы, на заседаниях городского методического объединения. Является наставником для молодых специалистов школы и студентов факультета психологии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СурГПУ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их профессиональном становлении.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9151C45-01A4-4FFD-90BA-092C8A3A059D}"/>
              </a:ext>
            </a:extLst>
          </p:cNvPr>
          <p:cNvSpPr/>
          <p:nvPr/>
        </p:nvSpPr>
        <p:spPr>
          <a:xfrm>
            <a:off x="3868899" y="292006"/>
            <a:ext cx="3523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Иваненко Ирина Андреевна</a:t>
            </a:r>
            <a:endParaRPr lang="ru-RU" sz="200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5"/>
          <a:stretch/>
        </p:blipFill>
        <p:spPr>
          <a:xfrm>
            <a:off x="488504" y="461283"/>
            <a:ext cx="1584176" cy="21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387639"/>
            <a:ext cx="3463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Исаева Ульяна Викторовна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94128"/>
              </p:ext>
            </p:extLst>
          </p:nvPr>
        </p:nvGraphicFramePr>
        <p:xfrm>
          <a:off x="3008784" y="836712"/>
          <a:ext cx="6013446" cy="169469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658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5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946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15.07.1987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Юрюзань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Магнитогорский государственный университет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НШ «Перспектива»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 – психолог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года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«Из всех приключений, уготованных нам жизнью самое важное и интересное – отправиться в путешествие внутрь самого себя»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Чтение, плавание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7056" y="3068960"/>
            <a:ext cx="9145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Свою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Ульяна Викторовна строит на идеях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личностно-ориентированного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к ребенку,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коррекционно-развивающего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технологий, социализации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а также на методах арт-терапии, песочной терапии,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игротерапии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тренинговых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упражнениях. Работая с детьми, она не только формирует, развивает и совершенствует психические процессы у дошкольников, но и учит применять полученные знания в жизненных ситуациях. Для нее важно увидеть в каждом ребенке его неповторимую ценность, уникальность и помочь ему проявить себя. Её воспитанники участвуют во всероссийских, региональных конкурсах и викторинах («Моя Югра», «Солнце для всех»,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Доутесса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повышая тем самым самооценку и стремление к самосовершенствованию.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Повышение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 считает одной из важнейших траекторий профессионального развития. Она систематически занимается самообразованием и повышением собственного профессионального уровня. Принимает активное участие в семинарах-практикумах, мастер-классах, круглых столах и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Активно реализует инновационный проект школы по взаимодействию с семьями воспитанников («Улица без разделительной полосы»). В практической деятельности опирается на принцип преемственности между дошкольным и начальным общим образованием.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Профессиональная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Ульяны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Викторовны находит свое отражение в конкретных результатах. Она периодически публикует авторские материалы на различных образовательных сайтах («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«ФГОС онлайн»). Имеет благодарности администрации МБОУ НШ «Перспектива» за участие в городском телепроекте по взаимодействию семьи и школы «Моя школа». Награждена Дипломом за 1 место в Международном конкурсе «Особенности адаптации ребенка к детскому саду», Дипломом за 2 место во Всероссийском конкурсе «Мое призвание – дошкольное образование!». В 2019 году приняла участие в Петербургском Международном образовательном   фестивале инновационных педагогический идей «Стратегия будущего». 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6878" r="8299" b="8298"/>
          <a:stretch/>
        </p:blipFill>
        <p:spPr>
          <a:xfrm>
            <a:off x="632520" y="387639"/>
            <a:ext cx="1622311" cy="21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36976" y="332656"/>
            <a:ext cx="3799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Елена Анатольевна</a:t>
            </a:r>
            <a:endParaRPr 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348" y="2852936"/>
            <a:ext cx="91450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Елена Анатольевна –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компетентный, инициативный, целеустремлённый, творческий педагог.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современными технологиями психолого-педагогической диагностики и коррекции; методически грамотно выстаивает занятия с воспитанниками. Эффективно организует взаимодействие педагогических работников и родителей в рамках психологического сопровождения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Участвует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родительского клуба «Мы вместе», в рамках экспериментальной площадки дети с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 проводит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тренинги для родителей.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психологическую культуру педагогов: проводит открытые занятия; консультации для педагогов МБДОУ по профилактике профессионального выгорания, работе с детьми ОВЗ и их семьями и др.: разработала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реализует проект «Профилактика профессионального выгорания»,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  психологический тренинг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«Особый ребёнок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работы ГМО учителей-дефектологов  выступала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сообщением по теме: «Практические рекомендации педагога- психолога по работе с детьми ЗПР и интеллектуальными нарушениями, имеющими проблемы в эмоционально- волевой сфере». 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Елена Анатольевна осуществляет диссеминацию педагогического опыта   в рамках деятельности ГМО педагогов-психологов МБДОУ. Регулярно повышает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профессиональный уровень, закончила курсы «Образование и сопровождение детей с расстройствами аутистического спектра».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Активно участвует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профсоюза,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участие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спортивных соревнованиях в составе команды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сада.. 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03315"/>
              </p:ext>
            </p:extLst>
          </p:nvPr>
        </p:nvGraphicFramePr>
        <p:xfrm>
          <a:off x="3152800" y="744140"/>
          <a:ext cx="6336704" cy="167674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00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57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76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05.10.1969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Целиноград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Костанайский</a:t>
                      </a: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социально- технический университет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№14 «Брусничка»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лет</a:t>
                      </a: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i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Лучший способ сделать  детей хорошими — это  сделать их счастливыми (О. Уайльд)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Рисование, </a:t>
                      </a:r>
                      <a:r>
                        <a:rPr lang="ru-RU" sz="90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382676"/>
            <a:ext cx="18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0872" y="364014"/>
            <a:ext cx="38580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>
                <a:latin typeface="Times New Roman" panose="02020603050405020304" pitchFamily="18" charset="0"/>
                <a:cs typeface="Times New Roman" panose="02020603050405020304" pitchFamily="18" charset="0"/>
              </a:rPr>
              <a:t>Мамедова Айгюл Мобил кызы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505" y="2949924"/>
            <a:ext cx="9001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Мамедова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Айгюл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Мобил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работает педагогом-психологом в МБДОУ № 89 «Крепыш» с 1 декабря 2017 года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</a:t>
            </a:r>
            <a:r>
              <a:rPr lang="x-none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сновной </a:t>
            </a:r>
            <a:r>
              <a:rPr lang="x-none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Айгюл Мобил кызы является оказание  помощи по сохранению и укреплению психологического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соматического и социального благополучие обучающихся, их родителей и педагогов</a:t>
            </a:r>
            <a:r>
              <a:rPr lang="x-none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и осуществляет диагностическую, консультативную, коррекционно-развивающую и просветительскую деятельность.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Айгюл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отношениях с сотрудниками коммуникабельна, корректна, доброжелательна и отзывчива, проявляет себя ответственным, дисциплинированным, грамотным специалистом.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Квалифицированно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дифференциальной диагностикой познавательной сферы, проективными методами диагностики эмоционально-волевой и  коммуникативной сферы. Разработала авторский альбом для обследования психического развития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дошкольников,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и реализует проект «Мама, протяни мне руку».</a:t>
            </a:r>
          </a:p>
          <a:p>
            <a:pPr algn="just"/>
            <a:r>
              <a:rPr lang="ru-RU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Айгюл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 работу, направленную на предупреждение и максимальную коррекцию специфических нарушений эмоционально-волевой сферы и других отклонений в развитии психических процессов (памяти, внимания, мышления и др.) Работает в группах компенсирующей направленности с детьми ОВЗ и инвалидами.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Консультирует родителей и педагогов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применению специальных методов и приёмов оказания помощи детям, имеющим нарушения в развитии.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Мамедова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А.М. вносит личный вклад в повышение качества образования на основе совершенствования методов обучения и воспитания, инновационной деятельности, в освоение новых образовательных технологий.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456016"/>
              </p:ext>
            </p:extLst>
          </p:nvPr>
        </p:nvGraphicFramePr>
        <p:xfrm>
          <a:off x="3080792" y="836712"/>
          <a:ext cx="6120680" cy="19202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78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2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63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22.05.1994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Сургут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государственный педагогический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детский сад № 89 «Крепыш»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Принять любого ребенка таким, какой он есть, понять его и помочь ему достичь тех высот, на которые он способен.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Чтение профессиональной литературы, рисование по цифрам, создание и шитье одежды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8500"/>
          <a:stretch/>
        </p:blipFill>
        <p:spPr>
          <a:xfrm>
            <a:off x="488505" y="364014"/>
            <a:ext cx="1872208" cy="24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235387"/>
            <a:ext cx="3679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Мусаева Сабина </a:t>
            </a:r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Видадиевна</a:t>
            </a:r>
            <a:endParaRPr lang="ru-RU" sz="1600" b="1" cap="al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269252"/>
              </p:ext>
            </p:extLst>
          </p:nvPr>
        </p:nvGraphicFramePr>
        <p:xfrm>
          <a:off x="2432720" y="620688"/>
          <a:ext cx="6912768" cy="17830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78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4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9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16.08.1987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Сургут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государственный университет</a:t>
                      </a:r>
                    </a:p>
                    <a:p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№ 41 «Рябинушка»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3 года </a:t>
                      </a:r>
                      <a:b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«Ребенок безграничен - ищите ключ к нему, и он удивит вас»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Путешествия, фотографирование 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2452" y="2636912"/>
            <a:ext cx="96490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Сабина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Видадиевна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Мусаева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зарекомендовала себя как грамотный, инициативный и ответственный специалист.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психолого-педагогической деятельности активно использует традиционные и инновационные педагогические технологии, методы и приемы. В совершенстве владеет теоретическими знаниями в области возрастной психологии развития,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психокоррекции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психологического консультирования и психодиагностики. Умело применяет свои знания в работе с детьми с разными возрастными категориями и особенностями в развитии. 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Сабина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Видадиевна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инициативным участником педагогических советов, семинаров, семинаров-практикумов, круглых столов разного уровня. В 2018 году выступила в качестве наставника студентов БУ ВО ХМАО-Югры «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педагогический университет». В 2018 и 2019 году участвовала в реализации городской инновационной площадки в МБДОУ № 84 «Одуванчик» на тему «Модель организации образовательной деятельности с детьми с ОВЗ (ТНР)». Принимала участие в разработке пилотной версии проекта «Особый ребенок.</a:t>
            </a:r>
            <a:r>
              <a:rPr lang="en-US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 2020 году участвует в реализации единичного проекта «Мобильное электронное образование – Детский сад». </a:t>
            </a: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сопровождает педагогический коллектив посредством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тренинговой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работы на темы: «Влияние установок и стереотипов на личность педагога», «Формирование команды и преодоление стрессов в педагогическом коллективе», «Профилактика профессионального выгорания педагогов. Тренинг эмоциональной разгрузки». Для родителей воспитанников всех возрастных категорий дошкольного возраста разработала рекомендации по оказанию помощи в вопросах воспитания, обучения, развития и социальной адаптации.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добросовестный труд в сфере дошкольного образования награждена Благодарственным письмом департамента образования Администрации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города,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грамотой МКУ «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дошкольными образовательными учреждениями».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9" b="24889"/>
          <a:stretch/>
        </p:blipFill>
        <p:spPr>
          <a:xfrm>
            <a:off x="488504" y="404664"/>
            <a:ext cx="1656184" cy="209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0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235387"/>
            <a:ext cx="3812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Ксения Васильевна</a:t>
            </a:r>
            <a:endParaRPr lang="ru-RU" sz="1600" b="1" cap="al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52654"/>
              </p:ext>
            </p:extLst>
          </p:nvPr>
        </p:nvGraphicFramePr>
        <p:xfrm>
          <a:off x="2432720" y="620688"/>
          <a:ext cx="6912768" cy="17830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78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4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9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03.02.1987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Казахстан, город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Степногорск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Современная Гуманитарная Академия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 10 с УИОП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Педагог - психолог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5 год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Важно – во все времена – быть в гармонии с миром и Вселенной,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прежде всего – с самим собой.  </a:t>
                      </a:r>
                      <a:r>
                        <a:rPr lang="ru-RU" sz="9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Альфред Перле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Путешествия, чтение книг, просмотр фильмов, общение с людьми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8464" y="2780928"/>
            <a:ext cx="964907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Васильевна работает педагогом – психологом в 5-11 классах в МБОУ СОШ № 10 с 2015 года. За время работы в школе зарекомендовала себя как творчески работающий, имеющий высокий уровень профессиональных знаний педагог-психолог.  В данный момент Ксения Васильевна имеет классное руководство в 9 «Г» классе. 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профессиональной деятельности Ксения Васильевна использует различные методы и приемы психологии, которые помогают обучающимся в определении своих возможностей исходя из способностей, склонностей, интересов, состояния здоровья. Оказание психологической помощи в решении проблем образования, в решении 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внутриличностных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в преодолении сложных жизненных ситуаций. Содействие в приобретении обучающимися психологических знаний, умений и навыков для получения профессии, развития карьеры, достижения успеха в жизни.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Ход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учащимися характеризуются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насыщенностью, разнообразием и стремлением достичь продуктивного результата через индивидуальное или коллективное творчество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Учащиеся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Ксении Васильевны систематически участвуют в конкурсах, проектах в рамках муниципального уровня, что подтверждается сертификатами участников. Сам педагог-психолог систематически принимает участие в заседаниях «Городского методического объединения педагогов-психологов» в качестве спикера.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Родители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школьники дают высокую оценку ее деятельности как человека увлечённого, заинтересованного в своей работе, стремящегося добиваться высокой результативности и качества знаний. Систематическому повышению профессионального мастерства Ксении Васильевны способствует ее активная деятельность и постоянное самообразование. 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Педагога-психолога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 социальная активность, гуманность и педагогический оптимизм.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b="21418"/>
          <a:stretch/>
        </p:blipFill>
        <p:spPr>
          <a:xfrm>
            <a:off x="488504" y="368187"/>
            <a:ext cx="1728192" cy="217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7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235387"/>
            <a:ext cx="3412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Повалий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Юрьевна</a:t>
            </a:r>
            <a:endParaRPr lang="ru-RU" sz="1600" b="1" cap="al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07476"/>
              </p:ext>
            </p:extLst>
          </p:nvPr>
        </p:nvGraphicFramePr>
        <p:xfrm>
          <a:off x="2432720" y="620688"/>
          <a:ext cx="6912768" cy="15087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78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4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9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27.02.1984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пос. Полярные зори г. Апатиты Мурманской области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Донецкий национальный университет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№ 36 детский сад «Яблонька»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года 6 месяцев</a:t>
                      </a:r>
                    </a:p>
                    <a:p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«Делайте всё от Души, от Сердца. И тогда вы не будете беспокоиться о последствиях»</a:t>
                      </a:r>
                    </a:p>
                    <a:p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Природа, поездки в отпуск на собственном автомобиле.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8464" y="2852936"/>
            <a:ext cx="96490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Повалий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Н.Ю. с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педагогом-психологом в детском саду. В своей работе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и поддерживать благоприятный психологический климат в коллективе, сохранять психологическое здоровье участников образовательных отношений.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педагога-психолога в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построена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основных видов деятельности практического психолога и в соответствии с целью, задачами и содержанием годового плана работы. </a:t>
            </a:r>
            <a:endParaRPr lang="ru-RU" sz="1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работе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Юрьевна использует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песочной 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арт-терапии.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2019 года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дополнительную образовательную программу «Улыбка много значит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результатом реализации которой является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 детей к педагогу-психологу,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занятиям, снижение эмоциональной напряженности.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проводимой работы у детей воспитывается активность, любознательность, коммуникативные навыки, развивается творческое воображение, речь, мышление, внимание, память, наблюдательность, сообразительность, фантазия.</a:t>
            </a:r>
          </a:p>
          <a:p>
            <a:pPr algn="just"/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Находить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ресурсы, открытия и стремления в профессиональной деятельности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специалисту помогает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 и посещение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методических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 педагогов-психологов.  </a:t>
            </a:r>
          </a:p>
          <a:p>
            <a:pPr algn="just">
              <a:tabLst>
                <a:tab pos="266700" algn="l"/>
              </a:tabLst>
            </a:pP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3"/>
          <a:stretch/>
        </p:blipFill>
        <p:spPr>
          <a:xfrm>
            <a:off x="416496" y="388750"/>
            <a:ext cx="1651751" cy="21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41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563</Words>
  <Application>Microsoft Office PowerPoint</Application>
  <PresentationFormat>Лист A4 (210x297 мм)</PresentationFormat>
  <Paragraphs>413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Times New Roman</vt:lpstr>
      <vt:lpstr>Тема Office</vt:lpstr>
      <vt:lpstr>2_Тема Office</vt:lpstr>
      <vt:lpstr>КОНКУРС  ПРОФЕССИОНАЛЬНОГО ПЕДАГОГИЧЕСКОГО МАСТЕРСТВА  «ПЕДАГОГ-ПСИХОЛОГ ГОДА - 2020»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KGR</dc:creator>
  <cp:lastModifiedBy>Павел Ходовец</cp:lastModifiedBy>
  <cp:revision>135</cp:revision>
  <dcterms:created xsi:type="dcterms:W3CDTF">2017-10-18T11:42:21Z</dcterms:created>
  <dcterms:modified xsi:type="dcterms:W3CDTF">2020-06-10T09:49:11Z</dcterms:modified>
</cp:coreProperties>
</file>