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7" r:id="rId3"/>
    <p:sldId id="259" r:id="rId4"/>
    <p:sldId id="263" r:id="rId5"/>
    <p:sldId id="271" r:id="rId6"/>
    <p:sldId id="274" r:id="rId7"/>
    <p:sldId id="264" r:id="rId8"/>
    <p:sldId id="277" r:id="rId9"/>
    <p:sldId id="280" r:id="rId10"/>
    <p:sldId id="266" r:id="rId11"/>
    <p:sldId id="272" r:id="rId12"/>
    <p:sldId id="276" r:id="rId13"/>
    <p:sldId id="270" r:id="rId14"/>
    <p:sldId id="265" r:id="rId15"/>
    <p:sldId id="269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6999-CE7E-4DF0-BCB3-D9ECD8B07C21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61A73-8C2A-4804-9049-EA4DE361C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8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61A73-8C2A-4804-9049-EA4DE361CD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2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996953"/>
            <a:ext cx="7772400" cy="194421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опыта организации обучения с использованием дистанционных технологий по курсу "Истоки" на уровне НОО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D955F-B6B5-444F-897B-4EFC46C95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44410" cy="28803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5BDE6-8E3C-4B93-A519-AFB6241C6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2219"/>
            <a:ext cx="2304256" cy="30492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445224"/>
            <a:ext cx="4991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Курочкина Ю.В., учитель начальных классов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№20,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ХМАО-Югры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CC2D5-3ABD-4316-B4F1-7C07A98104DB}"/>
              </a:ext>
            </a:extLst>
          </p:cNvPr>
          <p:cNvSpPr txBox="1"/>
          <p:nvPr/>
        </p:nvSpPr>
        <p:spPr>
          <a:xfrm>
            <a:off x="990364" y="363661"/>
            <a:ext cx="723629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интерактивных рабочих листов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" y="1577053"/>
            <a:ext cx="5541637" cy="42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0"/>
            <a:ext cx="5143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08C0FD-1106-4BB4-8C1F-A65F630D1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658" y="1017344"/>
            <a:ext cx="6329342" cy="46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0"/>
            <a:ext cx="5143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текст, докумен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9ABED0F-C711-4452-9BBF-41FA7D7E4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66725"/>
            <a:ext cx="5904656" cy="5158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8D86E5-D9BC-413B-B37E-4B7D39577228}"/>
              </a:ext>
            </a:extLst>
          </p:cNvPr>
          <p:cNvSpPr txBox="1"/>
          <p:nvPr/>
        </p:nvSpPr>
        <p:spPr>
          <a:xfrm>
            <a:off x="5220072" y="1988840"/>
            <a:ext cx="4581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</a:t>
            </a:r>
          </a:p>
          <a:p>
            <a:pPr algn="ctr"/>
            <a:r>
              <a:rPr lang="ru-RU" sz="20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результатах работы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6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F9114-01F8-43D8-85D7-E7ABEC4E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90274"/>
            <a:ext cx="8963025" cy="667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46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E709B-3413-4356-AAB3-C7036A616F84}"/>
              </a:ext>
            </a:extLst>
          </p:cNvPr>
          <p:cNvSpPr txBox="1"/>
          <p:nvPr/>
        </p:nvSpPr>
        <p:spPr>
          <a:xfrm>
            <a:off x="1979712" y="0"/>
            <a:ext cx="4572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доски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BFFDC-DE26-4F2A-8DED-4856CA5D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30594"/>
            <a:ext cx="7848872" cy="50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FB24C8-4D18-43FD-B751-CA5F30B232D3}"/>
              </a:ext>
            </a:extLst>
          </p:cNvPr>
          <p:cNvSpPr txBox="1"/>
          <p:nvPr/>
        </p:nvSpPr>
        <p:spPr>
          <a:xfrm>
            <a:off x="4644091" y="181094"/>
            <a:ext cx="4572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 тестов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9A6C6-EC30-472A-93F1-8E64EC9B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1" y="260648"/>
            <a:ext cx="4572000" cy="33768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FC1107-3A6F-4D39-8215-415F1ADE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1" y="4725144"/>
            <a:ext cx="2933700" cy="733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727880-627A-4FBF-9978-80D5DCC2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566" y="1214824"/>
            <a:ext cx="4229100" cy="952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1C65BC-4557-48D2-BD34-8C45F4698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741" y="3041402"/>
            <a:ext cx="4969168" cy="26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B76E1-C3E0-4B22-BCFA-79199AE43779}"/>
              </a:ext>
            </a:extLst>
          </p:cNvPr>
          <p:cNvSpPr txBox="1"/>
          <p:nvPr/>
        </p:nvSpPr>
        <p:spPr>
          <a:xfrm>
            <a:off x="5101646" y="3068960"/>
            <a:ext cx="4572000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дидактических игр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упражнений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D79E9-F975-44F0-B5E6-86F423E2C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50479"/>
            <a:ext cx="2838554" cy="3924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45D8F3-CF13-48F3-8071-533EB6745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450" y="149415"/>
            <a:ext cx="3528392" cy="19292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0B613B-28B3-4689-8BA0-B7DEAB864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058" y="2264640"/>
            <a:ext cx="2839102" cy="3924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2B3C9-142D-4F7E-B9D6-ED1E8FE9B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" y="-36515"/>
            <a:ext cx="5615608" cy="21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62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0345"/>
            <a:ext cx="8581510" cy="410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77" y="188640"/>
            <a:ext cx="5600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6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B5D78-3B49-449D-AB66-1AE073615B95}"/>
              </a:ext>
            </a:extLst>
          </p:cNvPr>
          <p:cNvSpPr txBox="1"/>
          <p:nvPr/>
        </p:nvSpPr>
        <p:spPr>
          <a:xfrm>
            <a:off x="323528" y="764704"/>
            <a:ext cx="87129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забывайте, что почва, на которой строится ваше педагогическое мастерство, — в самом ребенке, в его отношении к знаниям и к вам, учителю. Это — желание учиться, вдохновение, готовность к преодолению трудностей. Заботливо обогащайте эту почву, без нее нет школы».</a:t>
            </a:r>
          </a:p>
          <a:p>
            <a:pPr algn="r">
              <a:buNone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58387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882FBD-2AC8-473C-AC75-8B0CFF9DC407}"/>
              </a:ext>
            </a:extLst>
          </p:cNvPr>
          <p:cNvSpPr txBox="1"/>
          <p:nvPr/>
        </p:nvSpPr>
        <p:spPr>
          <a:xfrm>
            <a:off x="412776" y="5533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Ссылки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F2001-E6BD-4D40-A6A7-FE3A99822472}"/>
              </a:ext>
            </a:extLst>
          </p:cNvPr>
          <p:cNvSpPr txBox="1"/>
          <p:nvPr/>
        </p:nvSpPr>
        <p:spPr>
          <a:xfrm>
            <a:off x="377600" y="1209235"/>
            <a:ext cx="583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Netboard.me.  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https://netboard.me/index.html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0C4B1-EB09-4F2B-96D0-B302FAB39569}"/>
              </a:ext>
            </a:extLst>
          </p:cNvPr>
          <p:cNvSpPr txBox="1"/>
          <p:nvPr/>
        </p:nvSpPr>
        <p:spPr>
          <a:xfrm>
            <a:off x="314560" y="1772816"/>
            <a:ext cx="339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интерактивных </a:t>
            </a:r>
          </a:p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WriteReader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39730-0740-4FC2-92BE-817D397C9674}"/>
              </a:ext>
            </a:extLst>
          </p:cNvPr>
          <p:cNvSpPr txBox="1"/>
          <p:nvPr/>
        </p:nvSpPr>
        <p:spPr>
          <a:xfrm>
            <a:off x="3491880" y="20498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https://app.writereader.com/login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85E39-94A3-4721-BEA5-520875715A02}"/>
              </a:ext>
            </a:extLst>
          </p:cNvPr>
          <p:cNvSpPr txBox="1"/>
          <p:nvPr/>
        </p:nvSpPr>
        <p:spPr>
          <a:xfrm>
            <a:off x="251520" y="28903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интерактивных рабочих листов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9F1AB-A53A-45BB-AF66-19BFE767B4BE}"/>
              </a:ext>
            </a:extLst>
          </p:cNvPr>
          <p:cNvSpPr txBox="1"/>
          <p:nvPr/>
        </p:nvSpPr>
        <p:spPr>
          <a:xfrm>
            <a:off x="4481736" y="28702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https://teachermade.com/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B4D5C-20BC-47B4-A043-EC243FF4CA24}"/>
              </a:ext>
            </a:extLst>
          </p:cNvPr>
          <p:cNvSpPr txBox="1"/>
          <p:nvPr/>
        </p:nvSpPr>
        <p:spPr>
          <a:xfrm>
            <a:off x="251520" y="38091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платформа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Learnis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DA97-09DF-4EE1-BAC3-B3749C51BB2E}"/>
              </a:ext>
            </a:extLst>
          </p:cNvPr>
          <p:cNvSpPr txBox="1"/>
          <p:nvPr/>
        </p:nvSpPr>
        <p:spPr>
          <a:xfrm>
            <a:off x="4320480" y="37839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https://www.learnis.ru/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A69F82-6B01-433E-A0BB-C186A7AD9B9C}"/>
              </a:ext>
            </a:extLst>
          </p:cNvPr>
          <p:cNvSpPr txBox="1"/>
          <p:nvPr/>
        </p:nvSpPr>
        <p:spPr>
          <a:xfrm>
            <a:off x="251520" y="43754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Online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Test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5B573-0930-4AFA-ABEC-BDA04CF35F9F}"/>
              </a:ext>
            </a:extLst>
          </p:cNvPr>
          <p:cNvSpPr txBox="1"/>
          <p:nvPr/>
        </p:nvSpPr>
        <p:spPr>
          <a:xfrm>
            <a:off x="290089" y="49417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LearningApps.org  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C4F5B-CE9D-4C8F-9D8B-E4DEC4585F01}"/>
              </a:ext>
            </a:extLst>
          </p:cNvPr>
          <p:cNvSpPr txBox="1"/>
          <p:nvPr/>
        </p:nvSpPr>
        <p:spPr>
          <a:xfrm>
            <a:off x="276783" y="54640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Jamboard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CD6E2-9623-4AF9-BB0C-4A9CE32719C4}"/>
              </a:ext>
            </a:extLst>
          </p:cNvPr>
          <p:cNvSpPr txBox="1"/>
          <p:nvPr/>
        </p:nvSpPr>
        <p:spPr>
          <a:xfrm>
            <a:off x="1907704" y="43673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https://onlinetestpad.com/ru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D9FE41-C668-4A19-A69D-96E3E08620D9}"/>
              </a:ext>
            </a:extLst>
          </p:cNvPr>
          <p:cNvSpPr txBox="1"/>
          <p:nvPr/>
        </p:nvSpPr>
        <p:spPr>
          <a:xfrm>
            <a:off x="2195736" y="49500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https://learningapps.org/</a:t>
            </a:r>
          </a:p>
        </p:txBody>
      </p:sp>
    </p:spTree>
    <p:extLst>
      <p:ext uri="{BB962C8B-B14F-4D97-AF65-F5344CB8AC3E}">
        <p14:creationId xmlns:p14="http://schemas.microsoft.com/office/powerpoint/2010/main" val="211007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971B4-A938-4372-B1EF-6EAB5F5C0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1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1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712968" cy="4226024"/>
          </a:xfrm>
        </p:spPr>
        <p:txBody>
          <a:bodyPr/>
          <a:lstStyle/>
          <a:p>
            <a:pPr algn="l"/>
            <a:r>
              <a:rPr lang="ru-RU" altLang="ru-RU" sz="4000" b="1" dirty="0"/>
              <a:t> </a:t>
            </a:r>
            <a:endParaRPr lang="ru-RU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28DC3-67AE-4AC7-8665-39F9493DC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4414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21794D-91E0-4A5C-A738-19A41333D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5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" y="1556792"/>
            <a:ext cx="9047151" cy="39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86D4D-D263-4EC6-AC78-965CDECF567F}"/>
              </a:ext>
            </a:extLst>
          </p:cNvPr>
          <p:cNvSpPr txBox="1"/>
          <p:nvPr/>
        </p:nvSpPr>
        <p:spPr>
          <a:xfrm>
            <a:off x="971600" y="188640"/>
            <a:ext cx="75963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 интерактивных книг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WriteReader</a:t>
            </a:r>
            <a:endParaRPr lang="ru-RU" sz="4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86D4D-D263-4EC6-AC78-965CDECF567F}"/>
              </a:ext>
            </a:extLst>
          </p:cNvPr>
          <p:cNvSpPr txBox="1"/>
          <p:nvPr/>
        </p:nvSpPr>
        <p:spPr>
          <a:xfrm>
            <a:off x="1832467" y="125824"/>
            <a:ext cx="7093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 интерактивных книг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WriteReader</a:t>
            </a: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1" y="794396"/>
            <a:ext cx="3932830" cy="46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91" y="793806"/>
            <a:ext cx="3888432" cy="46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9" y="1340768"/>
            <a:ext cx="3185442" cy="42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86D4D-D263-4EC6-AC78-965CDECF567F}"/>
              </a:ext>
            </a:extLst>
          </p:cNvPr>
          <p:cNvSpPr txBox="1"/>
          <p:nvPr/>
        </p:nvSpPr>
        <p:spPr>
          <a:xfrm>
            <a:off x="3563888" y="18864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 интерактивных книг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WriteReader</a:t>
            </a:r>
            <a:endParaRPr lang="ru-RU" sz="4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DA7EB-CDD6-4761-A6B1-55031E23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49" y="2189454"/>
            <a:ext cx="3563888" cy="3767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C9789A-5097-44C3-B7B8-C8F2CFF28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259" y="2189454"/>
            <a:ext cx="3625543" cy="37399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8F4171-952C-4CE9-B6EF-DD1F11460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670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D2B5E-9583-4D83-8140-159753940281}"/>
              </a:ext>
            </a:extLst>
          </p:cNvPr>
          <p:cNvSpPr txBox="1"/>
          <p:nvPr/>
        </p:nvSpPr>
        <p:spPr>
          <a:xfrm>
            <a:off x="2123728" y="11663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ормы работы 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BA64D-38A3-4AD4-A57D-577BBD0110A6}"/>
              </a:ext>
            </a:extLst>
          </p:cNvPr>
          <p:cNvSpPr txBox="1"/>
          <p:nvPr/>
        </p:nvSpPr>
        <p:spPr>
          <a:xfrm>
            <a:off x="179512" y="1124744"/>
            <a:ext cx="8892480" cy="359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0916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ученического проекта по курсу «Истоки»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0916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Сочинение по картинке, которую, к примеру, предлагает учитель.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0916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могут использовать микрофон, чтобы сделать устное описание по картинке.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09165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учеников. Ученики создают общую книгу.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8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5" y="980728"/>
            <a:ext cx="4176464" cy="50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559"/>
            <a:ext cx="1728192" cy="4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48" y="980728"/>
            <a:ext cx="3940024" cy="45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72285"/>
      </p:ext>
    </p:extLst>
  </p:cSld>
  <p:clrMapOvr>
    <a:masterClrMapping/>
  </p:clrMapOvr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pptD279.tmp</Template>
  <TotalTime>1017</TotalTime>
  <Words>235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000051</vt:lpstr>
      <vt:lpstr>Представление опыта организации обучения с использованием дистанционных технологий по курсу "Истоки" на уровне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Валерий Устинов</dc:creator>
  <cp:lastModifiedBy>Yulia Kurochkina</cp:lastModifiedBy>
  <cp:revision>70</cp:revision>
  <dcterms:created xsi:type="dcterms:W3CDTF">2015-09-21T06:54:18Z</dcterms:created>
  <dcterms:modified xsi:type="dcterms:W3CDTF">2021-03-16T14:48:21Z</dcterms:modified>
</cp:coreProperties>
</file>