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0" r:id="rId2"/>
    <p:sldId id="289" r:id="rId3"/>
    <p:sldId id="256" r:id="rId4"/>
    <p:sldId id="263" r:id="rId5"/>
    <p:sldId id="264" r:id="rId6"/>
    <p:sldId id="282" r:id="rId7"/>
    <p:sldId id="286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E4C"/>
    <a:srgbClr val="F07877"/>
    <a:srgbClr val="FF9999"/>
    <a:srgbClr val="E3AE3C"/>
    <a:srgbClr val="FFCCFF"/>
    <a:srgbClr val="547BFE"/>
    <a:srgbClr val="273490"/>
    <a:srgbClr val="2788C5"/>
    <a:srgbClr val="605AD6"/>
    <a:srgbClr val="587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DB00C-1270-437C-AB0F-9D7A72E6847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235210-4526-4558-83ED-3795D37FAFF5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</a:rPr>
            <a:t>формирование психологически благополучной атмосферы</a:t>
          </a:r>
          <a:endParaRPr lang="ru-RU" sz="2000" dirty="0">
            <a:solidFill>
              <a:schemeClr val="accent1">
                <a:lumMod val="75000"/>
              </a:schemeClr>
            </a:solidFill>
          </a:endParaRPr>
        </a:p>
      </dgm:t>
    </dgm:pt>
    <dgm:pt modelId="{C8016110-6215-442A-8296-2AD68EBC8981}" type="parTrans" cxnId="{79851F2A-50E1-4CB9-9180-9DDC2E59A608}">
      <dgm:prSet/>
      <dgm:spPr/>
      <dgm:t>
        <a:bodyPr/>
        <a:lstStyle/>
        <a:p>
          <a:endParaRPr lang="ru-RU"/>
        </a:p>
      </dgm:t>
    </dgm:pt>
    <dgm:pt modelId="{09958C09-7347-4E23-AC6B-97EE1683A3FF}" type="sibTrans" cxnId="{79851F2A-50E1-4CB9-9180-9DDC2E59A608}">
      <dgm:prSet/>
      <dgm:spPr/>
      <dgm:t>
        <a:bodyPr/>
        <a:lstStyle/>
        <a:p>
          <a:endParaRPr lang="ru-RU"/>
        </a:p>
      </dgm:t>
    </dgm:pt>
    <dgm:pt modelId="{B1EF9FA8-882A-4278-B195-EB24DC4FDFF8}">
      <dgm:prSet phldrT="[Текст]" custT="1"/>
      <dgm:spPr>
        <a:solidFill>
          <a:schemeClr val="accent6">
            <a:lumMod val="40000"/>
            <a:lumOff val="60000"/>
            <a:alpha val="9098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психолого-педагогическое сопровождение учащихся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BEE93C08-6F50-4C4C-A4D4-00D6BCF0DD21}" type="parTrans" cxnId="{10F35F54-A3E8-4D9D-8CBD-1B4BEC8AD29C}">
      <dgm:prSet/>
      <dgm:spPr/>
      <dgm:t>
        <a:bodyPr/>
        <a:lstStyle/>
        <a:p>
          <a:endParaRPr lang="ru-RU"/>
        </a:p>
      </dgm:t>
    </dgm:pt>
    <dgm:pt modelId="{ABCCC475-264D-45BB-8EED-558F0CE6F782}" type="sibTrans" cxnId="{10F35F54-A3E8-4D9D-8CBD-1B4BEC8AD29C}">
      <dgm:prSet/>
      <dgm:spPr/>
      <dgm:t>
        <a:bodyPr/>
        <a:lstStyle/>
        <a:p>
          <a:endParaRPr lang="ru-RU"/>
        </a:p>
      </dgm:t>
    </dgm:pt>
    <dgm:pt modelId="{B9BAC666-124D-4100-97EF-9DF1EB353468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воспитательная и профилактическая работа с учащимися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053E67A0-BC7C-4CB4-8411-721E0DCDFA16}" type="parTrans" cxnId="{48530324-0658-4E97-B7F1-907948C04555}">
      <dgm:prSet/>
      <dgm:spPr/>
      <dgm:t>
        <a:bodyPr/>
        <a:lstStyle/>
        <a:p>
          <a:endParaRPr lang="ru-RU"/>
        </a:p>
      </dgm:t>
    </dgm:pt>
    <dgm:pt modelId="{75D97BB0-5A82-4064-9F17-58E809752299}" type="sibTrans" cxnId="{48530324-0658-4E97-B7F1-907948C04555}">
      <dgm:prSet/>
      <dgm:spPr/>
      <dgm:t>
        <a:bodyPr/>
        <a:lstStyle/>
        <a:p>
          <a:endParaRPr lang="ru-RU"/>
        </a:p>
      </dgm:t>
    </dgm:pt>
    <dgm:pt modelId="{7D72504A-9A0E-4973-A284-F63968D17309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pPr algn="ctr"/>
          <a:r>
            <a:rPr lang="ru-RU" sz="2000" dirty="0" smtClean="0">
              <a:solidFill>
                <a:schemeClr val="accent2">
                  <a:lumMod val="50000"/>
                </a:schemeClr>
              </a:solidFill>
            </a:rPr>
            <a:t>повышение психологической компетентности педагогов и родителей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8EAD1569-3D80-4C5B-9696-F41395BCF8AE}" type="parTrans" cxnId="{A721B2B9-98DE-4F0B-8CF9-70665EDAC5FC}">
      <dgm:prSet/>
      <dgm:spPr/>
      <dgm:t>
        <a:bodyPr/>
        <a:lstStyle/>
        <a:p>
          <a:endParaRPr lang="ru-RU"/>
        </a:p>
      </dgm:t>
    </dgm:pt>
    <dgm:pt modelId="{54D2C2B4-82D3-4F42-B4D1-109841DA7DB0}" type="sibTrans" cxnId="{A721B2B9-98DE-4F0B-8CF9-70665EDAC5FC}">
      <dgm:prSet/>
      <dgm:spPr/>
      <dgm:t>
        <a:bodyPr/>
        <a:lstStyle/>
        <a:p>
          <a:endParaRPr lang="ru-RU"/>
        </a:p>
      </dgm:t>
    </dgm:pt>
    <dgm:pt modelId="{BDFE55BD-453A-482F-B2A3-7BB919FCD13B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tx1">
                  <a:lumMod val="85000"/>
                  <a:lumOff val="15000"/>
                </a:schemeClr>
              </a:solidFill>
            </a:rPr>
            <a:t>включение в социально-значимую деятельность</a:t>
          </a:r>
          <a:endParaRPr lang="ru-RU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F885083-D6A7-4651-8154-48D4042CF5D5}" type="parTrans" cxnId="{CB2B158B-05CA-4C19-B6B4-C88697A52885}">
      <dgm:prSet/>
      <dgm:spPr/>
      <dgm:t>
        <a:bodyPr/>
        <a:lstStyle/>
        <a:p>
          <a:endParaRPr lang="ru-RU"/>
        </a:p>
      </dgm:t>
    </dgm:pt>
    <dgm:pt modelId="{031C4111-376E-4DAD-A395-E44B7068339D}" type="sibTrans" cxnId="{CB2B158B-05CA-4C19-B6B4-C88697A52885}">
      <dgm:prSet/>
      <dgm:spPr/>
      <dgm:t>
        <a:bodyPr/>
        <a:lstStyle/>
        <a:p>
          <a:endParaRPr lang="ru-RU"/>
        </a:p>
      </dgm:t>
    </dgm:pt>
    <dgm:pt modelId="{BA2380BF-D479-47FF-B462-DC9F0B4579B7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000" dirty="0" smtClean="0">
              <a:solidFill>
                <a:schemeClr val="accent2">
                  <a:lumMod val="50000"/>
                </a:schemeClr>
              </a:solidFill>
            </a:rPr>
            <a:t>создание развивающей среды для формирования здоровой личности ребенка</a:t>
          </a:r>
          <a:endParaRPr lang="ru-RU" sz="2000" dirty="0">
            <a:solidFill>
              <a:schemeClr val="accent2">
                <a:lumMod val="50000"/>
              </a:schemeClr>
            </a:solidFill>
          </a:endParaRPr>
        </a:p>
      </dgm:t>
    </dgm:pt>
    <dgm:pt modelId="{3478FAA9-98C4-4303-9150-49C7E0085F23}" type="parTrans" cxnId="{31F4494E-0F36-484E-A2FC-6B38104C7B95}">
      <dgm:prSet/>
      <dgm:spPr/>
      <dgm:t>
        <a:bodyPr/>
        <a:lstStyle/>
        <a:p>
          <a:endParaRPr lang="ru-RU"/>
        </a:p>
      </dgm:t>
    </dgm:pt>
    <dgm:pt modelId="{486C57D2-3C34-4227-8082-EE66819A15C4}" type="sibTrans" cxnId="{31F4494E-0F36-484E-A2FC-6B38104C7B95}">
      <dgm:prSet/>
      <dgm:spPr/>
      <dgm:t>
        <a:bodyPr/>
        <a:lstStyle/>
        <a:p>
          <a:endParaRPr lang="ru-RU"/>
        </a:p>
      </dgm:t>
    </dgm:pt>
    <dgm:pt modelId="{508B57F1-1E13-4AAC-A528-2E95568F7CA7}" type="pres">
      <dgm:prSet presAssocID="{A60DB00C-1270-437C-AB0F-9D7A72E6847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534A7E-CE61-45EF-8E94-D1AB4D78868A}" type="pres">
      <dgm:prSet presAssocID="{59235210-4526-4558-83ED-3795D37FAFF5}" presName="node" presStyleLbl="node1" presStyleIdx="0" presStyleCnt="6" custScaleX="212035" custScaleY="125807" custRadScaleRad="118227" custRadScaleInc="-245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058C2-BF8F-473A-AD21-95D6B76FC0EF}" type="pres">
      <dgm:prSet presAssocID="{59235210-4526-4558-83ED-3795D37FAFF5}" presName="spNode" presStyleCnt="0"/>
      <dgm:spPr/>
    </dgm:pt>
    <dgm:pt modelId="{EAFF03D4-A442-4ECB-AB7F-BF60164B7D7D}" type="pres">
      <dgm:prSet presAssocID="{09958C09-7347-4E23-AC6B-97EE1683A3FF}" presName="sibTrans" presStyleLbl="sibTrans1D1" presStyleIdx="0" presStyleCnt="6"/>
      <dgm:spPr/>
      <dgm:t>
        <a:bodyPr/>
        <a:lstStyle/>
        <a:p>
          <a:endParaRPr lang="ru-RU"/>
        </a:p>
      </dgm:t>
    </dgm:pt>
    <dgm:pt modelId="{6899CDDF-0FEF-4DE7-981E-8B3C2D052F15}" type="pres">
      <dgm:prSet presAssocID="{BA2380BF-D479-47FF-B462-DC9F0B4579B7}" presName="node" presStyleLbl="node1" presStyleIdx="1" presStyleCnt="6" custScaleX="212035" custScaleY="125807" custRadScaleRad="129594" custRadScaleInc="-48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225E5-9884-423A-ADC2-15CB6B72581D}" type="pres">
      <dgm:prSet presAssocID="{BA2380BF-D479-47FF-B462-DC9F0B4579B7}" presName="spNode" presStyleCnt="0"/>
      <dgm:spPr/>
    </dgm:pt>
    <dgm:pt modelId="{E3F2CB1B-13E1-4F04-B5D4-DE3134A44774}" type="pres">
      <dgm:prSet presAssocID="{486C57D2-3C34-4227-8082-EE66819A15C4}" presName="sibTrans" presStyleLbl="sibTrans1D1" presStyleIdx="1" presStyleCnt="6"/>
      <dgm:spPr/>
      <dgm:t>
        <a:bodyPr/>
        <a:lstStyle/>
        <a:p>
          <a:endParaRPr lang="ru-RU"/>
        </a:p>
      </dgm:t>
    </dgm:pt>
    <dgm:pt modelId="{177DAA2F-FA89-43F2-93D1-D9F6F49495C5}" type="pres">
      <dgm:prSet presAssocID="{B1EF9FA8-882A-4278-B195-EB24DC4FDFF8}" presName="node" presStyleLbl="node1" presStyleIdx="2" presStyleCnt="6" custScaleX="212035" custScaleY="125807" custRadScaleRad="124896" custRadScaleInc="-167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B41AA-2B82-421E-B669-8C114D802396}" type="pres">
      <dgm:prSet presAssocID="{B1EF9FA8-882A-4278-B195-EB24DC4FDFF8}" presName="spNode" presStyleCnt="0"/>
      <dgm:spPr/>
    </dgm:pt>
    <dgm:pt modelId="{2BE15E65-2DF3-45A4-B499-982542DB83B1}" type="pres">
      <dgm:prSet presAssocID="{ABCCC475-264D-45BB-8EED-558F0CE6F78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39EF986F-6DB5-4C3F-973B-581FCE6DE4FA}" type="pres">
      <dgm:prSet presAssocID="{BDFE55BD-453A-482F-B2A3-7BB919FCD13B}" presName="node" presStyleLbl="node1" presStyleIdx="3" presStyleCnt="6" custScaleX="212035" custScaleY="125807" custRadScaleRad="123129" custRadScaleInc="-291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D998-D655-4D88-8750-C79608E2013E}" type="pres">
      <dgm:prSet presAssocID="{BDFE55BD-453A-482F-B2A3-7BB919FCD13B}" presName="spNode" presStyleCnt="0"/>
      <dgm:spPr/>
    </dgm:pt>
    <dgm:pt modelId="{A2F84F4D-4A1B-4D28-B6FB-2CD00E2F3680}" type="pres">
      <dgm:prSet presAssocID="{031C4111-376E-4DAD-A395-E44B7068339D}" presName="sibTrans" presStyleLbl="sibTrans1D1" presStyleIdx="3" presStyleCnt="6"/>
      <dgm:spPr/>
      <dgm:t>
        <a:bodyPr/>
        <a:lstStyle/>
        <a:p>
          <a:endParaRPr lang="ru-RU"/>
        </a:p>
      </dgm:t>
    </dgm:pt>
    <dgm:pt modelId="{4118CD13-945D-4376-9887-F46030D10C22}" type="pres">
      <dgm:prSet presAssocID="{B9BAC666-124D-4100-97EF-9DF1EB353468}" presName="node" presStyleLbl="node1" presStyleIdx="4" presStyleCnt="6" custScaleX="212035" custScaleY="125807" custRadScaleRad="122012" custRadScaleInc="-28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BACE4-D14A-4BC3-86F0-DF1806228E81}" type="pres">
      <dgm:prSet presAssocID="{B9BAC666-124D-4100-97EF-9DF1EB353468}" presName="spNode" presStyleCnt="0"/>
      <dgm:spPr/>
    </dgm:pt>
    <dgm:pt modelId="{A67AE6C8-57E5-44E5-B3D6-51FA9D67D082}" type="pres">
      <dgm:prSet presAssocID="{75D97BB0-5A82-4064-9F17-58E809752299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372FF09-8A64-4BBE-806F-09E9B342C464}" type="pres">
      <dgm:prSet presAssocID="{7D72504A-9A0E-4973-A284-F63968D17309}" presName="node" presStyleLbl="node1" presStyleIdx="5" presStyleCnt="6" custScaleX="212035" custScaleY="125807" custRadScaleRad="119172" custRadScaleInc="-13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2E733-B4D2-45DD-9EB8-4C2C791E52A8}" type="pres">
      <dgm:prSet presAssocID="{7D72504A-9A0E-4973-A284-F63968D17309}" presName="spNode" presStyleCnt="0"/>
      <dgm:spPr/>
    </dgm:pt>
    <dgm:pt modelId="{E5BD8FB6-1573-4FD2-B0E9-CB2E9C3D093F}" type="pres">
      <dgm:prSet presAssocID="{54D2C2B4-82D3-4F42-B4D1-109841DA7DB0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31F4494E-0F36-484E-A2FC-6B38104C7B95}" srcId="{A60DB00C-1270-437C-AB0F-9D7A72E6847C}" destId="{BA2380BF-D479-47FF-B462-DC9F0B4579B7}" srcOrd="1" destOrd="0" parTransId="{3478FAA9-98C4-4303-9150-49C7E0085F23}" sibTransId="{486C57D2-3C34-4227-8082-EE66819A15C4}"/>
    <dgm:cxn modelId="{A721B2B9-98DE-4F0B-8CF9-70665EDAC5FC}" srcId="{A60DB00C-1270-437C-AB0F-9D7A72E6847C}" destId="{7D72504A-9A0E-4973-A284-F63968D17309}" srcOrd="5" destOrd="0" parTransId="{8EAD1569-3D80-4C5B-9696-F41395BCF8AE}" sibTransId="{54D2C2B4-82D3-4F42-B4D1-109841DA7DB0}"/>
    <dgm:cxn modelId="{48530324-0658-4E97-B7F1-907948C04555}" srcId="{A60DB00C-1270-437C-AB0F-9D7A72E6847C}" destId="{B9BAC666-124D-4100-97EF-9DF1EB353468}" srcOrd="4" destOrd="0" parTransId="{053E67A0-BC7C-4CB4-8411-721E0DCDFA16}" sibTransId="{75D97BB0-5A82-4064-9F17-58E809752299}"/>
    <dgm:cxn modelId="{B4C14A5A-90DD-4328-8BFA-C9DBD2FC03C4}" type="presOf" srcId="{75D97BB0-5A82-4064-9F17-58E809752299}" destId="{A67AE6C8-57E5-44E5-B3D6-51FA9D67D082}" srcOrd="0" destOrd="0" presId="urn:microsoft.com/office/officeart/2005/8/layout/cycle6"/>
    <dgm:cxn modelId="{7653ACE7-4AB2-49C2-BFBE-D059BA8699CE}" type="presOf" srcId="{59235210-4526-4558-83ED-3795D37FAFF5}" destId="{37534A7E-CE61-45EF-8E94-D1AB4D78868A}" srcOrd="0" destOrd="0" presId="urn:microsoft.com/office/officeart/2005/8/layout/cycle6"/>
    <dgm:cxn modelId="{10F35F54-A3E8-4D9D-8CBD-1B4BEC8AD29C}" srcId="{A60DB00C-1270-437C-AB0F-9D7A72E6847C}" destId="{B1EF9FA8-882A-4278-B195-EB24DC4FDFF8}" srcOrd="2" destOrd="0" parTransId="{BEE93C08-6F50-4C4C-A4D4-00D6BCF0DD21}" sibTransId="{ABCCC475-264D-45BB-8EED-558F0CE6F782}"/>
    <dgm:cxn modelId="{3D971290-4A8E-4805-BBB8-667FD808EDF9}" type="presOf" srcId="{A60DB00C-1270-437C-AB0F-9D7A72E6847C}" destId="{508B57F1-1E13-4AAC-A528-2E95568F7CA7}" srcOrd="0" destOrd="0" presId="urn:microsoft.com/office/officeart/2005/8/layout/cycle6"/>
    <dgm:cxn modelId="{9052436C-FFFF-478E-A1D0-F58B0C8B9D27}" type="presOf" srcId="{7D72504A-9A0E-4973-A284-F63968D17309}" destId="{C372FF09-8A64-4BBE-806F-09E9B342C464}" srcOrd="0" destOrd="0" presId="urn:microsoft.com/office/officeart/2005/8/layout/cycle6"/>
    <dgm:cxn modelId="{63F9D817-6F6A-4709-BA93-C4F465433115}" type="presOf" srcId="{486C57D2-3C34-4227-8082-EE66819A15C4}" destId="{E3F2CB1B-13E1-4F04-B5D4-DE3134A44774}" srcOrd="0" destOrd="0" presId="urn:microsoft.com/office/officeart/2005/8/layout/cycle6"/>
    <dgm:cxn modelId="{9E9DEF0B-0782-47E4-8DF0-8EC21D17371F}" type="presOf" srcId="{BA2380BF-D479-47FF-B462-DC9F0B4579B7}" destId="{6899CDDF-0FEF-4DE7-981E-8B3C2D052F15}" srcOrd="0" destOrd="0" presId="urn:microsoft.com/office/officeart/2005/8/layout/cycle6"/>
    <dgm:cxn modelId="{79851F2A-50E1-4CB9-9180-9DDC2E59A608}" srcId="{A60DB00C-1270-437C-AB0F-9D7A72E6847C}" destId="{59235210-4526-4558-83ED-3795D37FAFF5}" srcOrd="0" destOrd="0" parTransId="{C8016110-6215-442A-8296-2AD68EBC8981}" sibTransId="{09958C09-7347-4E23-AC6B-97EE1683A3FF}"/>
    <dgm:cxn modelId="{07120E4A-BC9E-4018-830F-D6B4EBEA402B}" type="presOf" srcId="{B9BAC666-124D-4100-97EF-9DF1EB353468}" destId="{4118CD13-945D-4376-9887-F46030D10C22}" srcOrd="0" destOrd="0" presId="urn:microsoft.com/office/officeart/2005/8/layout/cycle6"/>
    <dgm:cxn modelId="{CB2B158B-05CA-4C19-B6B4-C88697A52885}" srcId="{A60DB00C-1270-437C-AB0F-9D7A72E6847C}" destId="{BDFE55BD-453A-482F-B2A3-7BB919FCD13B}" srcOrd="3" destOrd="0" parTransId="{0F885083-D6A7-4651-8154-48D4042CF5D5}" sibTransId="{031C4111-376E-4DAD-A395-E44B7068339D}"/>
    <dgm:cxn modelId="{77B77403-2FA3-43CB-9C1A-8F1FB8C6A0A8}" type="presOf" srcId="{031C4111-376E-4DAD-A395-E44B7068339D}" destId="{A2F84F4D-4A1B-4D28-B6FB-2CD00E2F3680}" srcOrd="0" destOrd="0" presId="urn:microsoft.com/office/officeart/2005/8/layout/cycle6"/>
    <dgm:cxn modelId="{9E254727-6078-4E54-B08B-493FCAB9C636}" type="presOf" srcId="{54D2C2B4-82D3-4F42-B4D1-109841DA7DB0}" destId="{E5BD8FB6-1573-4FD2-B0E9-CB2E9C3D093F}" srcOrd="0" destOrd="0" presId="urn:microsoft.com/office/officeart/2005/8/layout/cycle6"/>
    <dgm:cxn modelId="{7EA7821D-7154-485F-8B51-FF7C6F688590}" type="presOf" srcId="{BDFE55BD-453A-482F-B2A3-7BB919FCD13B}" destId="{39EF986F-6DB5-4C3F-973B-581FCE6DE4FA}" srcOrd="0" destOrd="0" presId="urn:microsoft.com/office/officeart/2005/8/layout/cycle6"/>
    <dgm:cxn modelId="{B78D9E5C-5337-45C4-A169-30B34A674339}" type="presOf" srcId="{09958C09-7347-4E23-AC6B-97EE1683A3FF}" destId="{EAFF03D4-A442-4ECB-AB7F-BF60164B7D7D}" srcOrd="0" destOrd="0" presId="urn:microsoft.com/office/officeart/2005/8/layout/cycle6"/>
    <dgm:cxn modelId="{6480A868-7FE0-4C49-A171-B091610DF3CF}" type="presOf" srcId="{ABCCC475-264D-45BB-8EED-558F0CE6F782}" destId="{2BE15E65-2DF3-45A4-B499-982542DB83B1}" srcOrd="0" destOrd="0" presId="urn:microsoft.com/office/officeart/2005/8/layout/cycle6"/>
    <dgm:cxn modelId="{CFFC2577-8ABC-4DE2-9C00-818C55B59DE1}" type="presOf" srcId="{B1EF9FA8-882A-4278-B195-EB24DC4FDFF8}" destId="{177DAA2F-FA89-43F2-93D1-D9F6F49495C5}" srcOrd="0" destOrd="0" presId="urn:microsoft.com/office/officeart/2005/8/layout/cycle6"/>
    <dgm:cxn modelId="{ABF2E4DB-1880-4D02-AE3F-DDA24D1E3C62}" type="presParOf" srcId="{508B57F1-1E13-4AAC-A528-2E95568F7CA7}" destId="{37534A7E-CE61-45EF-8E94-D1AB4D78868A}" srcOrd="0" destOrd="0" presId="urn:microsoft.com/office/officeart/2005/8/layout/cycle6"/>
    <dgm:cxn modelId="{6806D463-7C05-483B-8588-5C08291EC7FE}" type="presParOf" srcId="{508B57F1-1E13-4AAC-A528-2E95568F7CA7}" destId="{69E058C2-BF8F-473A-AD21-95D6B76FC0EF}" srcOrd="1" destOrd="0" presId="urn:microsoft.com/office/officeart/2005/8/layout/cycle6"/>
    <dgm:cxn modelId="{ACDA735B-ED9D-4DDF-92B8-C78AF2D36035}" type="presParOf" srcId="{508B57F1-1E13-4AAC-A528-2E95568F7CA7}" destId="{EAFF03D4-A442-4ECB-AB7F-BF60164B7D7D}" srcOrd="2" destOrd="0" presId="urn:microsoft.com/office/officeart/2005/8/layout/cycle6"/>
    <dgm:cxn modelId="{26F723D6-3053-472D-B4F9-AEB3B0B83CE6}" type="presParOf" srcId="{508B57F1-1E13-4AAC-A528-2E95568F7CA7}" destId="{6899CDDF-0FEF-4DE7-981E-8B3C2D052F15}" srcOrd="3" destOrd="0" presId="urn:microsoft.com/office/officeart/2005/8/layout/cycle6"/>
    <dgm:cxn modelId="{D7286A9D-0BE6-4911-9962-CB701DA6AAD5}" type="presParOf" srcId="{508B57F1-1E13-4AAC-A528-2E95568F7CA7}" destId="{049225E5-9884-423A-ADC2-15CB6B72581D}" srcOrd="4" destOrd="0" presId="urn:microsoft.com/office/officeart/2005/8/layout/cycle6"/>
    <dgm:cxn modelId="{68F65678-DE99-400D-9571-E11AA9ED8237}" type="presParOf" srcId="{508B57F1-1E13-4AAC-A528-2E95568F7CA7}" destId="{E3F2CB1B-13E1-4F04-B5D4-DE3134A44774}" srcOrd="5" destOrd="0" presId="urn:microsoft.com/office/officeart/2005/8/layout/cycle6"/>
    <dgm:cxn modelId="{05D89824-B403-4B7D-B1AC-A5553EDFBAD5}" type="presParOf" srcId="{508B57F1-1E13-4AAC-A528-2E95568F7CA7}" destId="{177DAA2F-FA89-43F2-93D1-D9F6F49495C5}" srcOrd="6" destOrd="0" presId="urn:microsoft.com/office/officeart/2005/8/layout/cycle6"/>
    <dgm:cxn modelId="{7864C359-C8BB-4D5C-B22B-ACA06EF3E13A}" type="presParOf" srcId="{508B57F1-1E13-4AAC-A528-2E95568F7CA7}" destId="{E0CB41AA-2B82-421E-B669-8C114D802396}" srcOrd="7" destOrd="0" presId="urn:microsoft.com/office/officeart/2005/8/layout/cycle6"/>
    <dgm:cxn modelId="{3234BED9-F12E-4CBB-9661-52055842C50E}" type="presParOf" srcId="{508B57F1-1E13-4AAC-A528-2E95568F7CA7}" destId="{2BE15E65-2DF3-45A4-B499-982542DB83B1}" srcOrd="8" destOrd="0" presId="urn:microsoft.com/office/officeart/2005/8/layout/cycle6"/>
    <dgm:cxn modelId="{824D866B-579B-433A-A253-FBD309C271E3}" type="presParOf" srcId="{508B57F1-1E13-4AAC-A528-2E95568F7CA7}" destId="{39EF986F-6DB5-4C3F-973B-581FCE6DE4FA}" srcOrd="9" destOrd="0" presId="urn:microsoft.com/office/officeart/2005/8/layout/cycle6"/>
    <dgm:cxn modelId="{AB4F6694-D84F-4EF0-B9A1-1F5A951F84E7}" type="presParOf" srcId="{508B57F1-1E13-4AAC-A528-2E95568F7CA7}" destId="{A543D998-D655-4D88-8750-C79608E2013E}" srcOrd="10" destOrd="0" presId="urn:microsoft.com/office/officeart/2005/8/layout/cycle6"/>
    <dgm:cxn modelId="{B93E654B-ABBC-4BA9-87FA-5028B43E7CF5}" type="presParOf" srcId="{508B57F1-1E13-4AAC-A528-2E95568F7CA7}" destId="{A2F84F4D-4A1B-4D28-B6FB-2CD00E2F3680}" srcOrd="11" destOrd="0" presId="urn:microsoft.com/office/officeart/2005/8/layout/cycle6"/>
    <dgm:cxn modelId="{5C07FB76-D6BC-41B4-988E-738B37AE45C0}" type="presParOf" srcId="{508B57F1-1E13-4AAC-A528-2E95568F7CA7}" destId="{4118CD13-945D-4376-9887-F46030D10C22}" srcOrd="12" destOrd="0" presId="urn:microsoft.com/office/officeart/2005/8/layout/cycle6"/>
    <dgm:cxn modelId="{5AE8CED2-CB44-40A2-9895-739301599294}" type="presParOf" srcId="{508B57F1-1E13-4AAC-A528-2E95568F7CA7}" destId="{749BACE4-D14A-4BC3-86F0-DF1806228E81}" srcOrd="13" destOrd="0" presId="urn:microsoft.com/office/officeart/2005/8/layout/cycle6"/>
    <dgm:cxn modelId="{FD659A56-DB9F-43CC-92D7-22796709A226}" type="presParOf" srcId="{508B57F1-1E13-4AAC-A528-2E95568F7CA7}" destId="{A67AE6C8-57E5-44E5-B3D6-51FA9D67D082}" srcOrd="14" destOrd="0" presId="urn:microsoft.com/office/officeart/2005/8/layout/cycle6"/>
    <dgm:cxn modelId="{7398186D-B186-4CA1-838F-EC670AD3F78B}" type="presParOf" srcId="{508B57F1-1E13-4AAC-A528-2E95568F7CA7}" destId="{C372FF09-8A64-4BBE-806F-09E9B342C464}" srcOrd="15" destOrd="0" presId="urn:microsoft.com/office/officeart/2005/8/layout/cycle6"/>
    <dgm:cxn modelId="{06A1E0B9-9E39-4B7F-8331-ED6E87AF9EC2}" type="presParOf" srcId="{508B57F1-1E13-4AAC-A528-2E95568F7CA7}" destId="{8FB2E733-B4D2-45DD-9EB8-4C2C791E52A8}" srcOrd="16" destOrd="0" presId="urn:microsoft.com/office/officeart/2005/8/layout/cycle6"/>
    <dgm:cxn modelId="{BD83EC64-EA8F-415B-BF64-DEAB11084B15}" type="presParOf" srcId="{508B57F1-1E13-4AAC-A528-2E95568F7CA7}" destId="{E5BD8FB6-1573-4FD2-B0E9-CB2E9C3D093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198650-F239-4855-946B-1AC44FB918D1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AA587-7625-4076-B16A-AC9E56F48C2F}">
      <dgm:prSet phldrT="[Текст]" custT="1"/>
      <dgm:spPr>
        <a:ln w="28575"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Изучение потребности в курсах повышения квалификации для педагогических работников образовательных учреждений по вопросам профилактики отклоняющегося поведения несовершеннолетних </a:t>
          </a:r>
          <a:endParaRPr lang="ru-RU" sz="2000" i="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07E5323-C801-4FBC-B486-F70915230D2B}" type="parTrans" cxnId="{1734772D-CBCA-4624-AB35-7A2DCD6C358D}">
      <dgm:prSet/>
      <dgm:spPr/>
      <dgm:t>
        <a:bodyPr/>
        <a:lstStyle/>
        <a:p>
          <a:endParaRPr lang="ru-RU" sz="2000" i="0"/>
        </a:p>
      </dgm:t>
    </dgm:pt>
    <dgm:pt modelId="{9D41BC24-5CA0-4158-B46A-031DA854CEC3}" type="sibTrans" cxnId="{1734772D-CBCA-4624-AB35-7A2DCD6C358D}">
      <dgm:prSet/>
      <dgm:spPr>
        <a:solidFill>
          <a:schemeClr val="accent2"/>
        </a:solidFill>
      </dgm:spPr>
      <dgm:t>
        <a:bodyPr/>
        <a:lstStyle/>
        <a:p>
          <a:endParaRPr lang="ru-RU" sz="2000" i="0"/>
        </a:p>
      </dgm:t>
    </dgm:pt>
    <dgm:pt modelId="{294B7EED-C65D-41C3-9381-A2247497E920}">
      <dgm:prSet phldrT="[Текст]" custT="1"/>
      <dgm:spPr>
        <a:ln w="28575"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Мониторинг организации психолого-педагогического и социального сопровождения несовершеннолетних с </a:t>
          </a:r>
          <a:r>
            <a:rPr lang="ru-RU" sz="2000" dirty="0" err="1" smtClean="0"/>
            <a:t>девиантным</a:t>
          </a:r>
          <a:r>
            <a:rPr lang="ru-RU" sz="2000" dirty="0" smtClean="0"/>
            <a:t> поведением, в том числе в соответствии с заключением ТПМПК </a:t>
          </a:r>
          <a:endParaRPr lang="ru-RU" sz="2000" i="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7632991-213B-4B34-A2B6-9DC98338AD12}" type="sibTrans" cxnId="{25AAD7EC-BB4A-4D9C-9345-B7808FF944C7}">
      <dgm:prSet/>
      <dgm:spPr>
        <a:solidFill>
          <a:schemeClr val="accent2"/>
        </a:solidFill>
      </dgm:spPr>
      <dgm:t>
        <a:bodyPr/>
        <a:lstStyle/>
        <a:p>
          <a:endParaRPr lang="ru-RU" sz="2000" i="0"/>
        </a:p>
      </dgm:t>
    </dgm:pt>
    <dgm:pt modelId="{3FBCE835-8D2E-489A-83DF-245CCE3B337B}" type="parTrans" cxnId="{25AAD7EC-BB4A-4D9C-9345-B7808FF944C7}">
      <dgm:prSet/>
      <dgm:spPr>
        <a:solidFill>
          <a:schemeClr val="accent2"/>
        </a:solidFill>
      </dgm:spPr>
      <dgm:t>
        <a:bodyPr/>
        <a:lstStyle/>
        <a:p>
          <a:endParaRPr lang="ru-RU" sz="2000" i="0"/>
        </a:p>
      </dgm:t>
    </dgm:pt>
    <dgm:pt modelId="{DDE925E3-AC80-4DDD-88AF-64CD882B9954}">
      <dgm:prSet custT="1"/>
      <dgm:spPr>
        <a:ln w="28575"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Разработка методических материалов</a:t>
          </a:r>
          <a:endParaRPr lang="ru-RU" sz="2000" i="0" dirty="0">
            <a:latin typeface="+mn-lt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2177EFB-353C-430D-AB28-95CFB755CDEC}" type="parTrans" cxnId="{0148BA00-7792-40D8-8AB7-A0F5F200F075}">
      <dgm:prSet/>
      <dgm:spPr/>
      <dgm:t>
        <a:bodyPr/>
        <a:lstStyle/>
        <a:p>
          <a:endParaRPr lang="ru-RU" sz="2000" i="0"/>
        </a:p>
      </dgm:t>
    </dgm:pt>
    <dgm:pt modelId="{B78FD7D2-16C8-4D39-993D-3652738C266D}" type="sibTrans" cxnId="{0148BA00-7792-40D8-8AB7-A0F5F200F075}">
      <dgm:prSet/>
      <dgm:spPr/>
      <dgm:t>
        <a:bodyPr/>
        <a:lstStyle/>
        <a:p>
          <a:endParaRPr lang="ru-RU" sz="2000" i="0"/>
        </a:p>
      </dgm:t>
    </dgm:pt>
    <dgm:pt modelId="{243C2F4F-0254-4EDA-BCA7-8D1F103FB124}">
      <dgm:prSet phldrT="[Текст]" custT="1"/>
      <dgm:spPr>
        <a:solidFill>
          <a:schemeClr val="accent4">
            <a:lumMod val="60000"/>
            <a:lumOff val="40000"/>
          </a:schemeClr>
        </a:solidFill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Проект «Психолого-педагогическое и социальное сопровождение обучающихся с </a:t>
          </a:r>
          <a:r>
            <a:rPr lang="ru-RU" sz="2400" dirty="0" err="1" smtClean="0">
              <a:solidFill>
                <a:schemeClr val="accent2">
                  <a:lumMod val="50000"/>
                </a:schemeClr>
              </a:solidFill>
            </a:rPr>
            <a:t>девиантным</a:t>
          </a:r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 поведением в образовательном учреждении»</a:t>
          </a:r>
          <a:endParaRPr lang="ru-RU" sz="2000" i="0" dirty="0">
            <a:solidFill>
              <a:schemeClr val="accent2">
                <a:lumMod val="50000"/>
              </a:schemeClr>
            </a:solidFill>
            <a:latin typeface="+mn-lt"/>
          </a:endParaRPr>
        </a:p>
      </dgm:t>
    </dgm:pt>
    <dgm:pt modelId="{40CC4966-90DA-465A-897C-758A244B2AC4}" type="sibTrans" cxnId="{9CCD77DF-6AA5-4426-B63F-469DF3138ACC}">
      <dgm:prSet/>
      <dgm:spPr/>
      <dgm:t>
        <a:bodyPr/>
        <a:lstStyle/>
        <a:p>
          <a:endParaRPr lang="ru-RU" sz="2000" i="0"/>
        </a:p>
      </dgm:t>
    </dgm:pt>
    <dgm:pt modelId="{5B812DBD-76D9-4EDA-94A9-88800111805A}" type="parTrans" cxnId="{9CCD77DF-6AA5-4426-B63F-469DF3138ACC}">
      <dgm:prSet/>
      <dgm:spPr/>
      <dgm:t>
        <a:bodyPr/>
        <a:lstStyle/>
        <a:p>
          <a:endParaRPr lang="ru-RU" sz="2000" i="0"/>
        </a:p>
      </dgm:t>
    </dgm:pt>
    <dgm:pt modelId="{2F84CCAB-9FFB-432E-AAB2-E399771BAB42}">
      <dgm:prSet custT="1"/>
      <dgm:spPr>
        <a:ln w="28575"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Проведение методических и организационных мероприятий</a:t>
          </a:r>
          <a:endParaRPr lang="ru-RU" sz="2000" i="0" dirty="0" smtClean="0">
            <a:latin typeface="+mn-lt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3BBBD43-6643-40CD-BBA2-745B2BD4665A}" type="parTrans" cxnId="{B804075E-1429-4367-8A4A-DEFD1A7A8DED}">
      <dgm:prSet/>
      <dgm:spPr/>
      <dgm:t>
        <a:bodyPr/>
        <a:lstStyle/>
        <a:p>
          <a:endParaRPr lang="ru-RU"/>
        </a:p>
      </dgm:t>
    </dgm:pt>
    <dgm:pt modelId="{37F48E71-4E4D-4698-B7A7-4AB28F5E6B2D}" type="sibTrans" cxnId="{B804075E-1429-4367-8A4A-DEFD1A7A8DED}">
      <dgm:prSet/>
      <dgm:spPr>
        <a:solidFill>
          <a:schemeClr val="accent2"/>
        </a:solidFill>
      </dgm:spPr>
      <dgm:t>
        <a:bodyPr/>
        <a:lstStyle/>
        <a:p>
          <a:endParaRPr lang="ru-RU" i="0"/>
        </a:p>
      </dgm:t>
    </dgm:pt>
    <dgm:pt modelId="{20809BD6-16B5-4029-9147-99EEE19A3FBC}" type="pres">
      <dgm:prSet presAssocID="{B9198650-F239-4855-946B-1AC44FB918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5D3FCC-5D17-4AFB-A901-BE47217E0CC8}" type="pres">
      <dgm:prSet presAssocID="{243C2F4F-0254-4EDA-BCA7-8D1F103FB124}" presName="vertFlow" presStyleCnt="0"/>
      <dgm:spPr/>
    </dgm:pt>
    <dgm:pt modelId="{148AD943-0219-4314-9790-EE69B73BC57D}" type="pres">
      <dgm:prSet presAssocID="{243C2F4F-0254-4EDA-BCA7-8D1F103FB124}" presName="header" presStyleLbl="node1" presStyleIdx="0" presStyleCnt="1" custScaleX="317772" custScaleY="165656" custLinFactY="-22673" custLinFactNeighborX="238" custLinFactNeighborY="-100000"/>
      <dgm:spPr/>
      <dgm:t>
        <a:bodyPr/>
        <a:lstStyle/>
        <a:p>
          <a:endParaRPr lang="ru-RU"/>
        </a:p>
      </dgm:t>
    </dgm:pt>
    <dgm:pt modelId="{7FA47AD0-9372-4EE1-8366-53E389B6CAC9}" type="pres">
      <dgm:prSet presAssocID="{3FBCE835-8D2E-489A-83DF-245CCE3B337B}" presName="parTrans" presStyleLbl="sibTrans2D1" presStyleIdx="0" presStyleCnt="4" custAng="21448220" custLinFactY="290833" custLinFactNeighborX="-659" custLinFactNeighborY="300000"/>
      <dgm:spPr/>
      <dgm:t>
        <a:bodyPr/>
        <a:lstStyle/>
        <a:p>
          <a:endParaRPr lang="ru-RU"/>
        </a:p>
      </dgm:t>
    </dgm:pt>
    <dgm:pt modelId="{A3259A0B-1839-4B89-AAF0-EA8E3D28D0BB}" type="pres">
      <dgm:prSet presAssocID="{294B7EED-C65D-41C3-9381-A2247497E920}" presName="child" presStyleLbl="alignAccFollowNode1" presStyleIdx="0" presStyleCnt="4" custScaleX="266030" custScaleY="118265" custLinFactY="-18805" custLinFactNeighborX="-9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EA0E7-FE4D-438C-A600-9C53994C097B}" type="pres">
      <dgm:prSet presAssocID="{67632991-213B-4B34-A2B6-9DC98338AD12}" presName="sibTrans" presStyleLbl="sibTrans2D1" presStyleIdx="1" presStyleCnt="4" custAng="204571" custLinFactNeighborX="6752" custLinFactNeighborY="22670"/>
      <dgm:spPr/>
      <dgm:t>
        <a:bodyPr/>
        <a:lstStyle/>
        <a:p>
          <a:endParaRPr lang="ru-RU"/>
        </a:p>
      </dgm:t>
    </dgm:pt>
    <dgm:pt modelId="{09DBC750-8024-440B-BE11-537040EBEC40}" type="pres">
      <dgm:prSet presAssocID="{EE7AA587-7625-4076-B16A-AC9E56F48C2F}" presName="child" presStyleLbl="alignAccFollowNode1" presStyleIdx="1" presStyleCnt="4" custScaleX="268504" custScaleY="160745" custLinFactY="-913" custLinFactNeighborX="18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21E92-63F6-40EA-989E-4287A31C5C27}" type="pres">
      <dgm:prSet presAssocID="{9D41BC24-5CA0-4158-B46A-031DA854CEC3}" presName="sibTrans" presStyleLbl="sibTrans2D1" presStyleIdx="2" presStyleCnt="4" custAng="21478531"/>
      <dgm:spPr/>
      <dgm:t>
        <a:bodyPr/>
        <a:lstStyle/>
        <a:p>
          <a:endParaRPr lang="ru-RU"/>
        </a:p>
      </dgm:t>
    </dgm:pt>
    <dgm:pt modelId="{3935078E-F8E5-4F7D-959B-33B5F31CF146}" type="pres">
      <dgm:prSet presAssocID="{2F84CCAB-9FFB-432E-AAB2-E399771BAB42}" presName="child" presStyleLbl="alignAccFollowNode1" presStyleIdx="2" presStyleCnt="4" custScaleX="268504" custScaleY="105789" custLinFactNeighborX="848" custLinFactNeighborY="-533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203D5-E8D8-4E97-8916-6B688CE5A837}" type="pres">
      <dgm:prSet presAssocID="{37F48E71-4E4D-4698-B7A7-4AB28F5E6B2D}" presName="sibTrans" presStyleLbl="sibTrans2D1" presStyleIdx="3" presStyleCnt="4" custAng="21478531"/>
      <dgm:spPr/>
      <dgm:t>
        <a:bodyPr/>
        <a:lstStyle/>
        <a:p>
          <a:endParaRPr lang="ru-RU"/>
        </a:p>
      </dgm:t>
    </dgm:pt>
    <dgm:pt modelId="{A1EE4080-803D-47AC-BF49-0B523FA5B36B}" type="pres">
      <dgm:prSet presAssocID="{DDE925E3-AC80-4DDD-88AF-64CD882B9954}" presName="child" presStyleLbl="alignAccFollowNode1" presStyleIdx="3" presStyleCnt="4" custScaleX="274458" custScaleY="87533" custLinFactNeighborX="246" custLinFactNeighborY="424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04075E-1429-4367-8A4A-DEFD1A7A8DED}" srcId="{243C2F4F-0254-4EDA-BCA7-8D1F103FB124}" destId="{2F84CCAB-9FFB-432E-AAB2-E399771BAB42}" srcOrd="2" destOrd="0" parTransId="{03BBBD43-6643-40CD-BBA2-745B2BD4665A}" sibTransId="{37F48E71-4E4D-4698-B7A7-4AB28F5E6B2D}"/>
    <dgm:cxn modelId="{6DD6C499-E6D6-440E-89BE-6C0CDBE92B41}" type="presOf" srcId="{EE7AA587-7625-4076-B16A-AC9E56F48C2F}" destId="{09DBC750-8024-440B-BE11-537040EBEC40}" srcOrd="0" destOrd="0" presId="urn:microsoft.com/office/officeart/2005/8/layout/lProcess1"/>
    <dgm:cxn modelId="{1734772D-CBCA-4624-AB35-7A2DCD6C358D}" srcId="{243C2F4F-0254-4EDA-BCA7-8D1F103FB124}" destId="{EE7AA587-7625-4076-B16A-AC9E56F48C2F}" srcOrd="1" destOrd="0" parTransId="{907E5323-C801-4FBC-B486-F70915230D2B}" sibTransId="{9D41BC24-5CA0-4158-B46A-031DA854CEC3}"/>
    <dgm:cxn modelId="{091F0735-E50F-49ED-90D5-D0AFE274DE23}" type="presOf" srcId="{37F48E71-4E4D-4698-B7A7-4AB28F5E6B2D}" destId="{914203D5-E8D8-4E97-8916-6B688CE5A837}" srcOrd="0" destOrd="0" presId="urn:microsoft.com/office/officeart/2005/8/layout/lProcess1"/>
    <dgm:cxn modelId="{13E176E2-6C56-4C67-9003-F850410F7CE6}" type="presOf" srcId="{67632991-213B-4B34-A2B6-9DC98338AD12}" destId="{661EA0E7-FE4D-438C-A600-9C53994C097B}" srcOrd="0" destOrd="0" presId="urn:microsoft.com/office/officeart/2005/8/layout/lProcess1"/>
    <dgm:cxn modelId="{444AEC55-CA28-4BE4-BC46-C40AA7029FD9}" type="presOf" srcId="{3FBCE835-8D2E-489A-83DF-245CCE3B337B}" destId="{7FA47AD0-9372-4EE1-8366-53E389B6CAC9}" srcOrd="0" destOrd="0" presId="urn:microsoft.com/office/officeart/2005/8/layout/lProcess1"/>
    <dgm:cxn modelId="{25AAD7EC-BB4A-4D9C-9345-B7808FF944C7}" srcId="{243C2F4F-0254-4EDA-BCA7-8D1F103FB124}" destId="{294B7EED-C65D-41C3-9381-A2247497E920}" srcOrd="0" destOrd="0" parTransId="{3FBCE835-8D2E-489A-83DF-245CCE3B337B}" sibTransId="{67632991-213B-4B34-A2B6-9DC98338AD12}"/>
    <dgm:cxn modelId="{3DFE6651-14F1-44F2-B7FA-0B1CCB700AEC}" type="presOf" srcId="{9D41BC24-5CA0-4158-B46A-031DA854CEC3}" destId="{3D221E92-63F6-40EA-989E-4287A31C5C27}" srcOrd="0" destOrd="0" presId="urn:microsoft.com/office/officeart/2005/8/layout/lProcess1"/>
    <dgm:cxn modelId="{7F5C3606-3140-49BB-87AA-FE11F761981F}" type="presOf" srcId="{2F84CCAB-9FFB-432E-AAB2-E399771BAB42}" destId="{3935078E-F8E5-4F7D-959B-33B5F31CF146}" srcOrd="0" destOrd="0" presId="urn:microsoft.com/office/officeart/2005/8/layout/lProcess1"/>
    <dgm:cxn modelId="{A4E717A1-F351-4F2F-83B3-E8BDC3F9815D}" type="presOf" srcId="{B9198650-F239-4855-946B-1AC44FB918D1}" destId="{20809BD6-16B5-4029-9147-99EEE19A3FBC}" srcOrd="0" destOrd="0" presId="urn:microsoft.com/office/officeart/2005/8/layout/lProcess1"/>
    <dgm:cxn modelId="{69BD99CD-D6C2-4E7E-857F-49D5FF0E640A}" type="presOf" srcId="{DDE925E3-AC80-4DDD-88AF-64CD882B9954}" destId="{A1EE4080-803D-47AC-BF49-0B523FA5B36B}" srcOrd="0" destOrd="0" presId="urn:microsoft.com/office/officeart/2005/8/layout/lProcess1"/>
    <dgm:cxn modelId="{9CCD77DF-6AA5-4426-B63F-469DF3138ACC}" srcId="{B9198650-F239-4855-946B-1AC44FB918D1}" destId="{243C2F4F-0254-4EDA-BCA7-8D1F103FB124}" srcOrd="0" destOrd="0" parTransId="{5B812DBD-76D9-4EDA-94A9-88800111805A}" sibTransId="{40CC4966-90DA-465A-897C-758A244B2AC4}"/>
    <dgm:cxn modelId="{9FCFC840-B942-42FA-9F6A-4B0C38B0E1AE}" type="presOf" srcId="{243C2F4F-0254-4EDA-BCA7-8D1F103FB124}" destId="{148AD943-0219-4314-9790-EE69B73BC57D}" srcOrd="0" destOrd="0" presId="urn:microsoft.com/office/officeart/2005/8/layout/lProcess1"/>
    <dgm:cxn modelId="{0148BA00-7792-40D8-8AB7-A0F5F200F075}" srcId="{243C2F4F-0254-4EDA-BCA7-8D1F103FB124}" destId="{DDE925E3-AC80-4DDD-88AF-64CD882B9954}" srcOrd="3" destOrd="0" parTransId="{D2177EFB-353C-430D-AB28-95CFB755CDEC}" sibTransId="{B78FD7D2-16C8-4D39-993D-3652738C266D}"/>
    <dgm:cxn modelId="{146D484E-9180-4ABF-AC5B-14B6DCEACE09}" type="presOf" srcId="{294B7EED-C65D-41C3-9381-A2247497E920}" destId="{A3259A0B-1839-4B89-AAF0-EA8E3D28D0BB}" srcOrd="0" destOrd="0" presId="urn:microsoft.com/office/officeart/2005/8/layout/lProcess1"/>
    <dgm:cxn modelId="{89EBE200-62FA-4D02-A360-7286976EA1FB}" type="presParOf" srcId="{20809BD6-16B5-4029-9147-99EEE19A3FBC}" destId="{315D3FCC-5D17-4AFB-A901-BE47217E0CC8}" srcOrd="0" destOrd="0" presId="urn:microsoft.com/office/officeart/2005/8/layout/lProcess1"/>
    <dgm:cxn modelId="{9703C89F-BF3F-4125-AEED-6FCC7AFCE117}" type="presParOf" srcId="{315D3FCC-5D17-4AFB-A901-BE47217E0CC8}" destId="{148AD943-0219-4314-9790-EE69B73BC57D}" srcOrd="0" destOrd="0" presId="urn:microsoft.com/office/officeart/2005/8/layout/lProcess1"/>
    <dgm:cxn modelId="{5A8EBD50-6D15-4FBE-A75E-23686EE3DA2F}" type="presParOf" srcId="{315D3FCC-5D17-4AFB-A901-BE47217E0CC8}" destId="{7FA47AD0-9372-4EE1-8366-53E389B6CAC9}" srcOrd="1" destOrd="0" presId="urn:microsoft.com/office/officeart/2005/8/layout/lProcess1"/>
    <dgm:cxn modelId="{E825BC7A-C605-4816-B4EC-10723BF27F4F}" type="presParOf" srcId="{315D3FCC-5D17-4AFB-A901-BE47217E0CC8}" destId="{A3259A0B-1839-4B89-AAF0-EA8E3D28D0BB}" srcOrd="2" destOrd="0" presId="urn:microsoft.com/office/officeart/2005/8/layout/lProcess1"/>
    <dgm:cxn modelId="{721137A1-94B7-4CE2-8AEB-37FF09FA0FE6}" type="presParOf" srcId="{315D3FCC-5D17-4AFB-A901-BE47217E0CC8}" destId="{661EA0E7-FE4D-438C-A600-9C53994C097B}" srcOrd="3" destOrd="0" presId="urn:microsoft.com/office/officeart/2005/8/layout/lProcess1"/>
    <dgm:cxn modelId="{7605D94A-44F4-47A1-8FBD-B19E16CC6B63}" type="presParOf" srcId="{315D3FCC-5D17-4AFB-A901-BE47217E0CC8}" destId="{09DBC750-8024-440B-BE11-537040EBEC40}" srcOrd="4" destOrd="0" presId="urn:microsoft.com/office/officeart/2005/8/layout/lProcess1"/>
    <dgm:cxn modelId="{24C19C9D-2B9D-4123-9406-1FA343438620}" type="presParOf" srcId="{315D3FCC-5D17-4AFB-A901-BE47217E0CC8}" destId="{3D221E92-63F6-40EA-989E-4287A31C5C27}" srcOrd="5" destOrd="0" presId="urn:microsoft.com/office/officeart/2005/8/layout/lProcess1"/>
    <dgm:cxn modelId="{4D7DB161-B2B3-404D-80DB-B06AE0213EBA}" type="presParOf" srcId="{315D3FCC-5D17-4AFB-A901-BE47217E0CC8}" destId="{3935078E-F8E5-4F7D-959B-33B5F31CF146}" srcOrd="6" destOrd="0" presId="urn:microsoft.com/office/officeart/2005/8/layout/lProcess1"/>
    <dgm:cxn modelId="{DBC1DD17-3CCA-45E6-925F-943A95E86E24}" type="presParOf" srcId="{315D3FCC-5D17-4AFB-A901-BE47217E0CC8}" destId="{914203D5-E8D8-4E97-8916-6B688CE5A837}" srcOrd="7" destOrd="0" presId="urn:microsoft.com/office/officeart/2005/8/layout/lProcess1"/>
    <dgm:cxn modelId="{885E317C-535B-4C6F-B55F-B4BFA7895E58}" type="presParOf" srcId="{315D3FCC-5D17-4AFB-A901-BE47217E0CC8}" destId="{A1EE4080-803D-47AC-BF49-0B523FA5B36B}" srcOrd="8" destOrd="0" presId="urn:microsoft.com/office/officeart/2005/8/layout/l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BA90C-50AE-4380-8730-0930893FB9C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E542B2-F4B7-4633-A6F4-A50CD75643B7}">
      <dgm:prSet phldrT="[Текст]" custT="1"/>
      <dgm:spPr/>
      <dgm:t>
        <a:bodyPr/>
        <a:lstStyle/>
        <a:p>
          <a:r>
            <a:rPr lang="ru-RU" sz="1200" dirty="0" smtClean="0"/>
            <a:t>«Применение психолого-педагогических технологий в процессе организации досуговой деятельности детей и подростков с </a:t>
          </a:r>
          <a:r>
            <a:rPr lang="ru-RU" sz="1200" dirty="0" err="1" smtClean="0"/>
            <a:t>девиантным</a:t>
          </a:r>
          <a:r>
            <a:rPr lang="ru-RU" sz="1200" dirty="0" smtClean="0"/>
            <a:t> поведением в условиях дополнительного образования»</a:t>
          </a:r>
          <a:endParaRPr lang="ru-RU" sz="1200" dirty="0"/>
        </a:p>
      </dgm:t>
    </dgm:pt>
    <dgm:pt modelId="{FE4FE521-247C-410A-BC31-BE525FA75867}" type="parTrans" cxnId="{985D706D-1AFE-44A3-8D82-36A22C8E9629}">
      <dgm:prSet/>
      <dgm:spPr/>
      <dgm:t>
        <a:bodyPr/>
        <a:lstStyle/>
        <a:p>
          <a:endParaRPr lang="ru-RU"/>
        </a:p>
      </dgm:t>
    </dgm:pt>
    <dgm:pt modelId="{CC74A5D4-E1C7-4E73-AE01-8C33D65F946E}" type="sibTrans" cxnId="{985D706D-1AFE-44A3-8D82-36A22C8E9629}">
      <dgm:prSet/>
      <dgm:spPr/>
      <dgm:t>
        <a:bodyPr/>
        <a:lstStyle/>
        <a:p>
          <a:endParaRPr lang="ru-RU"/>
        </a:p>
      </dgm:t>
    </dgm:pt>
    <dgm:pt modelId="{AC411C39-9982-4028-9A84-FC88746A17ED}">
      <dgm:prSet phldrT="[Текст]"/>
      <dgm:spPr/>
      <dgm:t>
        <a:bodyPr/>
        <a:lstStyle/>
        <a:p>
          <a:r>
            <a:rPr lang="ru-RU" dirty="0" smtClean="0"/>
            <a:t>«Профилактика суицидального поведения» </a:t>
          </a:r>
          <a:endParaRPr lang="ru-RU" dirty="0"/>
        </a:p>
      </dgm:t>
    </dgm:pt>
    <dgm:pt modelId="{E99F19C5-2FF1-4A6A-938A-67F911D8076B}" type="parTrans" cxnId="{EC6580FA-4E87-48FA-A2FD-D7252906B56F}">
      <dgm:prSet/>
      <dgm:spPr/>
      <dgm:t>
        <a:bodyPr/>
        <a:lstStyle/>
        <a:p>
          <a:endParaRPr lang="ru-RU"/>
        </a:p>
      </dgm:t>
    </dgm:pt>
    <dgm:pt modelId="{5D999E9C-F4A1-4D6A-AC56-7C8CFCDD006F}" type="sibTrans" cxnId="{EC6580FA-4E87-48FA-A2FD-D7252906B56F}">
      <dgm:prSet/>
      <dgm:spPr/>
      <dgm:t>
        <a:bodyPr/>
        <a:lstStyle/>
        <a:p>
          <a:endParaRPr lang="ru-RU"/>
        </a:p>
      </dgm:t>
    </dgm:pt>
    <dgm:pt modelId="{E5C534A5-DFA3-41A9-862F-A706F218F1F8}">
      <dgm:prSet phldrT="[Текст]"/>
      <dgm:spPr/>
      <dgm:t>
        <a:bodyPr/>
        <a:lstStyle/>
        <a:p>
          <a:r>
            <a:rPr lang="ru-RU" dirty="0" smtClean="0"/>
            <a:t>«Нормативные документы, регламентирующие психолого-педагогическое и социальное сопровождение» </a:t>
          </a:r>
          <a:endParaRPr lang="ru-RU" dirty="0"/>
        </a:p>
      </dgm:t>
    </dgm:pt>
    <dgm:pt modelId="{7883DCEB-4CF5-4491-9124-D4AB6F7F7E7E}" type="parTrans" cxnId="{A1D6F701-9932-4D7E-88FC-8D038291CABC}">
      <dgm:prSet/>
      <dgm:spPr/>
      <dgm:t>
        <a:bodyPr/>
        <a:lstStyle/>
        <a:p>
          <a:endParaRPr lang="ru-RU"/>
        </a:p>
      </dgm:t>
    </dgm:pt>
    <dgm:pt modelId="{BC2C56B0-D6D0-45F7-80F5-F72363B12D4D}" type="sibTrans" cxnId="{A1D6F701-9932-4D7E-88FC-8D038291CABC}">
      <dgm:prSet/>
      <dgm:spPr/>
      <dgm:t>
        <a:bodyPr/>
        <a:lstStyle/>
        <a:p>
          <a:endParaRPr lang="ru-RU"/>
        </a:p>
      </dgm:t>
    </dgm:pt>
    <dgm:pt modelId="{95A8DFAA-9B34-4834-A2FF-E84AE6C465A5}">
      <dgm:prSet phldrT="[Текст]"/>
      <dgm:spPr/>
      <dgm:t>
        <a:bodyPr/>
        <a:lstStyle/>
        <a:p>
          <a:r>
            <a:rPr lang="ru-RU" dirty="0" smtClean="0"/>
            <a:t>«Профилактика ПАВ» </a:t>
          </a:r>
          <a:endParaRPr lang="ru-RU" dirty="0"/>
        </a:p>
      </dgm:t>
    </dgm:pt>
    <dgm:pt modelId="{9FF04172-F24E-4F1C-B26A-28E6B599FB43}" type="parTrans" cxnId="{868AA4D4-2F7E-4AB1-9310-08F5926B51D0}">
      <dgm:prSet/>
      <dgm:spPr/>
      <dgm:t>
        <a:bodyPr/>
        <a:lstStyle/>
        <a:p>
          <a:endParaRPr lang="ru-RU"/>
        </a:p>
      </dgm:t>
    </dgm:pt>
    <dgm:pt modelId="{C628810D-8DDE-4E59-8854-2FDEC784D822}" type="sibTrans" cxnId="{868AA4D4-2F7E-4AB1-9310-08F5926B51D0}">
      <dgm:prSet/>
      <dgm:spPr/>
      <dgm:t>
        <a:bodyPr/>
        <a:lstStyle/>
        <a:p>
          <a:endParaRPr lang="ru-RU"/>
        </a:p>
      </dgm:t>
    </dgm:pt>
    <dgm:pt modelId="{12F18724-AF49-44C1-95E9-C20831DC398E}">
      <dgm:prSet/>
      <dgm:spPr/>
      <dgm:t>
        <a:bodyPr/>
        <a:lstStyle/>
        <a:p>
          <a:r>
            <a:rPr lang="ru-RU" dirty="0" smtClean="0"/>
            <a:t>Рабочие тетради для организации психолого-педагогических занятий с несовершеннолетними с отклоняющимся поведением (5 тетрадей: </a:t>
          </a:r>
          <a:r>
            <a:rPr lang="ru-RU" dirty="0" err="1" smtClean="0"/>
            <a:t>дошкольниый</a:t>
          </a:r>
          <a:r>
            <a:rPr lang="ru-RU" dirty="0" smtClean="0"/>
            <a:t> возраст, 1-4 классы, 5-7 классы, 8-9 классы, 10-11 классы)</a:t>
          </a:r>
          <a:endParaRPr lang="ru-RU" dirty="0"/>
        </a:p>
      </dgm:t>
    </dgm:pt>
    <dgm:pt modelId="{01B9F403-EAED-4376-B27D-12C043DC391E}" type="parTrans" cxnId="{3545C97D-9904-4A90-B6A9-634099B3EAC2}">
      <dgm:prSet/>
      <dgm:spPr/>
      <dgm:t>
        <a:bodyPr/>
        <a:lstStyle/>
        <a:p>
          <a:endParaRPr lang="ru-RU"/>
        </a:p>
      </dgm:t>
    </dgm:pt>
    <dgm:pt modelId="{4CBA335E-D765-4DA8-A077-197C94F15EF1}" type="sibTrans" cxnId="{3545C97D-9904-4A90-B6A9-634099B3EAC2}">
      <dgm:prSet/>
      <dgm:spPr/>
      <dgm:t>
        <a:bodyPr/>
        <a:lstStyle/>
        <a:p>
          <a:endParaRPr lang="ru-RU"/>
        </a:p>
      </dgm:t>
    </dgm:pt>
    <dgm:pt modelId="{69628E73-C090-4970-99F4-F55A2093BA34}">
      <dgm:prSet/>
      <dgm:spPr/>
      <dgm:t>
        <a:bodyPr/>
        <a:lstStyle/>
        <a:p>
          <a:r>
            <a:rPr lang="ru-RU" dirty="0" smtClean="0"/>
            <a:t>Алгоритмы психолого-педагогического и социального сопровождения учащихся с признаками суицидального, </a:t>
          </a:r>
          <a:r>
            <a:rPr lang="ru-RU" dirty="0" err="1" smtClean="0"/>
            <a:t>аддиктивного</a:t>
          </a:r>
          <a:r>
            <a:rPr lang="ru-RU" dirty="0" smtClean="0"/>
            <a:t>, отклоняющегося. агрессивного поведения </a:t>
          </a:r>
          <a:endParaRPr lang="ru-RU" dirty="0"/>
        </a:p>
      </dgm:t>
    </dgm:pt>
    <dgm:pt modelId="{AE3AFF8F-148A-4BD6-BA89-4D2D7132E1A3}" type="parTrans" cxnId="{086F4BDF-0830-432C-B508-F3D7438D0B38}">
      <dgm:prSet/>
      <dgm:spPr/>
      <dgm:t>
        <a:bodyPr/>
        <a:lstStyle/>
        <a:p>
          <a:endParaRPr lang="ru-RU"/>
        </a:p>
      </dgm:t>
    </dgm:pt>
    <dgm:pt modelId="{324B53AC-099B-458D-9A31-04C4C6A54D5E}" type="sibTrans" cxnId="{086F4BDF-0830-432C-B508-F3D7438D0B38}">
      <dgm:prSet/>
      <dgm:spPr/>
      <dgm:t>
        <a:bodyPr/>
        <a:lstStyle/>
        <a:p>
          <a:endParaRPr lang="ru-RU"/>
        </a:p>
      </dgm:t>
    </dgm:pt>
    <dgm:pt modelId="{2E01CE1C-AF4C-4A7E-923F-0C213DB16101}" type="pres">
      <dgm:prSet presAssocID="{D11BA90C-50AE-4380-8730-0930893FB9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F97B8B-0E58-4C82-B8CF-6B831098B182}" type="pres">
      <dgm:prSet presAssocID="{B6E542B2-F4B7-4633-A6F4-A50CD75643B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827C4-E085-4812-9F01-3010938FA08B}" type="pres">
      <dgm:prSet presAssocID="{CC74A5D4-E1C7-4E73-AE01-8C33D65F946E}" presName="sibTrans" presStyleCnt="0"/>
      <dgm:spPr/>
    </dgm:pt>
    <dgm:pt modelId="{45A8B5B1-E3FC-435E-B397-D0688C8A4985}" type="pres">
      <dgm:prSet presAssocID="{AC411C39-9982-4028-9A84-FC88746A17E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D64FD-C92B-4F78-A0D4-64C81D8224D8}" type="pres">
      <dgm:prSet presAssocID="{5D999E9C-F4A1-4D6A-AC56-7C8CFCDD006F}" presName="sibTrans" presStyleCnt="0"/>
      <dgm:spPr/>
    </dgm:pt>
    <dgm:pt modelId="{8FC78F57-158A-4743-BC67-0E8A346AE29C}" type="pres">
      <dgm:prSet presAssocID="{69628E73-C090-4970-99F4-F55A2093BA3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726BD-42DD-46F5-B05D-EBE6A364BA4B}" type="pres">
      <dgm:prSet presAssocID="{324B53AC-099B-458D-9A31-04C4C6A54D5E}" presName="sibTrans" presStyleCnt="0"/>
      <dgm:spPr/>
    </dgm:pt>
    <dgm:pt modelId="{8A8C40DF-215F-465F-BF1A-0CFB61111C78}" type="pres">
      <dgm:prSet presAssocID="{12F18724-AF49-44C1-95E9-C20831DC398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4CFB9-BA03-4254-A64B-AE29965B9102}" type="pres">
      <dgm:prSet presAssocID="{4CBA335E-D765-4DA8-A077-197C94F15EF1}" presName="sibTrans" presStyleCnt="0"/>
      <dgm:spPr/>
    </dgm:pt>
    <dgm:pt modelId="{BC720488-71BB-4A79-AB6B-FD272F569682}" type="pres">
      <dgm:prSet presAssocID="{E5C534A5-DFA3-41A9-862F-A706F218F1F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B64A7-F617-4F7B-968E-C7403DDE02B9}" type="pres">
      <dgm:prSet presAssocID="{BC2C56B0-D6D0-45F7-80F5-F72363B12D4D}" presName="sibTrans" presStyleCnt="0"/>
      <dgm:spPr/>
    </dgm:pt>
    <dgm:pt modelId="{6D94C932-B981-49FB-8B57-EB1B8F97DEE8}" type="pres">
      <dgm:prSet presAssocID="{95A8DFAA-9B34-4834-A2FF-E84AE6C465A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F4BDF-0830-432C-B508-F3D7438D0B38}" srcId="{D11BA90C-50AE-4380-8730-0930893FB9C3}" destId="{69628E73-C090-4970-99F4-F55A2093BA34}" srcOrd="2" destOrd="0" parTransId="{AE3AFF8F-148A-4BD6-BA89-4D2D7132E1A3}" sibTransId="{324B53AC-099B-458D-9A31-04C4C6A54D5E}"/>
    <dgm:cxn modelId="{3396838A-16B2-4C9E-A4F9-DF7E677159BC}" type="presOf" srcId="{12F18724-AF49-44C1-95E9-C20831DC398E}" destId="{8A8C40DF-215F-465F-BF1A-0CFB61111C78}" srcOrd="0" destOrd="0" presId="urn:microsoft.com/office/officeart/2005/8/layout/default"/>
    <dgm:cxn modelId="{FF4E3A44-0A3F-469E-B320-52E295C003CE}" type="presOf" srcId="{AC411C39-9982-4028-9A84-FC88746A17ED}" destId="{45A8B5B1-E3FC-435E-B397-D0688C8A4985}" srcOrd="0" destOrd="0" presId="urn:microsoft.com/office/officeart/2005/8/layout/default"/>
    <dgm:cxn modelId="{EC6580FA-4E87-48FA-A2FD-D7252906B56F}" srcId="{D11BA90C-50AE-4380-8730-0930893FB9C3}" destId="{AC411C39-9982-4028-9A84-FC88746A17ED}" srcOrd="1" destOrd="0" parTransId="{E99F19C5-2FF1-4A6A-938A-67F911D8076B}" sibTransId="{5D999E9C-F4A1-4D6A-AC56-7C8CFCDD006F}"/>
    <dgm:cxn modelId="{985D706D-1AFE-44A3-8D82-36A22C8E9629}" srcId="{D11BA90C-50AE-4380-8730-0930893FB9C3}" destId="{B6E542B2-F4B7-4633-A6F4-A50CD75643B7}" srcOrd="0" destOrd="0" parTransId="{FE4FE521-247C-410A-BC31-BE525FA75867}" sibTransId="{CC74A5D4-E1C7-4E73-AE01-8C33D65F946E}"/>
    <dgm:cxn modelId="{B180662E-387E-4A24-B673-A458B2A35440}" type="presOf" srcId="{D11BA90C-50AE-4380-8730-0930893FB9C3}" destId="{2E01CE1C-AF4C-4A7E-923F-0C213DB16101}" srcOrd="0" destOrd="0" presId="urn:microsoft.com/office/officeart/2005/8/layout/default"/>
    <dgm:cxn modelId="{A1D6F701-9932-4D7E-88FC-8D038291CABC}" srcId="{D11BA90C-50AE-4380-8730-0930893FB9C3}" destId="{E5C534A5-DFA3-41A9-862F-A706F218F1F8}" srcOrd="4" destOrd="0" parTransId="{7883DCEB-4CF5-4491-9124-D4AB6F7F7E7E}" sibTransId="{BC2C56B0-D6D0-45F7-80F5-F72363B12D4D}"/>
    <dgm:cxn modelId="{A59AE55C-8D11-45E4-BF5A-D45746B5BA74}" type="presOf" srcId="{B6E542B2-F4B7-4633-A6F4-A50CD75643B7}" destId="{6CF97B8B-0E58-4C82-B8CF-6B831098B182}" srcOrd="0" destOrd="0" presId="urn:microsoft.com/office/officeart/2005/8/layout/default"/>
    <dgm:cxn modelId="{3545C97D-9904-4A90-B6A9-634099B3EAC2}" srcId="{D11BA90C-50AE-4380-8730-0930893FB9C3}" destId="{12F18724-AF49-44C1-95E9-C20831DC398E}" srcOrd="3" destOrd="0" parTransId="{01B9F403-EAED-4376-B27D-12C043DC391E}" sibTransId="{4CBA335E-D765-4DA8-A077-197C94F15EF1}"/>
    <dgm:cxn modelId="{6DE0BCC0-C0A7-4D8A-9BB1-1A03AE9289C7}" type="presOf" srcId="{95A8DFAA-9B34-4834-A2FF-E84AE6C465A5}" destId="{6D94C932-B981-49FB-8B57-EB1B8F97DEE8}" srcOrd="0" destOrd="0" presId="urn:microsoft.com/office/officeart/2005/8/layout/default"/>
    <dgm:cxn modelId="{E5BF1A0C-814F-40C8-8EDA-4BF3FF378043}" type="presOf" srcId="{69628E73-C090-4970-99F4-F55A2093BA34}" destId="{8FC78F57-158A-4743-BC67-0E8A346AE29C}" srcOrd="0" destOrd="0" presId="urn:microsoft.com/office/officeart/2005/8/layout/default"/>
    <dgm:cxn modelId="{9D9B2B2B-A873-4F65-B1CA-A7B36FAECBC3}" type="presOf" srcId="{E5C534A5-DFA3-41A9-862F-A706F218F1F8}" destId="{BC720488-71BB-4A79-AB6B-FD272F569682}" srcOrd="0" destOrd="0" presId="urn:microsoft.com/office/officeart/2005/8/layout/default"/>
    <dgm:cxn modelId="{868AA4D4-2F7E-4AB1-9310-08F5926B51D0}" srcId="{D11BA90C-50AE-4380-8730-0930893FB9C3}" destId="{95A8DFAA-9B34-4834-A2FF-E84AE6C465A5}" srcOrd="5" destOrd="0" parTransId="{9FF04172-F24E-4F1C-B26A-28E6B599FB43}" sibTransId="{C628810D-8DDE-4E59-8854-2FDEC784D822}"/>
    <dgm:cxn modelId="{BFBE9898-CB1F-48B9-9666-AC5CC9A57D30}" type="presParOf" srcId="{2E01CE1C-AF4C-4A7E-923F-0C213DB16101}" destId="{6CF97B8B-0E58-4C82-B8CF-6B831098B182}" srcOrd="0" destOrd="0" presId="urn:microsoft.com/office/officeart/2005/8/layout/default"/>
    <dgm:cxn modelId="{EA001836-DE1E-479A-AA5E-FDA1C13DBB79}" type="presParOf" srcId="{2E01CE1C-AF4C-4A7E-923F-0C213DB16101}" destId="{178827C4-E085-4812-9F01-3010938FA08B}" srcOrd="1" destOrd="0" presId="urn:microsoft.com/office/officeart/2005/8/layout/default"/>
    <dgm:cxn modelId="{17C9E2D4-11CB-45E5-BCC4-480743BF087A}" type="presParOf" srcId="{2E01CE1C-AF4C-4A7E-923F-0C213DB16101}" destId="{45A8B5B1-E3FC-435E-B397-D0688C8A4985}" srcOrd="2" destOrd="0" presId="urn:microsoft.com/office/officeart/2005/8/layout/default"/>
    <dgm:cxn modelId="{FC9AAEED-99E7-4AFC-AA8C-278B70772B1E}" type="presParOf" srcId="{2E01CE1C-AF4C-4A7E-923F-0C213DB16101}" destId="{C56D64FD-C92B-4F78-A0D4-64C81D8224D8}" srcOrd="3" destOrd="0" presId="urn:microsoft.com/office/officeart/2005/8/layout/default"/>
    <dgm:cxn modelId="{797D7618-F7AD-4667-AAB8-BA289D2E301C}" type="presParOf" srcId="{2E01CE1C-AF4C-4A7E-923F-0C213DB16101}" destId="{8FC78F57-158A-4743-BC67-0E8A346AE29C}" srcOrd="4" destOrd="0" presId="urn:microsoft.com/office/officeart/2005/8/layout/default"/>
    <dgm:cxn modelId="{272FE5C8-85B1-4DC8-A5E6-24B83279BEBB}" type="presParOf" srcId="{2E01CE1C-AF4C-4A7E-923F-0C213DB16101}" destId="{C4F726BD-42DD-46F5-B05D-EBE6A364BA4B}" srcOrd="5" destOrd="0" presId="urn:microsoft.com/office/officeart/2005/8/layout/default"/>
    <dgm:cxn modelId="{1AEC3473-7780-4A0C-83A1-B98F60B1E99B}" type="presParOf" srcId="{2E01CE1C-AF4C-4A7E-923F-0C213DB16101}" destId="{8A8C40DF-215F-465F-BF1A-0CFB61111C78}" srcOrd="6" destOrd="0" presId="urn:microsoft.com/office/officeart/2005/8/layout/default"/>
    <dgm:cxn modelId="{4AA9E583-8EC3-4FFA-AC49-D9A6D1373AB8}" type="presParOf" srcId="{2E01CE1C-AF4C-4A7E-923F-0C213DB16101}" destId="{5744CFB9-BA03-4254-A64B-AE29965B9102}" srcOrd="7" destOrd="0" presId="urn:microsoft.com/office/officeart/2005/8/layout/default"/>
    <dgm:cxn modelId="{E41ECDE1-48EB-4CB9-B171-5944F16A13CB}" type="presParOf" srcId="{2E01CE1C-AF4C-4A7E-923F-0C213DB16101}" destId="{BC720488-71BB-4A79-AB6B-FD272F569682}" srcOrd="8" destOrd="0" presId="urn:microsoft.com/office/officeart/2005/8/layout/default"/>
    <dgm:cxn modelId="{969919D1-B5DD-4B8C-92E8-D870B704AB06}" type="presParOf" srcId="{2E01CE1C-AF4C-4A7E-923F-0C213DB16101}" destId="{68BB64A7-F617-4F7B-968E-C7403DDE02B9}" srcOrd="9" destOrd="0" presId="urn:microsoft.com/office/officeart/2005/8/layout/default"/>
    <dgm:cxn modelId="{3DF2595F-B6E1-4F57-BA99-C83CD9CA213D}" type="presParOf" srcId="{2E01CE1C-AF4C-4A7E-923F-0C213DB16101}" destId="{6D94C932-B981-49FB-8B57-EB1B8F97DEE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43D80B-C8AB-45CE-A334-4F622ED8FAE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</dgm:pt>
    <dgm:pt modelId="{4DC0226F-469A-44BB-AEC9-E42A778C827D}">
      <dgm:prSet phldrT="[Текст]" custT="1"/>
      <dgm:spPr/>
      <dgm:t>
        <a:bodyPr/>
        <a:lstStyle/>
        <a:p>
          <a:r>
            <a:rPr lang="ru-RU" sz="2400" dirty="0" smtClean="0"/>
            <a:t>Циклы мероприятий для специалистов ППМС сопровождения, классных руководителей, педагогов ДОУ </a:t>
          </a:r>
          <a:endParaRPr lang="ru-RU" sz="2400" dirty="0"/>
        </a:p>
      </dgm:t>
    </dgm:pt>
    <dgm:pt modelId="{332EEDDA-F0F1-4D6D-93BF-EEC8F6C27502}" type="parTrans" cxnId="{E002075A-951A-406D-802C-0041941A46DE}">
      <dgm:prSet/>
      <dgm:spPr/>
      <dgm:t>
        <a:bodyPr/>
        <a:lstStyle/>
        <a:p>
          <a:endParaRPr lang="ru-RU"/>
        </a:p>
      </dgm:t>
    </dgm:pt>
    <dgm:pt modelId="{E49A7218-1D7C-4B11-9D5E-75B764024C0D}" type="sibTrans" cxnId="{E002075A-951A-406D-802C-0041941A46DE}">
      <dgm:prSet/>
      <dgm:spPr/>
      <dgm:t>
        <a:bodyPr/>
        <a:lstStyle/>
        <a:p>
          <a:endParaRPr lang="ru-RU"/>
        </a:p>
      </dgm:t>
    </dgm:pt>
    <dgm:pt modelId="{1A188309-9799-42C2-ACEF-FF2A0AC78471}">
      <dgm:prSet phldrT="[Текст]" custT="1"/>
      <dgm:spPr/>
      <dgm:t>
        <a:bodyPr/>
        <a:lstStyle/>
        <a:p>
          <a:r>
            <a:rPr lang="ru-RU" sz="2400" dirty="0" smtClean="0"/>
            <a:t>Реестр актуального педагогического опыта: «Профилактика </a:t>
          </a:r>
          <a:r>
            <a:rPr lang="ru-RU" sz="2400" dirty="0" err="1" smtClean="0"/>
            <a:t>девиантного</a:t>
          </a:r>
          <a:r>
            <a:rPr lang="ru-RU" sz="2400" dirty="0" smtClean="0"/>
            <a:t> поведения детей и подростков»</a:t>
          </a:r>
          <a:endParaRPr lang="ru-RU" sz="2400" dirty="0"/>
        </a:p>
      </dgm:t>
    </dgm:pt>
    <dgm:pt modelId="{2A6CD281-EC7B-4DB7-A1DE-16B105E1877C}" type="parTrans" cxnId="{E6820AD0-06A5-4105-A44A-5A13F3B39D2E}">
      <dgm:prSet/>
      <dgm:spPr/>
      <dgm:t>
        <a:bodyPr/>
        <a:lstStyle/>
        <a:p>
          <a:endParaRPr lang="ru-RU"/>
        </a:p>
      </dgm:t>
    </dgm:pt>
    <dgm:pt modelId="{A58B4CD3-66AD-47BA-8ED1-41AA9169BB21}" type="sibTrans" cxnId="{E6820AD0-06A5-4105-A44A-5A13F3B39D2E}">
      <dgm:prSet/>
      <dgm:spPr/>
      <dgm:t>
        <a:bodyPr/>
        <a:lstStyle/>
        <a:p>
          <a:endParaRPr lang="ru-RU"/>
        </a:p>
      </dgm:t>
    </dgm:pt>
    <dgm:pt modelId="{1B2305E8-EC1F-445B-AC8B-FF2C2E35C9BF}">
      <dgm:prSet phldrT="[Текст]" custT="1"/>
      <dgm:spPr/>
      <dgm:t>
        <a:bodyPr/>
        <a:lstStyle/>
        <a:p>
          <a:r>
            <a:rPr lang="ru-RU" sz="2400" dirty="0" err="1" smtClean="0"/>
            <a:t>Супервизия</a:t>
          </a:r>
          <a:r>
            <a:rPr lang="ru-RU" sz="2400" dirty="0" smtClean="0"/>
            <a:t> организации психолого-педагогического сопровождения учащихся с </a:t>
          </a:r>
          <a:r>
            <a:rPr lang="ru-RU" sz="2400" dirty="0" err="1" smtClean="0"/>
            <a:t>девиантным</a:t>
          </a:r>
          <a:r>
            <a:rPr lang="ru-RU" sz="2400" dirty="0" smtClean="0"/>
            <a:t> поведением</a:t>
          </a:r>
          <a:endParaRPr lang="ru-RU" sz="2400" dirty="0"/>
        </a:p>
      </dgm:t>
    </dgm:pt>
    <dgm:pt modelId="{8679A5F7-D687-4E7B-AD5D-56365EC754CC}" type="parTrans" cxnId="{A44F3B41-40E8-4AA7-B776-10B29631B2CE}">
      <dgm:prSet/>
      <dgm:spPr/>
      <dgm:t>
        <a:bodyPr/>
        <a:lstStyle/>
        <a:p>
          <a:endParaRPr lang="ru-RU"/>
        </a:p>
      </dgm:t>
    </dgm:pt>
    <dgm:pt modelId="{3281F016-EF91-43EC-B7F2-2D958F9971DB}" type="sibTrans" cxnId="{A44F3B41-40E8-4AA7-B776-10B29631B2CE}">
      <dgm:prSet/>
      <dgm:spPr/>
      <dgm:t>
        <a:bodyPr/>
        <a:lstStyle/>
        <a:p>
          <a:endParaRPr lang="ru-RU"/>
        </a:p>
      </dgm:t>
    </dgm:pt>
    <dgm:pt modelId="{8DA57F64-45E2-4866-828C-F735AD770054}" type="pres">
      <dgm:prSet presAssocID="{0643D80B-C8AB-45CE-A334-4F622ED8FAEC}" presName="cycle" presStyleCnt="0">
        <dgm:presLayoutVars>
          <dgm:dir/>
          <dgm:resizeHandles val="exact"/>
        </dgm:presLayoutVars>
      </dgm:prSet>
      <dgm:spPr/>
    </dgm:pt>
    <dgm:pt modelId="{CC81C25F-DD89-4AAA-B908-317A752C18E3}" type="pres">
      <dgm:prSet presAssocID="{4DC0226F-469A-44BB-AEC9-E42A778C827D}" presName="node" presStyleLbl="node1" presStyleIdx="0" presStyleCnt="3" custScaleX="152741" custScaleY="139066" custRadScaleRad="110315" custRadScaleInc="26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247E8-41EC-4A2A-8C10-753B65870FC4}" type="pres">
      <dgm:prSet presAssocID="{E49A7218-1D7C-4B11-9D5E-75B764024C0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66EAEE4-4DF5-45C2-98FC-67723A2A1430}" type="pres">
      <dgm:prSet presAssocID="{E49A7218-1D7C-4B11-9D5E-75B764024C0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9107C94-710D-407C-B995-6F6E7A5D00A2}" type="pres">
      <dgm:prSet presAssocID="{1A188309-9799-42C2-ACEF-FF2A0AC78471}" presName="node" presStyleLbl="node1" presStyleIdx="1" presStyleCnt="3" custScaleX="159056" custScaleY="132479" custRadScaleRad="70348" custRadScaleInc="22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01311-068B-4AAE-9F98-41E54F7A76B5}" type="pres">
      <dgm:prSet presAssocID="{A58B4CD3-66AD-47BA-8ED1-41AA9169BB2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18383B4-4CD8-474D-AD29-22572178BE79}" type="pres">
      <dgm:prSet presAssocID="{A58B4CD3-66AD-47BA-8ED1-41AA9169BB2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03A9C12-9588-485E-9B7A-480D2504A44B}" type="pres">
      <dgm:prSet presAssocID="{1B2305E8-EC1F-445B-AC8B-FF2C2E35C9BF}" presName="node" presStyleLbl="node1" presStyleIdx="2" presStyleCnt="3" custScaleX="172914" custScaleY="153438" custRadScaleRad="131229" custRadScaleInc="57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08865-FB06-469A-901C-5CFB1B8D8EDB}" type="pres">
      <dgm:prSet presAssocID="{3281F016-EF91-43EC-B7F2-2D958F9971DB}" presName="sibTrans" presStyleLbl="sibTrans2D1" presStyleIdx="2" presStyleCnt="3" custLinFactNeighborX="-36674" custLinFactNeighborY="-10205"/>
      <dgm:spPr/>
      <dgm:t>
        <a:bodyPr/>
        <a:lstStyle/>
        <a:p>
          <a:endParaRPr lang="ru-RU"/>
        </a:p>
      </dgm:t>
    </dgm:pt>
    <dgm:pt modelId="{11118046-6A50-4391-9726-0A80F740D91A}" type="pres">
      <dgm:prSet presAssocID="{3281F016-EF91-43EC-B7F2-2D958F9971DB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5C7C38B-B278-4B1D-A24C-6CB6A560B2FE}" type="presOf" srcId="{A58B4CD3-66AD-47BA-8ED1-41AA9169BB21}" destId="{F18383B4-4CD8-474D-AD29-22572178BE79}" srcOrd="1" destOrd="0" presId="urn:microsoft.com/office/officeart/2005/8/layout/cycle2"/>
    <dgm:cxn modelId="{5D43E931-8FAE-4448-BF73-8F186D4B51B8}" type="presOf" srcId="{1B2305E8-EC1F-445B-AC8B-FF2C2E35C9BF}" destId="{703A9C12-9588-485E-9B7A-480D2504A44B}" srcOrd="0" destOrd="0" presId="urn:microsoft.com/office/officeart/2005/8/layout/cycle2"/>
    <dgm:cxn modelId="{E002075A-951A-406D-802C-0041941A46DE}" srcId="{0643D80B-C8AB-45CE-A334-4F622ED8FAEC}" destId="{4DC0226F-469A-44BB-AEC9-E42A778C827D}" srcOrd="0" destOrd="0" parTransId="{332EEDDA-F0F1-4D6D-93BF-EEC8F6C27502}" sibTransId="{E49A7218-1D7C-4B11-9D5E-75B764024C0D}"/>
    <dgm:cxn modelId="{1AFA3135-BDC8-4076-9488-27B7F60A919E}" type="presOf" srcId="{3281F016-EF91-43EC-B7F2-2D958F9971DB}" destId="{FEF08865-FB06-469A-901C-5CFB1B8D8EDB}" srcOrd="0" destOrd="0" presId="urn:microsoft.com/office/officeart/2005/8/layout/cycle2"/>
    <dgm:cxn modelId="{E6210FCF-BDA9-413C-92A1-85ED08CEE378}" type="presOf" srcId="{E49A7218-1D7C-4B11-9D5E-75B764024C0D}" destId="{766EAEE4-4DF5-45C2-98FC-67723A2A1430}" srcOrd="1" destOrd="0" presId="urn:microsoft.com/office/officeart/2005/8/layout/cycle2"/>
    <dgm:cxn modelId="{523E0EC7-3D0B-4070-BDF3-FC7E658EDE77}" type="presOf" srcId="{0643D80B-C8AB-45CE-A334-4F622ED8FAEC}" destId="{8DA57F64-45E2-4866-828C-F735AD770054}" srcOrd="0" destOrd="0" presId="urn:microsoft.com/office/officeart/2005/8/layout/cycle2"/>
    <dgm:cxn modelId="{F99DDF1A-515F-4220-9ED0-E99CF27F3E69}" type="presOf" srcId="{3281F016-EF91-43EC-B7F2-2D958F9971DB}" destId="{11118046-6A50-4391-9726-0A80F740D91A}" srcOrd="1" destOrd="0" presId="urn:microsoft.com/office/officeart/2005/8/layout/cycle2"/>
    <dgm:cxn modelId="{9B2C7C58-96BE-42E0-A5C8-FC527C3EAA3B}" type="presOf" srcId="{A58B4CD3-66AD-47BA-8ED1-41AA9169BB21}" destId="{2EA01311-068B-4AAE-9F98-41E54F7A76B5}" srcOrd="0" destOrd="0" presId="urn:microsoft.com/office/officeart/2005/8/layout/cycle2"/>
    <dgm:cxn modelId="{2DCA473F-608A-4008-B605-610C7FA482F4}" type="presOf" srcId="{4DC0226F-469A-44BB-AEC9-E42A778C827D}" destId="{CC81C25F-DD89-4AAA-B908-317A752C18E3}" srcOrd="0" destOrd="0" presId="urn:microsoft.com/office/officeart/2005/8/layout/cycle2"/>
    <dgm:cxn modelId="{A44F3B41-40E8-4AA7-B776-10B29631B2CE}" srcId="{0643D80B-C8AB-45CE-A334-4F622ED8FAEC}" destId="{1B2305E8-EC1F-445B-AC8B-FF2C2E35C9BF}" srcOrd="2" destOrd="0" parTransId="{8679A5F7-D687-4E7B-AD5D-56365EC754CC}" sibTransId="{3281F016-EF91-43EC-B7F2-2D958F9971DB}"/>
    <dgm:cxn modelId="{E6820AD0-06A5-4105-A44A-5A13F3B39D2E}" srcId="{0643D80B-C8AB-45CE-A334-4F622ED8FAEC}" destId="{1A188309-9799-42C2-ACEF-FF2A0AC78471}" srcOrd="1" destOrd="0" parTransId="{2A6CD281-EC7B-4DB7-A1DE-16B105E1877C}" sibTransId="{A58B4CD3-66AD-47BA-8ED1-41AA9169BB21}"/>
    <dgm:cxn modelId="{2B598F02-9C39-470E-A1EA-FAFDB43DBBBB}" type="presOf" srcId="{E49A7218-1D7C-4B11-9D5E-75B764024C0D}" destId="{48E247E8-41EC-4A2A-8C10-753B65870FC4}" srcOrd="0" destOrd="0" presId="urn:microsoft.com/office/officeart/2005/8/layout/cycle2"/>
    <dgm:cxn modelId="{40417E97-82F6-413C-864E-BBA1C1DA8B7C}" type="presOf" srcId="{1A188309-9799-42C2-ACEF-FF2A0AC78471}" destId="{99107C94-710D-407C-B995-6F6E7A5D00A2}" srcOrd="0" destOrd="0" presId="urn:microsoft.com/office/officeart/2005/8/layout/cycle2"/>
    <dgm:cxn modelId="{28411A0A-8201-471F-AB39-D775501129FA}" type="presParOf" srcId="{8DA57F64-45E2-4866-828C-F735AD770054}" destId="{CC81C25F-DD89-4AAA-B908-317A752C18E3}" srcOrd="0" destOrd="0" presId="urn:microsoft.com/office/officeart/2005/8/layout/cycle2"/>
    <dgm:cxn modelId="{05325E4E-5975-44AA-90FB-BF1ACC05F3C8}" type="presParOf" srcId="{8DA57F64-45E2-4866-828C-F735AD770054}" destId="{48E247E8-41EC-4A2A-8C10-753B65870FC4}" srcOrd="1" destOrd="0" presId="urn:microsoft.com/office/officeart/2005/8/layout/cycle2"/>
    <dgm:cxn modelId="{8296251D-AA2C-46F2-9EC0-A7350EBB4870}" type="presParOf" srcId="{48E247E8-41EC-4A2A-8C10-753B65870FC4}" destId="{766EAEE4-4DF5-45C2-98FC-67723A2A1430}" srcOrd="0" destOrd="0" presId="urn:microsoft.com/office/officeart/2005/8/layout/cycle2"/>
    <dgm:cxn modelId="{84493C4A-8212-41DD-A58D-B7E23173B1E0}" type="presParOf" srcId="{8DA57F64-45E2-4866-828C-F735AD770054}" destId="{99107C94-710D-407C-B995-6F6E7A5D00A2}" srcOrd="2" destOrd="0" presId="urn:microsoft.com/office/officeart/2005/8/layout/cycle2"/>
    <dgm:cxn modelId="{1F8BC74E-A599-42D7-8E30-3C32CDB5B5BA}" type="presParOf" srcId="{8DA57F64-45E2-4866-828C-F735AD770054}" destId="{2EA01311-068B-4AAE-9F98-41E54F7A76B5}" srcOrd="3" destOrd="0" presId="urn:microsoft.com/office/officeart/2005/8/layout/cycle2"/>
    <dgm:cxn modelId="{C59B7951-FE35-4F28-93A0-E32C74A3954C}" type="presParOf" srcId="{2EA01311-068B-4AAE-9F98-41E54F7A76B5}" destId="{F18383B4-4CD8-474D-AD29-22572178BE79}" srcOrd="0" destOrd="0" presId="urn:microsoft.com/office/officeart/2005/8/layout/cycle2"/>
    <dgm:cxn modelId="{23C2C36C-988B-494F-B624-1CEA5C858211}" type="presParOf" srcId="{8DA57F64-45E2-4866-828C-F735AD770054}" destId="{703A9C12-9588-485E-9B7A-480D2504A44B}" srcOrd="4" destOrd="0" presId="urn:microsoft.com/office/officeart/2005/8/layout/cycle2"/>
    <dgm:cxn modelId="{7FD8427F-4EC7-4F4A-A953-34A1846C6F59}" type="presParOf" srcId="{8DA57F64-45E2-4866-828C-F735AD770054}" destId="{FEF08865-FB06-469A-901C-5CFB1B8D8EDB}" srcOrd="5" destOrd="0" presId="urn:microsoft.com/office/officeart/2005/8/layout/cycle2"/>
    <dgm:cxn modelId="{A1ADF215-E566-4CF4-AC49-905099A18BFC}" type="presParOf" srcId="{FEF08865-FB06-469A-901C-5CFB1B8D8EDB}" destId="{11118046-6A50-4391-9726-0A80F740D91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34A7E-CE61-45EF-8E94-D1AB4D78868A}">
      <dsp:nvSpPr>
        <dsp:cNvPr id="0" name=""/>
        <dsp:cNvSpPr/>
      </dsp:nvSpPr>
      <dsp:spPr>
        <a:xfrm>
          <a:off x="1052758" y="381848"/>
          <a:ext cx="3072051" cy="118478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</a:rPr>
            <a:t>формирование психологически благополучной атмосферы</a:t>
          </a:r>
          <a:endParaRPr lang="ru-RU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110594" y="439684"/>
        <a:ext cx="2956379" cy="1069111"/>
      </dsp:txXfrm>
    </dsp:sp>
    <dsp:sp modelId="{EAFF03D4-A442-4ECB-AB7F-BF60164B7D7D}">
      <dsp:nvSpPr>
        <dsp:cNvPr id="0" name=""/>
        <dsp:cNvSpPr/>
      </dsp:nvSpPr>
      <dsp:spPr>
        <a:xfrm>
          <a:off x="2574765" y="-171166"/>
          <a:ext cx="4437897" cy="4437897"/>
        </a:xfrm>
        <a:custGeom>
          <a:avLst/>
          <a:gdLst/>
          <a:ahLst/>
          <a:cxnLst/>
          <a:rect l="0" t="0" r="0" b="0"/>
          <a:pathLst>
            <a:path>
              <a:moveTo>
                <a:pt x="774252" y="534731"/>
              </a:moveTo>
              <a:arcTo wR="2218948" hR="2218948" stAng="13762651" swAng="45836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9CDDF-0FEF-4DE7-981E-8B3C2D052F15}">
      <dsp:nvSpPr>
        <dsp:cNvPr id="0" name=""/>
        <dsp:cNvSpPr/>
      </dsp:nvSpPr>
      <dsp:spPr>
        <a:xfrm>
          <a:off x="5249798" y="263868"/>
          <a:ext cx="3072051" cy="11847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</a:rPr>
            <a:t>создание развивающей среды для формирования здоровой личности ребенка</a:t>
          </a:r>
          <a:endParaRPr lang="ru-RU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307634" y="321704"/>
        <a:ext cx="2956379" cy="1069111"/>
      </dsp:txXfrm>
    </dsp:sp>
    <dsp:sp modelId="{E3F2CB1B-13E1-4F04-B5D4-DE3134A44774}">
      <dsp:nvSpPr>
        <dsp:cNvPr id="0" name=""/>
        <dsp:cNvSpPr/>
      </dsp:nvSpPr>
      <dsp:spPr>
        <a:xfrm>
          <a:off x="2799893" y="-207223"/>
          <a:ext cx="4437897" cy="4437897"/>
        </a:xfrm>
        <a:custGeom>
          <a:avLst/>
          <a:gdLst/>
          <a:ahLst/>
          <a:cxnLst/>
          <a:rect l="0" t="0" r="0" b="0"/>
          <a:pathLst>
            <a:path>
              <a:moveTo>
                <a:pt x="4366492" y="1660568"/>
              </a:moveTo>
              <a:arcTo wR="2218948" hR="2218948" stAng="20725518" swAng="7377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DAA2F-FA89-43F2-93D1-D9F6F49495C5}">
      <dsp:nvSpPr>
        <dsp:cNvPr id="0" name=""/>
        <dsp:cNvSpPr/>
      </dsp:nvSpPr>
      <dsp:spPr>
        <a:xfrm>
          <a:off x="5802084" y="1928342"/>
          <a:ext cx="3072051" cy="1184783"/>
        </a:xfrm>
        <a:prstGeom prst="roundRect">
          <a:avLst/>
        </a:prstGeom>
        <a:solidFill>
          <a:schemeClr val="accent6">
            <a:lumMod val="40000"/>
            <a:lumOff val="60000"/>
            <a:alpha val="9098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психолого-педагогическое сопровождение учащихся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59920" y="1986178"/>
        <a:ext cx="2956379" cy="1069111"/>
      </dsp:txXfrm>
    </dsp:sp>
    <dsp:sp modelId="{2BE15E65-2DF3-45A4-B499-982542DB83B1}">
      <dsp:nvSpPr>
        <dsp:cNvPr id="0" name=""/>
        <dsp:cNvSpPr/>
      </dsp:nvSpPr>
      <dsp:spPr>
        <a:xfrm>
          <a:off x="2926769" y="409655"/>
          <a:ext cx="4437897" cy="4437897"/>
        </a:xfrm>
        <a:custGeom>
          <a:avLst/>
          <a:gdLst/>
          <a:ahLst/>
          <a:cxnLst/>
          <a:rect l="0" t="0" r="0" b="0"/>
          <a:pathLst>
            <a:path>
              <a:moveTo>
                <a:pt x="4383370" y="2707840"/>
              </a:moveTo>
              <a:arcTo wR="2218948" hR="2218948" stAng="763691" swAng="68132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F986F-6DB5-4C3F-973B-581FCE6DE4FA}">
      <dsp:nvSpPr>
        <dsp:cNvPr id="0" name=""/>
        <dsp:cNvSpPr/>
      </dsp:nvSpPr>
      <dsp:spPr>
        <a:xfrm>
          <a:off x="5358452" y="3538177"/>
          <a:ext cx="3072051" cy="118478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включение в социально-значимую деятельность</a:t>
          </a:r>
          <a:endParaRPr lang="ru-RU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416288" y="3596013"/>
        <a:ext cx="2956379" cy="1069111"/>
      </dsp:txXfrm>
    </dsp:sp>
    <dsp:sp modelId="{A2F84F4D-4A1B-4D28-B6FB-2CD00E2F3680}">
      <dsp:nvSpPr>
        <dsp:cNvPr id="0" name=""/>
        <dsp:cNvSpPr/>
      </dsp:nvSpPr>
      <dsp:spPr>
        <a:xfrm>
          <a:off x="2400938" y="1177963"/>
          <a:ext cx="4437897" cy="4437897"/>
        </a:xfrm>
        <a:custGeom>
          <a:avLst/>
          <a:gdLst/>
          <a:ahLst/>
          <a:cxnLst/>
          <a:rect l="0" t="0" r="0" b="0"/>
          <a:pathLst>
            <a:path>
              <a:moveTo>
                <a:pt x="3977260" y="3572490"/>
              </a:moveTo>
              <a:arcTo wR="2218948" hR="2218948" stAng="2255336" swAng="60133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8CD13-945D-4376-9887-F46030D10C22}">
      <dsp:nvSpPr>
        <dsp:cNvPr id="0" name=""/>
        <dsp:cNvSpPr/>
      </dsp:nvSpPr>
      <dsp:spPr>
        <a:xfrm>
          <a:off x="835605" y="3676569"/>
          <a:ext cx="3072051" cy="118478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воспитательная и профилактическая работа с учащимися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893441" y="3734405"/>
        <a:ext cx="2956379" cy="1069111"/>
      </dsp:txXfrm>
    </dsp:sp>
    <dsp:sp modelId="{A67AE6C8-57E5-44E5-B3D6-51FA9D67D082}">
      <dsp:nvSpPr>
        <dsp:cNvPr id="0" name=""/>
        <dsp:cNvSpPr/>
      </dsp:nvSpPr>
      <dsp:spPr>
        <a:xfrm>
          <a:off x="1964716" y="847751"/>
          <a:ext cx="4437897" cy="4437897"/>
        </a:xfrm>
        <a:custGeom>
          <a:avLst/>
          <a:gdLst/>
          <a:ahLst/>
          <a:cxnLst/>
          <a:rect l="0" t="0" r="0" b="0"/>
          <a:pathLst>
            <a:path>
              <a:moveTo>
                <a:pt x="83969" y="2823593"/>
              </a:moveTo>
              <a:arcTo wR="2218948" hR="2218948" stAng="9851245" swAng="82691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2FF09-8A64-4BBE-806F-09E9B342C464}">
      <dsp:nvSpPr>
        <dsp:cNvPr id="0" name=""/>
        <dsp:cNvSpPr/>
      </dsp:nvSpPr>
      <dsp:spPr>
        <a:xfrm>
          <a:off x="395533" y="1955115"/>
          <a:ext cx="3072051" cy="1184783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</a:rPr>
            <a:t>повышение психологической компетентности педагогов и родителей</a:t>
          </a:r>
          <a:endParaRPr lang="ru-RU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53369" y="2012951"/>
        <a:ext cx="2956379" cy="1069111"/>
      </dsp:txXfrm>
    </dsp:sp>
    <dsp:sp modelId="{E5BD8FB6-1573-4FD2-B0E9-CB2E9C3D093F}">
      <dsp:nvSpPr>
        <dsp:cNvPr id="0" name=""/>
        <dsp:cNvSpPr/>
      </dsp:nvSpPr>
      <dsp:spPr>
        <a:xfrm>
          <a:off x="1922147" y="426432"/>
          <a:ext cx="4437897" cy="4437897"/>
        </a:xfrm>
        <a:custGeom>
          <a:avLst/>
          <a:gdLst/>
          <a:ahLst/>
          <a:cxnLst/>
          <a:rect l="0" t="0" r="0" b="0"/>
          <a:pathLst>
            <a:path>
              <a:moveTo>
                <a:pt x="111417" y="1524654"/>
              </a:moveTo>
              <a:arcTo wR="2218948" hR="2218948" stAng="11894021" swAng="64469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AD943-0219-4314-9790-EE69B73BC57D}">
      <dsp:nvSpPr>
        <dsp:cNvPr id="0" name=""/>
        <dsp:cNvSpPr/>
      </dsp:nvSpPr>
      <dsp:spPr>
        <a:xfrm>
          <a:off x="8758" y="68750"/>
          <a:ext cx="8768404" cy="114275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8575">
          <a:solidFill>
            <a:schemeClr val="accent2">
              <a:lumMod val="75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Проект «Психолого-педагогическое и социальное сопровождение обучающихся с </a:t>
          </a:r>
          <a:r>
            <a:rPr lang="ru-RU" sz="2400" kern="1200" dirty="0" err="1" smtClean="0">
              <a:solidFill>
                <a:schemeClr val="accent2">
                  <a:lumMod val="50000"/>
                </a:schemeClr>
              </a:solidFill>
            </a:rPr>
            <a:t>девиантным</a:t>
          </a: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 поведением в образовательном учреждении»</a:t>
          </a:r>
          <a:endParaRPr lang="ru-RU" sz="2000" i="0" kern="1200" dirty="0">
            <a:solidFill>
              <a:schemeClr val="accent2">
                <a:lumMod val="50000"/>
              </a:schemeClr>
            </a:solidFill>
            <a:latin typeface="+mn-lt"/>
          </a:endParaRPr>
        </a:p>
      </dsp:txBody>
      <dsp:txXfrm>
        <a:off x="42228" y="102220"/>
        <a:ext cx="8701464" cy="1075812"/>
      </dsp:txXfrm>
    </dsp:sp>
    <dsp:sp modelId="{7FA47AD0-9372-4EE1-8366-53E389B6CAC9}">
      <dsp:nvSpPr>
        <dsp:cNvPr id="0" name=""/>
        <dsp:cNvSpPr/>
      </dsp:nvSpPr>
      <dsp:spPr>
        <a:xfrm rot="5330309">
          <a:off x="4308178" y="1998464"/>
          <a:ext cx="134100" cy="1207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259A0B-1839-4B89-AAF0-EA8E3D28D0BB}">
      <dsp:nvSpPr>
        <dsp:cNvPr id="0" name=""/>
        <dsp:cNvSpPr/>
      </dsp:nvSpPr>
      <dsp:spPr>
        <a:xfrm>
          <a:off x="692833" y="1479627"/>
          <a:ext cx="7340668" cy="81583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организации психолого-педагогического и социального сопровождения несовершеннолетних с </a:t>
          </a:r>
          <a:r>
            <a:rPr lang="ru-RU" sz="2000" kern="1200" dirty="0" err="1" smtClean="0"/>
            <a:t>девиантным</a:t>
          </a:r>
          <a:r>
            <a:rPr lang="ru-RU" sz="2000" kern="1200" dirty="0" smtClean="0"/>
            <a:t> поведением, в том числе в соответствии с заключением ТПМПК </a:t>
          </a:r>
          <a:endParaRPr lang="ru-RU" sz="2000" i="0" kern="1200" dirty="0"/>
        </a:p>
      </dsp:txBody>
      <dsp:txXfrm>
        <a:off x="716728" y="1503522"/>
        <a:ext cx="7292878" cy="768042"/>
      </dsp:txXfrm>
    </dsp:sp>
    <dsp:sp modelId="{661EA0E7-FE4D-438C-A600-9C53994C097B}">
      <dsp:nvSpPr>
        <dsp:cNvPr id="0" name=""/>
        <dsp:cNvSpPr/>
      </dsp:nvSpPr>
      <dsp:spPr>
        <a:xfrm rot="5407311">
          <a:off x="4291231" y="2444901"/>
          <a:ext cx="244747" cy="1207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DBC750-8024-440B-BE11-537040EBEC40}">
      <dsp:nvSpPr>
        <dsp:cNvPr id="0" name=""/>
        <dsp:cNvSpPr/>
      </dsp:nvSpPr>
      <dsp:spPr>
        <a:xfrm>
          <a:off x="734941" y="2660328"/>
          <a:ext cx="7408934" cy="110887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Изучение потребности в курсах повышения квалификации для педагогических работников образовательных учреждений по вопросам профилактики отклоняющегося поведения несовершеннолетних </a:t>
          </a:r>
          <a:endParaRPr lang="ru-RU" sz="2000" i="0" kern="1200" dirty="0"/>
        </a:p>
      </dsp:txBody>
      <dsp:txXfrm>
        <a:off x="767419" y="2692806"/>
        <a:ext cx="7343978" cy="1043918"/>
      </dsp:txXfrm>
    </dsp:sp>
    <dsp:sp modelId="{3D221E92-63F6-40EA-989E-4287A31C5C27}">
      <dsp:nvSpPr>
        <dsp:cNvPr id="0" name=""/>
        <dsp:cNvSpPr/>
      </dsp:nvSpPr>
      <dsp:spPr>
        <a:xfrm rot="5352205">
          <a:off x="4303824" y="3888999"/>
          <a:ext cx="239676" cy="1207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35078E-F8E5-4F7D-959B-33B5F31CF146}">
      <dsp:nvSpPr>
        <dsp:cNvPr id="0" name=""/>
        <dsp:cNvSpPr/>
      </dsp:nvSpPr>
      <dsp:spPr>
        <a:xfrm>
          <a:off x="707513" y="4129517"/>
          <a:ext cx="7408934" cy="7297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/>
            <a:t>Проведение методических и организационных мероприятий</a:t>
          </a:r>
          <a:endParaRPr lang="ru-RU" sz="2000" i="0" kern="1200" dirty="0" smtClean="0">
            <a:latin typeface="+mn-lt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728887" y="4150891"/>
        <a:ext cx="7366186" cy="687021"/>
      </dsp:txXfrm>
    </dsp:sp>
    <dsp:sp modelId="{914203D5-E8D8-4E97-8916-6B688CE5A837}">
      <dsp:nvSpPr>
        <dsp:cNvPr id="0" name=""/>
        <dsp:cNvSpPr/>
      </dsp:nvSpPr>
      <dsp:spPr>
        <a:xfrm rot="5328637">
          <a:off x="4227151" y="5035325"/>
          <a:ext cx="352128" cy="1207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EE4080-803D-47AC-BF49-0B523FA5B36B}">
      <dsp:nvSpPr>
        <dsp:cNvPr id="0" name=""/>
        <dsp:cNvSpPr/>
      </dsp:nvSpPr>
      <dsp:spPr>
        <a:xfrm>
          <a:off x="608756" y="5332086"/>
          <a:ext cx="7573225" cy="60383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lumMod val="75000"/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методических материалов</a:t>
          </a:r>
          <a:endParaRPr lang="ru-RU" sz="2000" i="0" kern="1200" dirty="0">
            <a:latin typeface="+mn-lt"/>
          </a:endParaRPr>
        </a:p>
      </dsp:txBody>
      <dsp:txXfrm>
        <a:off x="626442" y="5349772"/>
        <a:ext cx="7537853" cy="568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97B8B-0E58-4C82-B8CF-6B831098B182}">
      <dsp:nvSpPr>
        <dsp:cNvPr id="0" name=""/>
        <dsp:cNvSpPr/>
      </dsp:nvSpPr>
      <dsp:spPr>
        <a:xfrm>
          <a:off x="0" y="674092"/>
          <a:ext cx="2599531" cy="155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«Применение психолого-педагогических технологий в процессе организации досуговой деятельности детей и подростков с </a:t>
          </a:r>
          <a:r>
            <a:rPr lang="ru-RU" sz="1200" kern="1200" dirty="0" err="1" smtClean="0"/>
            <a:t>девиантным</a:t>
          </a:r>
          <a:r>
            <a:rPr lang="ru-RU" sz="1200" kern="1200" dirty="0" smtClean="0"/>
            <a:t> поведением в условиях дополнительного образования»</a:t>
          </a:r>
          <a:endParaRPr lang="ru-RU" sz="1200" kern="1200" dirty="0"/>
        </a:p>
      </dsp:txBody>
      <dsp:txXfrm>
        <a:off x="0" y="674092"/>
        <a:ext cx="2599531" cy="1559718"/>
      </dsp:txXfrm>
    </dsp:sp>
    <dsp:sp modelId="{45A8B5B1-E3FC-435E-B397-D0688C8A4985}">
      <dsp:nvSpPr>
        <dsp:cNvPr id="0" name=""/>
        <dsp:cNvSpPr/>
      </dsp:nvSpPr>
      <dsp:spPr>
        <a:xfrm>
          <a:off x="2859484" y="674092"/>
          <a:ext cx="2599531" cy="155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«Профилактика суицидального поведения» </a:t>
          </a:r>
          <a:endParaRPr lang="ru-RU" sz="1300" kern="1200" dirty="0"/>
        </a:p>
      </dsp:txBody>
      <dsp:txXfrm>
        <a:off x="2859484" y="674092"/>
        <a:ext cx="2599531" cy="1559718"/>
      </dsp:txXfrm>
    </dsp:sp>
    <dsp:sp modelId="{8FC78F57-158A-4743-BC67-0E8A346AE29C}">
      <dsp:nvSpPr>
        <dsp:cNvPr id="0" name=""/>
        <dsp:cNvSpPr/>
      </dsp:nvSpPr>
      <dsp:spPr>
        <a:xfrm>
          <a:off x="5718968" y="674092"/>
          <a:ext cx="2599531" cy="155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Алгоритмы психолого-педагогического и социального сопровождения учащихся с признаками суицидального, </a:t>
          </a:r>
          <a:r>
            <a:rPr lang="ru-RU" sz="1300" kern="1200" dirty="0" err="1" smtClean="0"/>
            <a:t>аддиктивного</a:t>
          </a:r>
          <a:r>
            <a:rPr lang="ru-RU" sz="1300" kern="1200" dirty="0" smtClean="0"/>
            <a:t>, отклоняющегося. агрессивного поведения </a:t>
          </a:r>
          <a:endParaRPr lang="ru-RU" sz="1300" kern="1200" dirty="0"/>
        </a:p>
      </dsp:txBody>
      <dsp:txXfrm>
        <a:off x="5718968" y="674092"/>
        <a:ext cx="2599531" cy="1559718"/>
      </dsp:txXfrm>
    </dsp:sp>
    <dsp:sp modelId="{8A8C40DF-215F-465F-BF1A-0CFB61111C78}">
      <dsp:nvSpPr>
        <dsp:cNvPr id="0" name=""/>
        <dsp:cNvSpPr/>
      </dsp:nvSpPr>
      <dsp:spPr>
        <a:xfrm>
          <a:off x="0" y="2493764"/>
          <a:ext cx="2599531" cy="155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Рабочие тетради для организации психолого-педагогических занятий с несовершеннолетними с отклоняющимся поведением (5 тетрадей: </a:t>
          </a:r>
          <a:r>
            <a:rPr lang="ru-RU" sz="1300" kern="1200" dirty="0" err="1" smtClean="0"/>
            <a:t>дошкольниый</a:t>
          </a:r>
          <a:r>
            <a:rPr lang="ru-RU" sz="1300" kern="1200" dirty="0" smtClean="0"/>
            <a:t> возраст, 1-4 классы, 5-7 классы, 8-9 классы, 10-11 классы)</a:t>
          </a:r>
          <a:endParaRPr lang="ru-RU" sz="1300" kern="1200" dirty="0"/>
        </a:p>
      </dsp:txBody>
      <dsp:txXfrm>
        <a:off x="0" y="2493764"/>
        <a:ext cx="2599531" cy="1559718"/>
      </dsp:txXfrm>
    </dsp:sp>
    <dsp:sp modelId="{BC720488-71BB-4A79-AB6B-FD272F569682}">
      <dsp:nvSpPr>
        <dsp:cNvPr id="0" name=""/>
        <dsp:cNvSpPr/>
      </dsp:nvSpPr>
      <dsp:spPr>
        <a:xfrm>
          <a:off x="2859484" y="2493764"/>
          <a:ext cx="2599531" cy="155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«Нормативные документы, регламентирующие психолого-педагогическое и социальное сопровождение» </a:t>
          </a:r>
          <a:endParaRPr lang="ru-RU" sz="1300" kern="1200" dirty="0"/>
        </a:p>
      </dsp:txBody>
      <dsp:txXfrm>
        <a:off x="2859484" y="2493764"/>
        <a:ext cx="2599531" cy="1559718"/>
      </dsp:txXfrm>
    </dsp:sp>
    <dsp:sp modelId="{6D94C932-B981-49FB-8B57-EB1B8F97DEE8}">
      <dsp:nvSpPr>
        <dsp:cNvPr id="0" name=""/>
        <dsp:cNvSpPr/>
      </dsp:nvSpPr>
      <dsp:spPr>
        <a:xfrm>
          <a:off x="5718968" y="2493764"/>
          <a:ext cx="2599531" cy="1559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«Профилактика ПАВ» </a:t>
          </a:r>
          <a:endParaRPr lang="ru-RU" sz="1300" kern="1200" dirty="0"/>
        </a:p>
      </dsp:txBody>
      <dsp:txXfrm>
        <a:off x="5718968" y="2493764"/>
        <a:ext cx="2599531" cy="1559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1C25F-DD89-4AAA-B908-317A752C18E3}">
      <dsp:nvSpPr>
        <dsp:cNvPr id="0" name=""/>
        <dsp:cNvSpPr/>
      </dsp:nvSpPr>
      <dsp:spPr>
        <a:xfrm>
          <a:off x="3417885" y="-550955"/>
          <a:ext cx="3641691" cy="33156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Циклы мероприятий для специалистов ППМС сопровождения, классных руководителей, педагогов ДОУ </a:t>
          </a:r>
          <a:endParaRPr lang="ru-RU" sz="2400" kern="1200" dirty="0"/>
        </a:p>
      </dsp:txBody>
      <dsp:txXfrm>
        <a:off x="3951198" y="-65390"/>
        <a:ext cx="2575065" cy="2344518"/>
      </dsp:txXfrm>
    </dsp:sp>
    <dsp:sp modelId="{48E247E8-41EC-4A2A-8C10-753B65870FC4}">
      <dsp:nvSpPr>
        <dsp:cNvPr id="0" name=""/>
        <dsp:cNvSpPr/>
      </dsp:nvSpPr>
      <dsp:spPr>
        <a:xfrm rot="15725698">
          <a:off x="5416754" y="2276344"/>
          <a:ext cx="80449" cy="804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10800000">
        <a:off x="5430481" y="2449232"/>
        <a:ext cx="56314" cy="482806"/>
      </dsp:txXfrm>
    </dsp:sp>
    <dsp:sp modelId="{99107C94-710D-407C-B995-6F6E7A5D00A2}">
      <dsp:nvSpPr>
        <dsp:cNvPr id="0" name=""/>
        <dsp:cNvSpPr/>
      </dsp:nvSpPr>
      <dsp:spPr>
        <a:xfrm>
          <a:off x="3767936" y="2590796"/>
          <a:ext cx="3792255" cy="3158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Реестр актуального педагогического опыта: «Профилактика </a:t>
          </a:r>
          <a:r>
            <a:rPr lang="ru-RU" sz="2400" kern="1200" dirty="0" err="1" smtClean="0"/>
            <a:t>девиантного</a:t>
          </a:r>
          <a:r>
            <a:rPr lang="ru-RU" sz="2400" kern="1200" dirty="0" smtClean="0"/>
            <a:t> поведения детей и подростков»</a:t>
          </a:r>
          <a:endParaRPr lang="ru-RU" sz="2400" kern="1200" dirty="0"/>
        </a:p>
      </dsp:txBody>
      <dsp:txXfrm>
        <a:off x="4323299" y="3053362"/>
        <a:ext cx="2681529" cy="2233467"/>
      </dsp:txXfrm>
    </dsp:sp>
    <dsp:sp modelId="{2EA01311-068B-4AAE-9F98-41E54F7A76B5}">
      <dsp:nvSpPr>
        <dsp:cNvPr id="0" name=""/>
        <dsp:cNvSpPr/>
      </dsp:nvSpPr>
      <dsp:spPr>
        <a:xfrm rot="1100660">
          <a:off x="3920893" y="3198081"/>
          <a:ext cx="50176" cy="804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921275" y="3356647"/>
        <a:ext cx="35123" cy="482806"/>
      </dsp:txXfrm>
    </dsp:sp>
    <dsp:sp modelId="{703A9C12-9588-485E-9B7A-480D2504A44B}">
      <dsp:nvSpPr>
        <dsp:cNvPr id="0" name=""/>
        <dsp:cNvSpPr/>
      </dsp:nvSpPr>
      <dsp:spPr>
        <a:xfrm>
          <a:off x="0" y="1146358"/>
          <a:ext cx="4122661" cy="3658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Супервизия</a:t>
          </a:r>
          <a:r>
            <a:rPr lang="ru-RU" sz="2400" kern="1200" dirty="0" smtClean="0"/>
            <a:t> организации психолого-педагогического сопровождения учащихся с </a:t>
          </a:r>
          <a:r>
            <a:rPr lang="ru-RU" sz="2400" kern="1200" dirty="0" err="1" smtClean="0"/>
            <a:t>девиантным</a:t>
          </a:r>
          <a:r>
            <a:rPr lang="ru-RU" sz="2400" kern="1200" dirty="0" smtClean="0"/>
            <a:t> поведением</a:t>
          </a:r>
          <a:endParaRPr lang="ru-RU" sz="2400" kern="1200" dirty="0"/>
        </a:p>
      </dsp:txBody>
      <dsp:txXfrm>
        <a:off x="603750" y="1682105"/>
        <a:ext cx="2915161" cy="2586815"/>
      </dsp:txXfrm>
    </dsp:sp>
    <dsp:sp modelId="{FEF08865-FB06-469A-901C-5CFB1B8D8EDB}">
      <dsp:nvSpPr>
        <dsp:cNvPr id="0" name=""/>
        <dsp:cNvSpPr/>
      </dsp:nvSpPr>
      <dsp:spPr>
        <a:xfrm rot="8972401">
          <a:off x="3707959" y="1500622"/>
          <a:ext cx="43248" cy="804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 rot="10800000">
        <a:off x="3720038" y="1658269"/>
        <a:ext cx="30274" cy="482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C6E73-5EB6-4E92-871D-7EAA441774FC}" type="datetimeFigureOut">
              <a:rPr lang="ru-RU" smtClean="0"/>
              <a:t>28.08.2021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6EC5A-2646-48A7-8D91-760D5ECBC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1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dk.admsurgut.ru/" TargetMode="External"/><Relationship Id="rId2" Type="http://schemas.openxmlformats.org/officeDocument/2006/relationships/hyperlink" Target="https://vk.com/cdiksurg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5820" y="3364991"/>
            <a:ext cx="7772400" cy="127882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Секция 1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«Совершенствование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психолого-педагогического, социального сопровождения обучающихся с особыми образовательными потребностями в современных условиях»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003" y="-36839"/>
            <a:ext cx="8265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bg1"/>
                </a:solidFill>
              </a:rPr>
              <a:t>Муниципальное казенное учреждение </a:t>
            </a:r>
            <a:endParaRPr lang="en-US" sz="16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bg1"/>
                </a:solidFill>
              </a:rPr>
              <a:t>для детей, нуждающихся в психолого-педагогической и медико-социальной помощи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«</a:t>
            </a:r>
            <a:r>
              <a:rPr lang="ru-RU" sz="1600" dirty="0">
                <a:solidFill>
                  <a:schemeClr val="bg1"/>
                </a:solidFill>
              </a:rPr>
              <a:t>Центр диагностики и консультирования»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00" y="2032473"/>
            <a:ext cx="9112600" cy="113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ПЛОЩАДКА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КАЧЕСТВЕННОЕ ОБРАЗОВАНИЕ: ПСИХОЛОГО-ПЕДАГОГИЧЕСКОЕ СОПРОВОЖДЕНИЕ ОБУЧАЮЩИХСЯ» 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56799" y="5799926"/>
            <a:ext cx="7758101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27.08.2021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Учитель вектор | Роялти-фри, бесплатные векторные Учитель картинки на 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3417573"/>
            <a:ext cx="3607468" cy="322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350" y="1533525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Особые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потребности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- это термин, который используется в отношении лиц, чья социальная, физическая или эмоциональная особенность требует 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специального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внимания и услуг для расширения свой потенциала»</a:t>
            </a:r>
          </a:p>
        </p:txBody>
      </p:sp>
    </p:spTree>
    <p:extLst>
      <p:ext uri="{BB962C8B-B14F-4D97-AF65-F5344CB8AC3E}">
        <p14:creationId xmlns:p14="http://schemas.microsoft.com/office/powerpoint/2010/main" val="8392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568" y="2275134"/>
            <a:ext cx="8636351" cy="20621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О реализации проекта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Психолого-педагогическое и социальное сопровождение обучающихся с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</a:rPr>
              <a:t>девиантным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 поведением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образовательном учреждении»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3003" y="-36839"/>
            <a:ext cx="8265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bg1"/>
                </a:solidFill>
              </a:rPr>
              <a:t>Муниципальное казенное учреждение </a:t>
            </a:r>
            <a:endParaRPr lang="en-US" sz="16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bg1"/>
                </a:solidFill>
              </a:rPr>
              <a:t>для детей, нуждающихся в психолого-педагогической и медико-социальной помощи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«</a:t>
            </a:r>
            <a:r>
              <a:rPr lang="ru-RU" sz="1600" dirty="0">
                <a:solidFill>
                  <a:schemeClr val="bg1"/>
                </a:solidFill>
              </a:rPr>
              <a:t>Центр диагностики и консультирования»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854273" y="4543165"/>
            <a:ext cx="6125295" cy="17791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 smtClean="0"/>
              <a:t>Карловская</a:t>
            </a:r>
            <a:r>
              <a:rPr lang="ru-RU" sz="1800" dirty="0" smtClean="0"/>
              <a:t> Н.П., начальник службы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координационной работы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/>
              <a:t>и методического обеспечения</a:t>
            </a:r>
            <a:endParaRPr lang="ru-RU" sz="18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10597" y="5818214"/>
            <a:ext cx="7758101" cy="504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Сургут, 2021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Женщина с ребенком вектор | Роялти-фри, бесплатные векторные Женщина с  ребенком картинки на Depositphotos®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66" b="38222"/>
          <a:stretch/>
        </p:blipFill>
        <p:spPr bwMode="auto">
          <a:xfrm>
            <a:off x="3609975" y="2032000"/>
            <a:ext cx="2193925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32649799"/>
              </p:ext>
            </p:extLst>
          </p:nvPr>
        </p:nvGraphicFramePr>
        <p:xfrm>
          <a:off x="0" y="1214301"/>
          <a:ext cx="9144000" cy="538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250" y="79617"/>
            <a:ext cx="539750" cy="476250"/>
          </a:xfrm>
        </p:spPr>
        <p:txBody>
          <a:bodyPr/>
          <a:lstStyle/>
          <a:p>
            <a:pPr>
              <a:defRPr/>
            </a:pPr>
            <a:fld id="{6E281CFC-2FC6-4A5E-A414-CB435458F35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9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000"/>
    </mc:Choice>
    <mc:Fallback xmlns="">
      <p:transition spd="slow" advClick="0" advTm="2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7015" y="75274"/>
            <a:ext cx="539750" cy="476250"/>
          </a:xfrm>
        </p:spPr>
        <p:txBody>
          <a:bodyPr/>
          <a:lstStyle/>
          <a:p>
            <a:pPr>
              <a:defRPr/>
            </a:pPr>
            <a:fld id="{6E281CFC-2FC6-4A5E-A414-CB435458F35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099885"/>
              </p:ext>
            </p:extLst>
          </p:nvPr>
        </p:nvGraphicFramePr>
        <p:xfrm>
          <a:off x="187325" y="369332"/>
          <a:ext cx="8777163" cy="6300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7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000"/>
    </mc:Choice>
    <mc:Fallback xmlns="">
      <p:transition spd="slow" advClick="0" advTm="2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6050" y="190500"/>
            <a:ext cx="4791075" cy="317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b="1" dirty="0" err="1">
                <a:solidFill>
                  <a:schemeClr val="accent6">
                    <a:lumMod val="50000"/>
                  </a:schemeClr>
                </a:solidFill>
              </a:rPr>
              <a:t>Вебинары</a:t>
            </a: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</a:rPr>
              <a:t> для специалистов центров ППМС помощи:</a:t>
            </a:r>
          </a:p>
          <a:p>
            <a:pPr algn="just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6">
                    <a:lumMod val="50000"/>
                  </a:schemeClr>
                </a:solidFill>
              </a:rPr>
              <a:t>Выявление несовершеннолетних с отклонениями в поведении и оказание им психолого-педагогической помощи»</a:t>
            </a:r>
          </a:p>
          <a:p>
            <a:pPr algn="just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6">
                    <a:lumMod val="50000"/>
                  </a:schemeClr>
                </a:solidFill>
              </a:rPr>
              <a:t>Организация профилактической работы </a:t>
            </a:r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sz="1900" dirty="0">
                <a:solidFill>
                  <a:schemeClr val="accent6">
                    <a:lumMod val="50000"/>
                  </a:schemeClr>
                </a:solidFill>
              </a:rPr>
              <a:t>родителями по вопросам профилактики </a:t>
            </a:r>
            <a:r>
              <a:rPr lang="ru-RU" sz="1900" dirty="0" err="1">
                <a:solidFill>
                  <a:schemeClr val="accent6">
                    <a:lumMod val="50000"/>
                  </a:schemeClr>
                </a:solidFill>
              </a:rPr>
              <a:t>девиантного</a:t>
            </a:r>
            <a:r>
              <a:rPr lang="ru-RU" sz="1900" dirty="0">
                <a:solidFill>
                  <a:schemeClr val="accent6">
                    <a:lumMod val="50000"/>
                  </a:schemeClr>
                </a:solidFill>
              </a:rPr>
              <a:t> поведения»</a:t>
            </a:r>
          </a:p>
          <a:p>
            <a:pPr algn="just"/>
            <a:r>
              <a:rPr lang="ru-RU" sz="1900" dirty="0" smtClean="0">
                <a:solidFill>
                  <a:schemeClr val="accent6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6">
                    <a:lumMod val="50000"/>
                  </a:schemeClr>
                </a:solidFill>
              </a:rPr>
              <a:t>Профилактика </a:t>
            </a:r>
            <a:r>
              <a:rPr lang="ru-RU" sz="1900" dirty="0" err="1">
                <a:solidFill>
                  <a:schemeClr val="accent6">
                    <a:lumMod val="50000"/>
                  </a:schemeClr>
                </a:solidFill>
              </a:rPr>
              <a:t>девиантного</a:t>
            </a:r>
            <a:r>
              <a:rPr lang="ru-RU" sz="1900" dirty="0">
                <a:solidFill>
                  <a:schemeClr val="accent6">
                    <a:lumMod val="50000"/>
                  </a:schemeClr>
                </a:solidFill>
              </a:rPr>
              <a:t> поведения несовершеннолетних»</a:t>
            </a:r>
          </a:p>
          <a:p>
            <a:pPr algn="ctr"/>
            <a:endParaRPr lang="ru-RU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6050" y="4051300"/>
            <a:ext cx="7410450" cy="28067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</a:rPr>
              <a:t>Совещания для руководителей:</a:t>
            </a:r>
          </a:p>
          <a:p>
            <a:pPr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-«Об 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организации деятельности </a:t>
            </a:r>
            <a:r>
              <a:rPr lang="ru-RU" sz="1900" dirty="0" err="1" smtClean="0">
                <a:solidFill>
                  <a:schemeClr val="accent1">
                    <a:lumMod val="50000"/>
                  </a:schemeClr>
                </a:solidFill>
              </a:rPr>
              <a:t>ППк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психолого-педагогическому сопровождению обучающихся с </a:t>
            </a:r>
            <a:r>
              <a:rPr lang="ru-RU" sz="1900" dirty="0" err="1">
                <a:solidFill>
                  <a:schemeClr val="accent1">
                    <a:lumMod val="50000"/>
                  </a:schemeClr>
                </a:solidFill>
              </a:rPr>
              <a:t>девиантным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поведением» </a:t>
            </a:r>
          </a:p>
          <a:p>
            <a:pPr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Нормативные документы, регламентирующие организацию психолого-педагогического, социального сопровождения обучающихся с </a:t>
            </a:r>
            <a:r>
              <a:rPr lang="ru-RU" sz="1900" dirty="0" err="1">
                <a:solidFill>
                  <a:schemeClr val="accent1">
                    <a:lumMod val="50000"/>
                  </a:schemeClr>
                </a:solidFill>
              </a:rPr>
              <a:t>девиантным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 поведением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Об усилении мер по профилактике деструктивного поведения несовершеннолетних» </a:t>
            </a:r>
            <a:endParaRPr lang="ru-RU" sz="19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1700" y="1346200"/>
            <a:ext cx="4432300" cy="29940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900" b="1" dirty="0" smtClean="0">
                <a:solidFill>
                  <a:schemeClr val="accent4">
                    <a:lumMod val="50000"/>
                  </a:schemeClr>
                </a:solidFill>
              </a:rPr>
              <a:t>Видео-материалы:</a:t>
            </a:r>
          </a:p>
          <a:p>
            <a:pPr algn="just"/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Современные подходы в сопровождении детей с эмоционально-волевыми расстройствами как профилактика </a:t>
            </a:r>
            <a:r>
              <a:rPr lang="ru-RU" sz="1900" dirty="0" err="1">
                <a:solidFill>
                  <a:schemeClr val="accent4">
                    <a:lumMod val="50000"/>
                  </a:schemeClr>
                </a:solidFill>
              </a:rPr>
              <a:t>девиантного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 поведения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  <a:p>
            <a:pPr algn="just"/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Дети с синдромом дефицита внимания и </a:t>
            </a:r>
            <a:r>
              <a:rPr lang="ru-RU" sz="1900" dirty="0" err="1">
                <a:solidFill>
                  <a:schemeClr val="accent4">
                    <a:lumMod val="50000"/>
                  </a:schemeClr>
                </a:solidFill>
              </a:rPr>
              <a:t>гипреактивностью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  <a:p>
            <a:pPr algn="just"/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-«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Дети с агрессивным поведением»</a:t>
            </a:r>
            <a:endParaRPr lang="ru-RU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1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8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13672"/>
              </p:ext>
            </p:extLst>
          </p:nvPr>
        </p:nvGraphicFramePr>
        <p:xfrm>
          <a:off x="376465" y="1131660"/>
          <a:ext cx="8318500" cy="4727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3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5600" y="-384174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 запланировано?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909350"/>
              </p:ext>
            </p:extLst>
          </p:nvPr>
        </p:nvGraphicFramePr>
        <p:xfrm>
          <a:off x="101600" y="1219200"/>
          <a:ext cx="9042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42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404" y="3010902"/>
            <a:ext cx="7886700" cy="32635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Служба координационной работы и методического обеспечения</a:t>
            </a:r>
          </a:p>
          <a:p>
            <a:pPr marL="0" indent="0" algn="ctr">
              <a:buNone/>
            </a:pPr>
            <a:r>
              <a:rPr lang="ru-RU" dirty="0" smtClean="0"/>
              <a:t>ул. 30 лет Победы, 7/2, </a:t>
            </a:r>
            <a:r>
              <a:rPr lang="ru-RU" dirty="0" err="1" smtClean="0"/>
              <a:t>каб</a:t>
            </a:r>
            <a:r>
              <a:rPr lang="ru-RU" dirty="0" smtClean="0"/>
              <a:t>. 215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телефон: 77-12-08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86077" y="1104983"/>
            <a:ext cx="8117498" cy="3780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dirty="0"/>
              <a:t>Муниципальное казенное учреждение для детей, нуждающихся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dirty="0"/>
              <a:t>в психолого-педагогической и медико-социальной помощи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dirty="0"/>
              <a:t>«Центр диагностики и консультирования»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6125" y="6066657"/>
            <a:ext cx="309725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hlinkClick r:id="rId2"/>
              </a:rPr>
              <a:t>https://vk.com/cdiksurgut</a:t>
            </a:r>
            <a:r>
              <a:rPr lang="ru-RU" sz="21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41169" y="5339536"/>
            <a:ext cx="300717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hlinkClick r:id="rId3"/>
              </a:rPr>
              <a:t>http://cdk.admsurgut.ru/</a:t>
            </a:r>
            <a:r>
              <a:rPr lang="ru-RU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85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447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Секция 1 «Совершенствование психолого-педагогического, социального сопровождения обучающихся с особыми образовательными потребностями в современных условиях»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 запланировано?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 Windows</cp:lastModifiedBy>
  <cp:revision>31</cp:revision>
  <dcterms:created xsi:type="dcterms:W3CDTF">2019-10-28T08:40:00Z</dcterms:created>
  <dcterms:modified xsi:type="dcterms:W3CDTF">2021-08-28T04:12:54Z</dcterms:modified>
</cp:coreProperties>
</file>