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69" r:id="rId4"/>
    <p:sldId id="257" r:id="rId5"/>
    <p:sldId id="260" r:id="rId6"/>
    <p:sldId id="261" r:id="rId7"/>
    <p:sldId id="262" r:id="rId8"/>
    <p:sldId id="266" r:id="rId9"/>
    <p:sldId id="267" r:id="rId10"/>
    <p:sldId id="264" r:id="rId11"/>
    <p:sldId id="263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58" y="108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67597-393C-4D14-994B-6DE633E1F44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EFA59-60D1-4A4D-901A-32CE76652CB3}">
      <dgm:prSet phldrT="[Текст]"/>
      <dgm:spPr/>
      <dgm:t>
        <a:bodyPr/>
        <a:lstStyle/>
        <a:p>
          <a:r>
            <a:rPr lang="ru-RU" dirty="0"/>
            <a:t>Лаборатория «Интерес»  </a:t>
          </a:r>
          <a:br>
            <a:rPr lang="ru-RU" dirty="0"/>
          </a:br>
          <a:r>
            <a:rPr lang="ru-RU" i="1" dirty="0"/>
            <a:t>Курсы для обучающихся 5-7 классов</a:t>
          </a:r>
          <a:endParaRPr lang="ru-RU" dirty="0"/>
        </a:p>
      </dgm:t>
    </dgm:pt>
    <dgm:pt modelId="{918821C9-0DF9-4A07-9F0B-E6151D74A42D}" type="parTrans" cxnId="{F8CAAF74-CE96-4BCC-9BE5-EE983F9D1DBB}">
      <dgm:prSet/>
      <dgm:spPr/>
      <dgm:t>
        <a:bodyPr/>
        <a:lstStyle/>
        <a:p>
          <a:endParaRPr lang="ru-RU"/>
        </a:p>
      </dgm:t>
    </dgm:pt>
    <dgm:pt modelId="{56BB3684-D7AA-4F1E-B722-9ED8C94A87F6}" type="sibTrans" cxnId="{F8CAAF74-CE96-4BCC-9BE5-EE983F9D1DBB}">
      <dgm:prSet/>
      <dgm:spPr/>
      <dgm:t>
        <a:bodyPr/>
        <a:lstStyle/>
        <a:p>
          <a:endParaRPr lang="ru-RU"/>
        </a:p>
      </dgm:t>
    </dgm:pt>
    <dgm:pt modelId="{F80C4653-06DA-49DF-9753-E2A21DFBCA85}">
      <dgm:prSet phldrT="[Текст]"/>
      <dgm:spPr/>
      <dgm:t>
        <a:bodyPr/>
        <a:lstStyle/>
        <a:p>
          <a:r>
            <a:rPr lang="ru-RU" dirty="0"/>
            <a:t>«Биологический класс» , </a:t>
          </a:r>
          <a:r>
            <a:rPr lang="ru-RU" dirty="0" err="1"/>
            <a:t>СурГПУ</a:t>
          </a:r>
          <a:endParaRPr lang="ru-RU" dirty="0"/>
        </a:p>
      </dgm:t>
    </dgm:pt>
    <dgm:pt modelId="{D05C1C95-EE52-4132-8AE1-441A87FE64C3}" type="parTrans" cxnId="{9191EFA0-338B-46DB-BD53-8514D13B6219}">
      <dgm:prSet/>
      <dgm:spPr/>
      <dgm:t>
        <a:bodyPr/>
        <a:lstStyle/>
        <a:p>
          <a:endParaRPr lang="ru-RU"/>
        </a:p>
      </dgm:t>
    </dgm:pt>
    <dgm:pt modelId="{A13013F8-1D02-40F6-8628-5E99BF8BBE27}" type="sibTrans" cxnId="{9191EFA0-338B-46DB-BD53-8514D13B6219}">
      <dgm:prSet/>
      <dgm:spPr/>
      <dgm:t>
        <a:bodyPr/>
        <a:lstStyle/>
        <a:p>
          <a:endParaRPr lang="ru-RU"/>
        </a:p>
      </dgm:t>
    </dgm:pt>
    <dgm:pt modelId="{F07C9727-FF9B-4FF2-ABCE-6F421BE2481F}">
      <dgm:prSet phldrT="[Текст]"/>
      <dgm:spPr/>
      <dgm:t>
        <a:bodyPr/>
        <a:lstStyle/>
        <a:p>
          <a:r>
            <a:rPr lang="ru-RU" dirty="0"/>
            <a:t>ДОП, РМЦ ДОД  </a:t>
          </a:r>
          <a:r>
            <a:rPr lang="ru-RU" dirty="0" err="1"/>
            <a:t>СурГУ</a:t>
          </a:r>
          <a:endParaRPr lang="ru-RU" dirty="0"/>
        </a:p>
      </dgm:t>
    </dgm:pt>
    <dgm:pt modelId="{C0063A2B-202E-4BCD-9E86-B49F732793BF}" type="parTrans" cxnId="{8519D8BE-C75D-4209-A2F0-5A8E42860B06}">
      <dgm:prSet/>
      <dgm:spPr/>
      <dgm:t>
        <a:bodyPr/>
        <a:lstStyle/>
        <a:p>
          <a:endParaRPr lang="ru-RU"/>
        </a:p>
      </dgm:t>
    </dgm:pt>
    <dgm:pt modelId="{74E7F468-1039-4309-B6FE-61FE1C579438}" type="sibTrans" cxnId="{8519D8BE-C75D-4209-A2F0-5A8E42860B06}">
      <dgm:prSet/>
      <dgm:spPr/>
      <dgm:t>
        <a:bodyPr/>
        <a:lstStyle/>
        <a:p>
          <a:endParaRPr lang="ru-RU"/>
        </a:p>
      </dgm:t>
    </dgm:pt>
    <dgm:pt modelId="{731BF0EE-9C89-409E-A2F5-ACF932C5140B}">
      <dgm:prSet phldrT="[Текст]"/>
      <dgm:spPr/>
      <dgm:t>
        <a:bodyPr/>
        <a:lstStyle/>
        <a:p>
          <a:r>
            <a:rPr lang="ru-RU" dirty="0"/>
            <a:t>МБОУ гимназия Ф.К. Салманова, СОШ № 1,7,19,32</a:t>
          </a:r>
        </a:p>
      </dgm:t>
    </dgm:pt>
    <dgm:pt modelId="{434ADA65-DFF1-470C-9DE5-7ECB8257458E}" type="parTrans" cxnId="{26100C86-76FE-424B-8CEF-5971CE56AE92}">
      <dgm:prSet/>
      <dgm:spPr/>
      <dgm:t>
        <a:bodyPr/>
        <a:lstStyle/>
        <a:p>
          <a:endParaRPr lang="ru-RU"/>
        </a:p>
      </dgm:t>
    </dgm:pt>
    <dgm:pt modelId="{5630FBD8-1012-4775-BD18-6E403CC2ABA4}" type="sibTrans" cxnId="{26100C86-76FE-424B-8CEF-5971CE56AE92}">
      <dgm:prSet/>
      <dgm:spPr/>
      <dgm:t>
        <a:bodyPr/>
        <a:lstStyle/>
        <a:p>
          <a:endParaRPr lang="ru-RU"/>
        </a:p>
      </dgm:t>
    </dgm:pt>
    <dgm:pt modelId="{063AEE94-2BA4-414E-8E77-C3EE6D058B05}">
      <dgm:prSet phldrT="[Текст]"/>
      <dgm:spPr/>
      <dgm:t>
        <a:bodyPr/>
        <a:lstStyle/>
        <a:p>
          <a:r>
            <a:rPr lang="ru-RU" dirty="0"/>
            <a:t>«Лаборатория успеха» </a:t>
          </a:r>
          <a:br>
            <a:rPr lang="ru-RU" dirty="0"/>
          </a:br>
          <a:r>
            <a:rPr lang="ru-RU" i="1" dirty="0"/>
            <a:t>Работа с одаренными детьми </a:t>
          </a:r>
          <a:endParaRPr lang="ru-RU" dirty="0"/>
        </a:p>
      </dgm:t>
    </dgm:pt>
    <dgm:pt modelId="{2A36B641-C032-4B56-9968-FD311E02D8E7}" type="parTrans" cxnId="{583EF3C1-B369-4E47-AA80-246BEBA34D67}">
      <dgm:prSet/>
      <dgm:spPr/>
      <dgm:t>
        <a:bodyPr/>
        <a:lstStyle/>
        <a:p>
          <a:endParaRPr lang="ru-RU"/>
        </a:p>
      </dgm:t>
    </dgm:pt>
    <dgm:pt modelId="{65F6B030-FE8D-488C-B8E5-748A115E1FCD}" type="sibTrans" cxnId="{583EF3C1-B369-4E47-AA80-246BEBA34D67}">
      <dgm:prSet/>
      <dgm:spPr/>
      <dgm:t>
        <a:bodyPr/>
        <a:lstStyle/>
        <a:p>
          <a:endParaRPr lang="ru-RU"/>
        </a:p>
      </dgm:t>
    </dgm:pt>
    <dgm:pt modelId="{F7F96857-5DFC-4BFF-BCBF-6835CED0564A}">
      <dgm:prSet phldrT="[Текст]"/>
      <dgm:spPr/>
      <dgm:t>
        <a:bodyPr/>
        <a:lstStyle/>
        <a:p>
          <a:r>
            <a:rPr lang="ru-RU" dirty="0"/>
            <a:t>МАОУ ДО «ЭБЦ»</a:t>
          </a:r>
        </a:p>
      </dgm:t>
    </dgm:pt>
    <dgm:pt modelId="{D6A389C1-BCE7-4E20-BA59-60E38FC6C7D2}" type="parTrans" cxnId="{2EF60592-4CA0-4055-9F36-469E3969C52E}">
      <dgm:prSet/>
      <dgm:spPr/>
      <dgm:t>
        <a:bodyPr/>
        <a:lstStyle/>
        <a:p>
          <a:endParaRPr lang="ru-RU"/>
        </a:p>
      </dgm:t>
    </dgm:pt>
    <dgm:pt modelId="{0B7FD754-641E-4424-A77F-F7C58BEA90CB}" type="sibTrans" cxnId="{2EF60592-4CA0-4055-9F36-469E3969C52E}">
      <dgm:prSet/>
      <dgm:spPr/>
      <dgm:t>
        <a:bodyPr/>
        <a:lstStyle/>
        <a:p>
          <a:endParaRPr lang="ru-RU"/>
        </a:p>
      </dgm:t>
    </dgm:pt>
    <dgm:pt modelId="{531CF987-4C6C-42A5-B39A-CAE275738D16}">
      <dgm:prSet phldrT="[Текст]"/>
      <dgm:spPr/>
      <dgm:t>
        <a:bodyPr/>
        <a:lstStyle/>
        <a:p>
          <a:r>
            <a:rPr lang="ru-RU" dirty="0"/>
            <a:t>«Лаборатория успеха 2.0» </a:t>
          </a:r>
          <a:r>
            <a:rPr lang="ru-RU" i="1" dirty="0"/>
            <a:t>Подготовка учащихся к ГИА, 9-11 классы</a:t>
          </a:r>
          <a:endParaRPr lang="ru-RU" dirty="0"/>
        </a:p>
      </dgm:t>
    </dgm:pt>
    <dgm:pt modelId="{562AB04B-D21C-4386-9928-4E0CCDF98937}" type="parTrans" cxnId="{1F91D33E-F84B-4ADF-BBF9-59AEED745744}">
      <dgm:prSet/>
      <dgm:spPr/>
      <dgm:t>
        <a:bodyPr/>
        <a:lstStyle/>
        <a:p>
          <a:endParaRPr lang="ru-RU"/>
        </a:p>
      </dgm:t>
    </dgm:pt>
    <dgm:pt modelId="{C4C11C64-9B7F-4D8A-8F9C-C9A8C4352260}" type="sibTrans" cxnId="{1F91D33E-F84B-4ADF-BBF9-59AEED745744}">
      <dgm:prSet/>
      <dgm:spPr/>
      <dgm:t>
        <a:bodyPr/>
        <a:lstStyle/>
        <a:p>
          <a:endParaRPr lang="ru-RU"/>
        </a:p>
      </dgm:t>
    </dgm:pt>
    <dgm:pt modelId="{489213ED-F9FD-4273-8AFB-C3DDF5527584}">
      <dgm:prSet phldrT="[Текст]"/>
      <dgm:spPr/>
      <dgm:t>
        <a:bodyPr/>
        <a:lstStyle/>
        <a:p>
          <a:r>
            <a:rPr lang="ru-RU" dirty="0"/>
            <a:t>«</a:t>
          </a:r>
          <a:r>
            <a:rPr lang="en-US" dirty="0" err="1"/>
            <a:t>ProLab</a:t>
          </a:r>
          <a:r>
            <a:rPr lang="ru-RU" dirty="0"/>
            <a:t>» </a:t>
          </a:r>
          <a:br>
            <a:rPr lang="ru-RU" dirty="0"/>
          </a:br>
          <a:r>
            <a:rPr lang="ru-RU" i="1" dirty="0"/>
            <a:t>Информационно-методическое сопровождение педагогов</a:t>
          </a:r>
          <a:endParaRPr lang="ru-RU" dirty="0"/>
        </a:p>
      </dgm:t>
    </dgm:pt>
    <dgm:pt modelId="{BD84110C-E310-4332-945A-D5952F019BB0}" type="parTrans" cxnId="{0DA5808A-F627-4741-B3AF-4ACF87E14FE1}">
      <dgm:prSet/>
      <dgm:spPr/>
      <dgm:t>
        <a:bodyPr/>
        <a:lstStyle/>
        <a:p>
          <a:endParaRPr lang="ru-RU"/>
        </a:p>
      </dgm:t>
    </dgm:pt>
    <dgm:pt modelId="{6FE06DD2-6F0F-4F70-8D97-216040F8AE7F}" type="sibTrans" cxnId="{0DA5808A-F627-4741-B3AF-4ACF87E14FE1}">
      <dgm:prSet/>
      <dgm:spPr/>
      <dgm:t>
        <a:bodyPr/>
        <a:lstStyle/>
        <a:p>
          <a:endParaRPr lang="ru-RU"/>
        </a:p>
      </dgm:t>
    </dgm:pt>
    <dgm:pt modelId="{5BF2530C-AC45-4937-B569-161E2FB12018}">
      <dgm:prSet phldrT="[Текст]"/>
      <dgm:spPr/>
      <dgm:t>
        <a:bodyPr/>
        <a:lstStyle/>
        <a:p>
          <a:r>
            <a:rPr lang="ru-RU" dirty="0"/>
            <a:t>«Биологический класс» , </a:t>
          </a:r>
          <a:r>
            <a:rPr lang="ru-RU" dirty="0" err="1"/>
            <a:t>СурГПУ</a:t>
          </a:r>
          <a:endParaRPr lang="ru-RU" dirty="0"/>
        </a:p>
      </dgm:t>
    </dgm:pt>
    <dgm:pt modelId="{76E87E89-24C2-4286-A41D-410596F21D88}" type="parTrans" cxnId="{B04F94A8-8D9D-48A4-BDE0-85F4CF573EC1}">
      <dgm:prSet/>
      <dgm:spPr/>
      <dgm:t>
        <a:bodyPr/>
        <a:lstStyle/>
        <a:p>
          <a:endParaRPr lang="ru-RU"/>
        </a:p>
      </dgm:t>
    </dgm:pt>
    <dgm:pt modelId="{20E943E7-3288-45C2-9360-9E69A3CE13A4}" type="sibTrans" cxnId="{B04F94A8-8D9D-48A4-BDE0-85F4CF573EC1}">
      <dgm:prSet/>
      <dgm:spPr/>
      <dgm:t>
        <a:bodyPr/>
        <a:lstStyle/>
        <a:p>
          <a:endParaRPr lang="ru-RU"/>
        </a:p>
      </dgm:t>
    </dgm:pt>
    <dgm:pt modelId="{7604910D-9839-4899-8786-76B64BDAA648}">
      <dgm:prSet phldrT="[Текст]"/>
      <dgm:spPr/>
      <dgm:t>
        <a:bodyPr/>
        <a:lstStyle/>
        <a:p>
          <a:r>
            <a:rPr lang="ru-RU"/>
            <a:t>ДОП, РМЦ ДОД  СурГУ</a:t>
          </a:r>
          <a:endParaRPr lang="ru-RU" dirty="0"/>
        </a:p>
      </dgm:t>
    </dgm:pt>
    <dgm:pt modelId="{28893D9F-CCD6-4FFC-9D07-0F43DDD24AED}" type="parTrans" cxnId="{6BDECAD7-F4D8-4F53-ADAE-70BF8DEABFEB}">
      <dgm:prSet/>
      <dgm:spPr/>
      <dgm:t>
        <a:bodyPr/>
        <a:lstStyle/>
        <a:p>
          <a:endParaRPr lang="ru-RU"/>
        </a:p>
      </dgm:t>
    </dgm:pt>
    <dgm:pt modelId="{F0045C13-A53F-4543-B910-8E20C2F81AED}" type="sibTrans" cxnId="{6BDECAD7-F4D8-4F53-ADAE-70BF8DEABFEB}">
      <dgm:prSet/>
      <dgm:spPr/>
      <dgm:t>
        <a:bodyPr/>
        <a:lstStyle/>
        <a:p>
          <a:endParaRPr lang="ru-RU"/>
        </a:p>
      </dgm:t>
    </dgm:pt>
    <dgm:pt modelId="{4F8D1A04-CDB7-4967-B9D9-039222DBE01B}">
      <dgm:prSet phldrT="[Текст]"/>
      <dgm:spPr/>
      <dgm:t>
        <a:bodyPr/>
        <a:lstStyle/>
        <a:p>
          <a:r>
            <a:rPr lang="ru-RU" dirty="0"/>
            <a:t>МБОУ гимназия Ф.К. Салманова, лицей № 3 СОШ № 3,7,29, СШ 9</a:t>
          </a:r>
        </a:p>
      </dgm:t>
    </dgm:pt>
    <dgm:pt modelId="{D94D2147-7E99-404D-84C0-A685703F8ABF}" type="parTrans" cxnId="{9C1B050D-E8E4-4A83-9CFA-F8501E7BE3D4}">
      <dgm:prSet/>
      <dgm:spPr/>
      <dgm:t>
        <a:bodyPr/>
        <a:lstStyle/>
        <a:p>
          <a:endParaRPr lang="ru-RU"/>
        </a:p>
      </dgm:t>
    </dgm:pt>
    <dgm:pt modelId="{6E033220-D33F-46C5-9D65-6ABBF051C03E}" type="sibTrans" cxnId="{9C1B050D-E8E4-4A83-9CFA-F8501E7BE3D4}">
      <dgm:prSet/>
      <dgm:spPr/>
      <dgm:t>
        <a:bodyPr/>
        <a:lstStyle/>
        <a:p>
          <a:endParaRPr lang="ru-RU"/>
        </a:p>
      </dgm:t>
    </dgm:pt>
    <dgm:pt modelId="{6CFFF4BE-4A13-4B11-B95B-9433EA9D9C28}">
      <dgm:prSet phldrT="[Текст]"/>
      <dgm:spPr/>
      <dgm:t>
        <a:bodyPr/>
        <a:lstStyle/>
        <a:p>
          <a:r>
            <a:rPr lang="ru-RU" dirty="0"/>
            <a:t>МАОУ ДО «ЭБЦ»</a:t>
          </a:r>
        </a:p>
      </dgm:t>
    </dgm:pt>
    <dgm:pt modelId="{7FD6FA33-B325-4583-8C63-96CF20BB9E60}" type="parTrans" cxnId="{E7620A4F-7E1E-43C7-A16F-D6C78C12E0AE}">
      <dgm:prSet/>
      <dgm:spPr/>
      <dgm:t>
        <a:bodyPr/>
        <a:lstStyle/>
        <a:p>
          <a:endParaRPr lang="ru-RU"/>
        </a:p>
      </dgm:t>
    </dgm:pt>
    <dgm:pt modelId="{0C4326B8-0497-4437-B1C6-22863289FE00}" type="sibTrans" cxnId="{E7620A4F-7E1E-43C7-A16F-D6C78C12E0AE}">
      <dgm:prSet/>
      <dgm:spPr/>
      <dgm:t>
        <a:bodyPr/>
        <a:lstStyle/>
        <a:p>
          <a:endParaRPr lang="ru-RU"/>
        </a:p>
      </dgm:t>
    </dgm:pt>
    <dgm:pt modelId="{5B9D41EE-ECC4-4203-8C61-B8073CB88752}">
      <dgm:prSet phldrT="[Текст]"/>
      <dgm:spPr/>
      <dgm:t>
        <a:bodyPr/>
        <a:lstStyle/>
        <a:p>
          <a:r>
            <a:rPr lang="ru-RU" dirty="0"/>
            <a:t>МБОУ гимназия Ф.К. Салманова</a:t>
          </a:r>
        </a:p>
      </dgm:t>
    </dgm:pt>
    <dgm:pt modelId="{3F3FBCD5-3E82-4C2A-B474-4B238368F511}" type="parTrans" cxnId="{082966F2-688F-4BCD-B50C-0D69C1E6C0CF}">
      <dgm:prSet/>
      <dgm:spPr/>
      <dgm:t>
        <a:bodyPr/>
        <a:lstStyle/>
        <a:p>
          <a:endParaRPr lang="ru-RU"/>
        </a:p>
      </dgm:t>
    </dgm:pt>
    <dgm:pt modelId="{8301783F-C796-467E-9611-A7B58CE5A320}" type="sibTrans" cxnId="{082966F2-688F-4BCD-B50C-0D69C1E6C0CF}">
      <dgm:prSet/>
      <dgm:spPr/>
      <dgm:t>
        <a:bodyPr/>
        <a:lstStyle/>
        <a:p>
          <a:endParaRPr lang="ru-RU"/>
        </a:p>
      </dgm:t>
    </dgm:pt>
    <dgm:pt modelId="{06EF24F0-3326-4405-B6C4-33DA8AF64FEF}">
      <dgm:prSet phldrT="[Текст]"/>
      <dgm:spPr/>
      <dgm:t>
        <a:bodyPr/>
        <a:lstStyle/>
        <a:p>
          <a:r>
            <a:rPr lang="ru-RU" dirty="0"/>
            <a:t>МБОУ лицей № 3</a:t>
          </a:r>
        </a:p>
      </dgm:t>
    </dgm:pt>
    <dgm:pt modelId="{21346574-D77C-4795-AC92-76F0767D13AC}" type="parTrans" cxnId="{1BE63EAB-9D6E-4247-A9C1-003E6C14316E}">
      <dgm:prSet/>
      <dgm:spPr/>
      <dgm:t>
        <a:bodyPr/>
        <a:lstStyle/>
        <a:p>
          <a:endParaRPr lang="ru-RU"/>
        </a:p>
      </dgm:t>
    </dgm:pt>
    <dgm:pt modelId="{8FB630A8-EA8C-43C2-9A5C-A56077EF8327}" type="sibTrans" cxnId="{1BE63EAB-9D6E-4247-A9C1-003E6C14316E}">
      <dgm:prSet/>
      <dgm:spPr/>
      <dgm:t>
        <a:bodyPr/>
        <a:lstStyle/>
        <a:p>
          <a:endParaRPr lang="ru-RU"/>
        </a:p>
      </dgm:t>
    </dgm:pt>
    <dgm:pt modelId="{52B7A936-72D7-426E-960E-73842C78D450}">
      <dgm:prSet phldrT="[Текст]"/>
      <dgm:spPr/>
      <dgm:t>
        <a:bodyPr/>
        <a:lstStyle/>
        <a:p>
          <a:r>
            <a:rPr lang="ru-RU" dirty="0"/>
            <a:t>МБОУ СОШ № 1</a:t>
          </a:r>
        </a:p>
      </dgm:t>
    </dgm:pt>
    <dgm:pt modelId="{5140F934-A28A-40F5-B3B5-7D3A1840A902}" type="parTrans" cxnId="{F8CD4471-D33D-499B-9F3E-227E907B3A13}">
      <dgm:prSet/>
      <dgm:spPr/>
      <dgm:t>
        <a:bodyPr/>
        <a:lstStyle/>
        <a:p>
          <a:endParaRPr lang="ru-RU"/>
        </a:p>
      </dgm:t>
    </dgm:pt>
    <dgm:pt modelId="{FE0400CD-37DA-4434-8CCD-1FD437A7D48A}" type="sibTrans" cxnId="{F8CD4471-D33D-499B-9F3E-227E907B3A13}">
      <dgm:prSet/>
      <dgm:spPr/>
      <dgm:t>
        <a:bodyPr/>
        <a:lstStyle/>
        <a:p>
          <a:endParaRPr lang="ru-RU"/>
        </a:p>
      </dgm:t>
    </dgm:pt>
    <dgm:pt modelId="{BCD15A17-1B86-447D-A7A1-D99D94982456}">
      <dgm:prSet phldrT="[Текст]"/>
      <dgm:spPr/>
      <dgm:t>
        <a:bodyPr/>
        <a:lstStyle/>
        <a:p>
          <a:r>
            <a:rPr lang="ru-RU" dirty="0"/>
            <a:t> МБОУ СОШ № 7</a:t>
          </a:r>
        </a:p>
      </dgm:t>
    </dgm:pt>
    <dgm:pt modelId="{45CA98A3-1C96-451B-AD6D-A95519BCAA6B}" type="parTrans" cxnId="{AD66F66E-27BB-4B02-95F1-7775FEFDBA19}">
      <dgm:prSet/>
      <dgm:spPr/>
      <dgm:t>
        <a:bodyPr/>
        <a:lstStyle/>
        <a:p>
          <a:endParaRPr lang="ru-RU"/>
        </a:p>
      </dgm:t>
    </dgm:pt>
    <dgm:pt modelId="{F12B3DD2-8E5D-4F4C-A445-44936A986641}" type="sibTrans" cxnId="{AD66F66E-27BB-4B02-95F1-7775FEFDBA19}">
      <dgm:prSet/>
      <dgm:spPr/>
      <dgm:t>
        <a:bodyPr/>
        <a:lstStyle/>
        <a:p>
          <a:endParaRPr lang="ru-RU"/>
        </a:p>
      </dgm:t>
    </dgm:pt>
    <dgm:pt modelId="{A693DCBC-A629-426B-BA6A-95CEEA128C88}">
      <dgm:prSet phldrT="[Текст]"/>
      <dgm:spPr/>
      <dgm:t>
        <a:bodyPr/>
        <a:lstStyle/>
        <a:p>
          <a:r>
            <a:rPr lang="ru-RU" dirty="0"/>
            <a:t>МБОУ СТШ</a:t>
          </a:r>
        </a:p>
      </dgm:t>
    </dgm:pt>
    <dgm:pt modelId="{3A7B8EBF-4EA6-49DC-8A9F-8C2AA359F4AE}" type="parTrans" cxnId="{4690F5C0-5451-410A-8982-A056CCA89856}">
      <dgm:prSet/>
      <dgm:spPr/>
      <dgm:t>
        <a:bodyPr/>
        <a:lstStyle/>
        <a:p>
          <a:endParaRPr lang="ru-RU"/>
        </a:p>
      </dgm:t>
    </dgm:pt>
    <dgm:pt modelId="{676D76B5-9522-463F-A834-311D58ACEA9F}" type="sibTrans" cxnId="{4690F5C0-5451-410A-8982-A056CCA89856}">
      <dgm:prSet/>
      <dgm:spPr/>
      <dgm:t>
        <a:bodyPr/>
        <a:lstStyle/>
        <a:p>
          <a:endParaRPr lang="ru-RU"/>
        </a:p>
      </dgm:t>
    </dgm:pt>
    <dgm:pt modelId="{EE06BC7F-67A4-4673-A302-DD2C0F86319A}">
      <dgm:prSet phldrT="[Текст]"/>
      <dgm:spPr/>
      <dgm:t>
        <a:bodyPr/>
        <a:lstStyle/>
        <a:p>
          <a:r>
            <a:rPr lang="ru-RU" dirty="0" err="1"/>
            <a:t>СурГПУ</a:t>
          </a:r>
          <a:endParaRPr lang="ru-RU" dirty="0"/>
        </a:p>
      </dgm:t>
    </dgm:pt>
    <dgm:pt modelId="{A08DB71B-82A7-47CF-9F71-D54DE63D88D5}" type="parTrans" cxnId="{D59FF4EB-59B6-4472-9106-BB63378B0640}">
      <dgm:prSet/>
      <dgm:spPr/>
      <dgm:t>
        <a:bodyPr/>
        <a:lstStyle/>
        <a:p>
          <a:endParaRPr lang="ru-RU"/>
        </a:p>
      </dgm:t>
    </dgm:pt>
    <dgm:pt modelId="{A5659A4B-87B2-45CB-9A95-3339DF151928}" type="sibTrans" cxnId="{D59FF4EB-59B6-4472-9106-BB63378B0640}">
      <dgm:prSet/>
      <dgm:spPr/>
      <dgm:t>
        <a:bodyPr/>
        <a:lstStyle/>
        <a:p>
          <a:endParaRPr lang="ru-RU"/>
        </a:p>
      </dgm:t>
    </dgm:pt>
    <dgm:pt modelId="{F9BA5FC6-E1D8-4CD0-94DC-9AEE6AC824DB}">
      <dgm:prSet phldrT="[Текст]"/>
      <dgm:spPr/>
      <dgm:t>
        <a:bodyPr/>
        <a:lstStyle/>
        <a:p>
          <a:r>
            <a:rPr lang="ru-RU" dirty="0" err="1"/>
            <a:t>СурГу</a:t>
          </a:r>
          <a:endParaRPr lang="ru-RU" dirty="0"/>
        </a:p>
      </dgm:t>
    </dgm:pt>
    <dgm:pt modelId="{2B05150C-8CCB-45D9-9C75-D9D6EA27BE84}" type="parTrans" cxnId="{2EED5549-0C92-4D8F-872F-9EB59E63850A}">
      <dgm:prSet/>
      <dgm:spPr/>
      <dgm:t>
        <a:bodyPr/>
        <a:lstStyle/>
        <a:p>
          <a:endParaRPr lang="ru-RU"/>
        </a:p>
      </dgm:t>
    </dgm:pt>
    <dgm:pt modelId="{9F64D720-346F-4512-B794-17A961414CBE}" type="sibTrans" cxnId="{2EED5549-0C92-4D8F-872F-9EB59E63850A}">
      <dgm:prSet/>
      <dgm:spPr/>
      <dgm:t>
        <a:bodyPr/>
        <a:lstStyle/>
        <a:p>
          <a:endParaRPr lang="ru-RU"/>
        </a:p>
      </dgm:t>
    </dgm:pt>
    <dgm:pt modelId="{2CA87ADA-B831-4240-A279-E4EF76F09EB8}">
      <dgm:prSet phldrT="[Текст]"/>
      <dgm:spPr/>
      <dgm:t>
        <a:bodyPr/>
        <a:lstStyle/>
        <a:p>
          <a:r>
            <a:rPr lang="ru-RU" dirty="0"/>
            <a:t>МБОУ гимназия Ф.К. Салманова</a:t>
          </a:r>
        </a:p>
      </dgm:t>
    </dgm:pt>
    <dgm:pt modelId="{3C74BD79-AE4F-488F-A057-6B9B1D9DE254}" type="parTrans" cxnId="{9FB9FD68-AB6B-4606-AE53-072BA59A007B}">
      <dgm:prSet/>
      <dgm:spPr/>
      <dgm:t>
        <a:bodyPr/>
        <a:lstStyle/>
        <a:p>
          <a:endParaRPr lang="ru-RU"/>
        </a:p>
      </dgm:t>
    </dgm:pt>
    <dgm:pt modelId="{D9FCF1CE-1CA2-4A80-B69E-7F3D9901B606}" type="sibTrans" cxnId="{9FB9FD68-AB6B-4606-AE53-072BA59A007B}">
      <dgm:prSet/>
      <dgm:spPr/>
      <dgm:t>
        <a:bodyPr/>
        <a:lstStyle/>
        <a:p>
          <a:endParaRPr lang="ru-RU"/>
        </a:p>
      </dgm:t>
    </dgm:pt>
    <dgm:pt modelId="{D69CCEAB-C524-409D-B5E6-9D854C34DA09}">
      <dgm:prSet phldrT="[Текст]"/>
      <dgm:spPr/>
      <dgm:t>
        <a:bodyPr/>
        <a:lstStyle/>
        <a:p>
          <a:r>
            <a:rPr lang="ru-RU"/>
            <a:t>МАОУ ДО «ЭБЦ»</a:t>
          </a:r>
          <a:endParaRPr lang="ru-RU" dirty="0"/>
        </a:p>
      </dgm:t>
    </dgm:pt>
    <dgm:pt modelId="{55DB91DF-F93D-4B99-85AF-49051B7452E3}" type="parTrans" cxnId="{20C9EDB1-7941-48B3-9A50-20F0E341AC71}">
      <dgm:prSet/>
      <dgm:spPr/>
      <dgm:t>
        <a:bodyPr/>
        <a:lstStyle/>
        <a:p>
          <a:endParaRPr lang="ru-RU"/>
        </a:p>
      </dgm:t>
    </dgm:pt>
    <dgm:pt modelId="{90491539-2B09-44F0-A519-F79D10890C22}" type="sibTrans" cxnId="{20C9EDB1-7941-48B3-9A50-20F0E341AC71}">
      <dgm:prSet/>
      <dgm:spPr/>
      <dgm:t>
        <a:bodyPr/>
        <a:lstStyle/>
        <a:p>
          <a:endParaRPr lang="ru-RU"/>
        </a:p>
      </dgm:t>
    </dgm:pt>
    <dgm:pt modelId="{387E7998-2117-4942-91DD-A4D0FC25C0FE}" type="pres">
      <dgm:prSet presAssocID="{0AA67597-393C-4D14-994B-6DE633E1F444}" presName="theList" presStyleCnt="0">
        <dgm:presLayoutVars>
          <dgm:dir/>
          <dgm:animLvl val="lvl"/>
          <dgm:resizeHandles val="exact"/>
        </dgm:presLayoutVars>
      </dgm:prSet>
      <dgm:spPr/>
    </dgm:pt>
    <dgm:pt modelId="{1D53E63D-E010-424E-945E-26689A9BCA73}" type="pres">
      <dgm:prSet presAssocID="{63FEFA59-60D1-4A4D-901A-32CE76652CB3}" presName="compNode" presStyleCnt="0"/>
      <dgm:spPr/>
    </dgm:pt>
    <dgm:pt modelId="{F4573EEF-2A54-4986-9912-935D842504BD}" type="pres">
      <dgm:prSet presAssocID="{63FEFA59-60D1-4A4D-901A-32CE76652CB3}" presName="aNode" presStyleLbl="bgShp" presStyleIdx="0" presStyleCnt="4"/>
      <dgm:spPr/>
    </dgm:pt>
    <dgm:pt modelId="{D9E9D220-2D96-4AEC-AD20-7A1D809A0F6D}" type="pres">
      <dgm:prSet presAssocID="{63FEFA59-60D1-4A4D-901A-32CE76652CB3}" presName="textNode" presStyleLbl="bgShp" presStyleIdx="0" presStyleCnt="4"/>
      <dgm:spPr/>
    </dgm:pt>
    <dgm:pt modelId="{EDF2E61E-055A-413B-9A99-4D80F39FEB7F}" type="pres">
      <dgm:prSet presAssocID="{63FEFA59-60D1-4A4D-901A-32CE76652CB3}" presName="compChildNode" presStyleCnt="0"/>
      <dgm:spPr/>
    </dgm:pt>
    <dgm:pt modelId="{B6168AA4-3611-4155-9251-BCD0EAB620C3}" type="pres">
      <dgm:prSet presAssocID="{63FEFA59-60D1-4A4D-901A-32CE76652CB3}" presName="theInnerList" presStyleCnt="0"/>
      <dgm:spPr/>
    </dgm:pt>
    <dgm:pt modelId="{BD5D4E31-C027-4B20-8306-C80DEC4F0590}" type="pres">
      <dgm:prSet presAssocID="{F80C4653-06DA-49DF-9753-E2A21DFBCA85}" presName="childNode" presStyleLbl="node1" presStyleIdx="0" presStyleCnt="17">
        <dgm:presLayoutVars>
          <dgm:bulletEnabled val="1"/>
        </dgm:presLayoutVars>
      </dgm:prSet>
      <dgm:spPr/>
    </dgm:pt>
    <dgm:pt modelId="{D7B2A902-B84B-45F0-98CE-7A53A98A74DE}" type="pres">
      <dgm:prSet presAssocID="{F80C4653-06DA-49DF-9753-E2A21DFBCA85}" presName="aSpace2" presStyleCnt="0"/>
      <dgm:spPr/>
    </dgm:pt>
    <dgm:pt modelId="{FE24CA30-B6BA-439E-ADCC-3AB64A571E0B}" type="pres">
      <dgm:prSet presAssocID="{F07C9727-FF9B-4FF2-ABCE-6F421BE2481F}" presName="childNode" presStyleLbl="node1" presStyleIdx="1" presStyleCnt="17">
        <dgm:presLayoutVars>
          <dgm:bulletEnabled val="1"/>
        </dgm:presLayoutVars>
      </dgm:prSet>
      <dgm:spPr/>
    </dgm:pt>
    <dgm:pt modelId="{0FB023E6-8AF3-4A0D-A433-BDAD325E436C}" type="pres">
      <dgm:prSet presAssocID="{F07C9727-FF9B-4FF2-ABCE-6F421BE2481F}" presName="aSpace2" presStyleCnt="0"/>
      <dgm:spPr/>
    </dgm:pt>
    <dgm:pt modelId="{E269B987-AB07-4D4B-B2DA-23EDA3961B60}" type="pres">
      <dgm:prSet presAssocID="{731BF0EE-9C89-409E-A2F5-ACF932C5140B}" presName="childNode" presStyleLbl="node1" presStyleIdx="2" presStyleCnt="17">
        <dgm:presLayoutVars>
          <dgm:bulletEnabled val="1"/>
        </dgm:presLayoutVars>
      </dgm:prSet>
      <dgm:spPr/>
    </dgm:pt>
    <dgm:pt modelId="{B7FEA7BB-AF40-4FAE-8F9A-13AD766361E6}" type="pres">
      <dgm:prSet presAssocID="{731BF0EE-9C89-409E-A2F5-ACF932C5140B}" presName="aSpace2" presStyleCnt="0"/>
      <dgm:spPr/>
    </dgm:pt>
    <dgm:pt modelId="{95CF2DA6-DFAF-429D-8EC1-C50E682476F8}" type="pres">
      <dgm:prSet presAssocID="{F7F96857-5DFC-4BFF-BCBF-6835CED0564A}" presName="childNode" presStyleLbl="node1" presStyleIdx="3" presStyleCnt="17">
        <dgm:presLayoutVars>
          <dgm:bulletEnabled val="1"/>
        </dgm:presLayoutVars>
      </dgm:prSet>
      <dgm:spPr/>
    </dgm:pt>
    <dgm:pt modelId="{65342969-5696-4E2D-981E-E87C41E4E27A}" type="pres">
      <dgm:prSet presAssocID="{63FEFA59-60D1-4A4D-901A-32CE76652CB3}" presName="aSpace" presStyleCnt="0"/>
      <dgm:spPr/>
    </dgm:pt>
    <dgm:pt modelId="{630F4884-02EA-4AE7-B0A6-BEF6DA892A9A}" type="pres">
      <dgm:prSet presAssocID="{063AEE94-2BA4-414E-8E77-C3EE6D058B05}" presName="compNode" presStyleCnt="0"/>
      <dgm:spPr/>
    </dgm:pt>
    <dgm:pt modelId="{0F84758B-A5EC-4723-BC5B-28E267FD96B2}" type="pres">
      <dgm:prSet presAssocID="{063AEE94-2BA4-414E-8E77-C3EE6D058B05}" presName="aNode" presStyleLbl="bgShp" presStyleIdx="1" presStyleCnt="4"/>
      <dgm:spPr/>
    </dgm:pt>
    <dgm:pt modelId="{EF5D7894-3934-4692-9E7A-D8700C901D65}" type="pres">
      <dgm:prSet presAssocID="{063AEE94-2BA4-414E-8E77-C3EE6D058B05}" presName="textNode" presStyleLbl="bgShp" presStyleIdx="1" presStyleCnt="4"/>
      <dgm:spPr/>
    </dgm:pt>
    <dgm:pt modelId="{C46ED3B6-B9E4-45C2-B0B8-A03EFE9CBAE0}" type="pres">
      <dgm:prSet presAssocID="{063AEE94-2BA4-414E-8E77-C3EE6D058B05}" presName="compChildNode" presStyleCnt="0"/>
      <dgm:spPr/>
    </dgm:pt>
    <dgm:pt modelId="{92669A0E-AFA5-430D-836A-3D7654077831}" type="pres">
      <dgm:prSet presAssocID="{063AEE94-2BA4-414E-8E77-C3EE6D058B05}" presName="theInnerList" presStyleCnt="0"/>
      <dgm:spPr/>
    </dgm:pt>
    <dgm:pt modelId="{30E05990-835F-40C2-8D21-E03F49E9AE79}" type="pres">
      <dgm:prSet presAssocID="{5BF2530C-AC45-4937-B569-161E2FB12018}" presName="childNode" presStyleLbl="node1" presStyleIdx="4" presStyleCnt="17">
        <dgm:presLayoutVars>
          <dgm:bulletEnabled val="1"/>
        </dgm:presLayoutVars>
      </dgm:prSet>
      <dgm:spPr/>
    </dgm:pt>
    <dgm:pt modelId="{F8668936-DF39-4BC3-A2E3-026BFE68A248}" type="pres">
      <dgm:prSet presAssocID="{5BF2530C-AC45-4937-B569-161E2FB12018}" presName="aSpace2" presStyleCnt="0"/>
      <dgm:spPr/>
    </dgm:pt>
    <dgm:pt modelId="{4F2C2055-5742-4DA7-A08E-338155308702}" type="pres">
      <dgm:prSet presAssocID="{7604910D-9839-4899-8786-76B64BDAA648}" presName="childNode" presStyleLbl="node1" presStyleIdx="5" presStyleCnt="17">
        <dgm:presLayoutVars>
          <dgm:bulletEnabled val="1"/>
        </dgm:presLayoutVars>
      </dgm:prSet>
      <dgm:spPr/>
    </dgm:pt>
    <dgm:pt modelId="{BE80AA35-8BE6-44E5-98E8-92690A0D87E5}" type="pres">
      <dgm:prSet presAssocID="{7604910D-9839-4899-8786-76B64BDAA648}" presName="aSpace2" presStyleCnt="0"/>
      <dgm:spPr/>
    </dgm:pt>
    <dgm:pt modelId="{8A6792C4-D233-4A0B-85EC-E479493334B4}" type="pres">
      <dgm:prSet presAssocID="{4F8D1A04-CDB7-4967-B9D9-039222DBE01B}" presName="childNode" presStyleLbl="node1" presStyleIdx="6" presStyleCnt="17">
        <dgm:presLayoutVars>
          <dgm:bulletEnabled val="1"/>
        </dgm:presLayoutVars>
      </dgm:prSet>
      <dgm:spPr/>
    </dgm:pt>
    <dgm:pt modelId="{B4E71D3A-C6B7-4838-88E0-E990E21F6873}" type="pres">
      <dgm:prSet presAssocID="{4F8D1A04-CDB7-4967-B9D9-039222DBE01B}" presName="aSpace2" presStyleCnt="0"/>
      <dgm:spPr/>
    </dgm:pt>
    <dgm:pt modelId="{D459DC8C-C65A-4791-8080-0559CCBF67EE}" type="pres">
      <dgm:prSet presAssocID="{6CFFF4BE-4A13-4B11-B95B-9433EA9D9C28}" presName="childNode" presStyleLbl="node1" presStyleIdx="7" presStyleCnt="17">
        <dgm:presLayoutVars>
          <dgm:bulletEnabled val="1"/>
        </dgm:presLayoutVars>
      </dgm:prSet>
      <dgm:spPr/>
    </dgm:pt>
    <dgm:pt modelId="{E1285E44-03E5-4D23-9687-3F9D036984E7}" type="pres">
      <dgm:prSet presAssocID="{063AEE94-2BA4-414E-8E77-C3EE6D058B05}" presName="aSpace" presStyleCnt="0"/>
      <dgm:spPr/>
    </dgm:pt>
    <dgm:pt modelId="{02353DD0-0603-4547-BA37-662D10EB5293}" type="pres">
      <dgm:prSet presAssocID="{531CF987-4C6C-42A5-B39A-CAE275738D16}" presName="compNode" presStyleCnt="0"/>
      <dgm:spPr/>
    </dgm:pt>
    <dgm:pt modelId="{8345F6DD-936F-4E32-BED5-D8A454058377}" type="pres">
      <dgm:prSet presAssocID="{531CF987-4C6C-42A5-B39A-CAE275738D16}" presName="aNode" presStyleLbl="bgShp" presStyleIdx="2" presStyleCnt="4"/>
      <dgm:spPr/>
    </dgm:pt>
    <dgm:pt modelId="{C0134A23-BB5B-4533-85F4-8526FE6D6BCD}" type="pres">
      <dgm:prSet presAssocID="{531CF987-4C6C-42A5-B39A-CAE275738D16}" presName="textNode" presStyleLbl="bgShp" presStyleIdx="2" presStyleCnt="4"/>
      <dgm:spPr/>
    </dgm:pt>
    <dgm:pt modelId="{ACB368C1-598D-483C-B939-8610E50D628D}" type="pres">
      <dgm:prSet presAssocID="{531CF987-4C6C-42A5-B39A-CAE275738D16}" presName="compChildNode" presStyleCnt="0"/>
      <dgm:spPr/>
    </dgm:pt>
    <dgm:pt modelId="{23A05CE9-E799-485B-BB26-66DEFDABE2FE}" type="pres">
      <dgm:prSet presAssocID="{531CF987-4C6C-42A5-B39A-CAE275738D16}" presName="theInnerList" presStyleCnt="0"/>
      <dgm:spPr/>
    </dgm:pt>
    <dgm:pt modelId="{65ADA4C0-4F07-4D4E-B314-AA555DD95C68}" type="pres">
      <dgm:prSet presAssocID="{5B9D41EE-ECC4-4203-8C61-B8073CB88752}" presName="childNode" presStyleLbl="node1" presStyleIdx="8" presStyleCnt="17">
        <dgm:presLayoutVars>
          <dgm:bulletEnabled val="1"/>
        </dgm:presLayoutVars>
      </dgm:prSet>
      <dgm:spPr/>
    </dgm:pt>
    <dgm:pt modelId="{7618CC48-A404-4384-9199-8A9C53A4CC61}" type="pres">
      <dgm:prSet presAssocID="{5B9D41EE-ECC4-4203-8C61-B8073CB88752}" presName="aSpace2" presStyleCnt="0"/>
      <dgm:spPr/>
    </dgm:pt>
    <dgm:pt modelId="{6F347221-8F28-4B74-8D8E-C7ECF84E3931}" type="pres">
      <dgm:prSet presAssocID="{06EF24F0-3326-4405-B6C4-33DA8AF64FEF}" presName="childNode" presStyleLbl="node1" presStyleIdx="9" presStyleCnt="17">
        <dgm:presLayoutVars>
          <dgm:bulletEnabled val="1"/>
        </dgm:presLayoutVars>
      </dgm:prSet>
      <dgm:spPr/>
    </dgm:pt>
    <dgm:pt modelId="{88F3842E-0496-49D8-9E5F-DE624FB467D9}" type="pres">
      <dgm:prSet presAssocID="{06EF24F0-3326-4405-B6C4-33DA8AF64FEF}" presName="aSpace2" presStyleCnt="0"/>
      <dgm:spPr/>
    </dgm:pt>
    <dgm:pt modelId="{17675CDF-915B-433A-A6F4-1ADE30034090}" type="pres">
      <dgm:prSet presAssocID="{52B7A936-72D7-426E-960E-73842C78D450}" presName="childNode" presStyleLbl="node1" presStyleIdx="10" presStyleCnt="17">
        <dgm:presLayoutVars>
          <dgm:bulletEnabled val="1"/>
        </dgm:presLayoutVars>
      </dgm:prSet>
      <dgm:spPr/>
    </dgm:pt>
    <dgm:pt modelId="{FDE85E50-D021-4221-8B1B-0F700DAE1CF7}" type="pres">
      <dgm:prSet presAssocID="{52B7A936-72D7-426E-960E-73842C78D450}" presName="aSpace2" presStyleCnt="0"/>
      <dgm:spPr/>
    </dgm:pt>
    <dgm:pt modelId="{1F95F989-3AAC-430B-9BDA-304A8BD4C682}" type="pres">
      <dgm:prSet presAssocID="{BCD15A17-1B86-447D-A7A1-D99D94982456}" presName="childNode" presStyleLbl="node1" presStyleIdx="11" presStyleCnt="17">
        <dgm:presLayoutVars>
          <dgm:bulletEnabled val="1"/>
        </dgm:presLayoutVars>
      </dgm:prSet>
      <dgm:spPr/>
    </dgm:pt>
    <dgm:pt modelId="{27DD7A98-8F5E-42DF-9966-31BBFBB3C047}" type="pres">
      <dgm:prSet presAssocID="{531CF987-4C6C-42A5-B39A-CAE275738D16}" presName="aSpace" presStyleCnt="0"/>
      <dgm:spPr/>
    </dgm:pt>
    <dgm:pt modelId="{6A065582-09DE-4801-98B4-B4FCA1B9EA71}" type="pres">
      <dgm:prSet presAssocID="{489213ED-F9FD-4273-8AFB-C3DDF5527584}" presName="compNode" presStyleCnt="0"/>
      <dgm:spPr/>
    </dgm:pt>
    <dgm:pt modelId="{57BBF9DC-8BF4-4478-AECF-EF0D7997B491}" type="pres">
      <dgm:prSet presAssocID="{489213ED-F9FD-4273-8AFB-C3DDF5527584}" presName="aNode" presStyleLbl="bgShp" presStyleIdx="3" presStyleCnt="4"/>
      <dgm:spPr/>
    </dgm:pt>
    <dgm:pt modelId="{35D30033-418C-4965-AE85-DEB43599058E}" type="pres">
      <dgm:prSet presAssocID="{489213ED-F9FD-4273-8AFB-C3DDF5527584}" presName="textNode" presStyleLbl="bgShp" presStyleIdx="3" presStyleCnt="4"/>
      <dgm:spPr/>
    </dgm:pt>
    <dgm:pt modelId="{17EDFD7C-D735-4108-9AAA-0CA4C2FE0F4C}" type="pres">
      <dgm:prSet presAssocID="{489213ED-F9FD-4273-8AFB-C3DDF5527584}" presName="compChildNode" presStyleCnt="0"/>
      <dgm:spPr/>
    </dgm:pt>
    <dgm:pt modelId="{849EF67B-D530-4C77-AD60-49C60FFE7CA0}" type="pres">
      <dgm:prSet presAssocID="{489213ED-F9FD-4273-8AFB-C3DDF5527584}" presName="theInnerList" presStyleCnt="0"/>
      <dgm:spPr/>
    </dgm:pt>
    <dgm:pt modelId="{24DD926A-0706-4FDA-870A-5252675B6DAC}" type="pres">
      <dgm:prSet presAssocID="{EE06BC7F-67A4-4673-A302-DD2C0F86319A}" presName="childNode" presStyleLbl="node1" presStyleIdx="12" presStyleCnt="17">
        <dgm:presLayoutVars>
          <dgm:bulletEnabled val="1"/>
        </dgm:presLayoutVars>
      </dgm:prSet>
      <dgm:spPr/>
    </dgm:pt>
    <dgm:pt modelId="{48E12087-03CE-4E91-806B-EFD8861A09AB}" type="pres">
      <dgm:prSet presAssocID="{EE06BC7F-67A4-4673-A302-DD2C0F86319A}" presName="aSpace2" presStyleCnt="0"/>
      <dgm:spPr/>
    </dgm:pt>
    <dgm:pt modelId="{55C324FA-BAAD-4AC0-8FDA-DC0B2A24B024}" type="pres">
      <dgm:prSet presAssocID="{F9BA5FC6-E1D8-4CD0-94DC-9AEE6AC824DB}" presName="childNode" presStyleLbl="node1" presStyleIdx="13" presStyleCnt="17">
        <dgm:presLayoutVars>
          <dgm:bulletEnabled val="1"/>
        </dgm:presLayoutVars>
      </dgm:prSet>
      <dgm:spPr/>
    </dgm:pt>
    <dgm:pt modelId="{BEBB28C5-2A10-4DEA-8283-FA1062460EE7}" type="pres">
      <dgm:prSet presAssocID="{F9BA5FC6-E1D8-4CD0-94DC-9AEE6AC824DB}" presName="aSpace2" presStyleCnt="0"/>
      <dgm:spPr/>
    </dgm:pt>
    <dgm:pt modelId="{385AD6A4-3EE4-4D0B-B7C9-99A34FE7E7E8}" type="pres">
      <dgm:prSet presAssocID="{2CA87ADA-B831-4240-A279-E4EF76F09EB8}" presName="childNode" presStyleLbl="node1" presStyleIdx="14" presStyleCnt="17">
        <dgm:presLayoutVars>
          <dgm:bulletEnabled val="1"/>
        </dgm:presLayoutVars>
      </dgm:prSet>
      <dgm:spPr/>
    </dgm:pt>
    <dgm:pt modelId="{5CC9FC99-539C-42ED-B9EE-2AAFE7F95472}" type="pres">
      <dgm:prSet presAssocID="{2CA87ADA-B831-4240-A279-E4EF76F09EB8}" presName="aSpace2" presStyleCnt="0"/>
      <dgm:spPr/>
    </dgm:pt>
    <dgm:pt modelId="{8A4993FD-42E6-4EC7-AABD-53AC87C79F81}" type="pres">
      <dgm:prSet presAssocID="{A693DCBC-A629-426B-BA6A-95CEEA128C88}" presName="childNode" presStyleLbl="node1" presStyleIdx="15" presStyleCnt="17">
        <dgm:presLayoutVars>
          <dgm:bulletEnabled val="1"/>
        </dgm:presLayoutVars>
      </dgm:prSet>
      <dgm:spPr/>
    </dgm:pt>
    <dgm:pt modelId="{B4BD960A-F7F7-4338-9722-03B832EB3516}" type="pres">
      <dgm:prSet presAssocID="{A693DCBC-A629-426B-BA6A-95CEEA128C88}" presName="aSpace2" presStyleCnt="0"/>
      <dgm:spPr/>
    </dgm:pt>
    <dgm:pt modelId="{77DA30AB-FB37-4927-BD5E-C6AB08DA0BD5}" type="pres">
      <dgm:prSet presAssocID="{D69CCEAB-C524-409D-B5E6-9D854C34DA09}" presName="childNode" presStyleLbl="node1" presStyleIdx="16" presStyleCnt="17">
        <dgm:presLayoutVars>
          <dgm:bulletEnabled val="1"/>
        </dgm:presLayoutVars>
      </dgm:prSet>
      <dgm:spPr/>
    </dgm:pt>
  </dgm:ptLst>
  <dgm:cxnLst>
    <dgm:cxn modelId="{9C1B050D-E8E4-4A83-9CFA-F8501E7BE3D4}" srcId="{063AEE94-2BA4-414E-8E77-C3EE6D058B05}" destId="{4F8D1A04-CDB7-4967-B9D9-039222DBE01B}" srcOrd="2" destOrd="0" parTransId="{D94D2147-7E99-404D-84C0-A685703F8ABF}" sibTransId="{6E033220-D33F-46C5-9D65-6ABBF051C03E}"/>
    <dgm:cxn modelId="{0477D71C-7BE4-440B-8359-525ED9486F10}" type="presOf" srcId="{063AEE94-2BA4-414E-8E77-C3EE6D058B05}" destId="{EF5D7894-3934-4692-9E7A-D8700C901D65}" srcOrd="1" destOrd="0" presId="urn:microsoft.com/office/officeart/2005/8/layout/lProcess2"/>
    <dgm:cxn modelId="{7BB37524-A152-45DE-9D66-18464CFF431E}" type="presOf" srcId="{4F8D1A04-CDB7-4967-B9D9-039222DBE01B}" destId="{8A6792C4-D233-4A0B-85EC-E479493334B4}" srcOrd="0" destOrd="0" presId="urn:microsoft.com/office/officeart/2005/8/layout/lProcess2"/>
    <dgm:cxn modelId="{A1C42D25-05A6-402A-8B6C-8F7DF0F20A98}" type="presOf" srcId="{531CF987-4C6C-42A5-B39A-CAE275738D16}" destId="{C0134A23-BB5B-4533-85F4-8526FE6D6BCD}" srcOrd="1" destOrd="0" presId="urn:microsoft.com/office/officeart/2005/8/layout/lProcess2"/>
    <dgm:cxn modelId="{8C838826-5C4B-495B-84CC-71949C735FDA}" type="presOf" srcId="{6CFFF4BE-4A13-4B11-B95B-9433EA9D9C28}" destId="{D459DC8C-C65A-4791-8080-0559CCBF67EE}" srcOrd="0" destOrd="0" presId="urn:microsoft.com/office/officeart/2005/8/layout/lProcess2"/>
    <dgm:cxn modelId="{3D44CE2B-C056-4FAC-9668-885F9536B2F4}" type="presOf" srcId="{52B7A936-72D7-426E-960E-73842C78D450}" destId="{17675CDF-915B-433A-A6F4-1ADE30034090}" srcOrd="0" destOrd="0" presId="urn:microsoft.com/office/officeart/2005/8/layout/lProcess2"/>
    <dgm:cxn modelId="{B84B0531-1C2A-4424-9077-2F7C2454B9F5}" type="presOf" srcId="{063AEE94-2BA4-414E-8E77-C3EE6D058B05}" destId="{0F84758B-A5EC-4723-BC5B-28E267FD96B2}" srcOrd="0" destOrd="0" presId="urn:microsoft.com/office/officeart/2005/8/layout/lProcess2"/>
    <dgm:cxn modelId="{BF108D34-1809-4B05-A641-760586C650B2}" type="presOf" srcId="{F07C9727-FF9B-4FF2-ABCE-6F421BE2481F}" destId="{FE24CA30-B6BA-439E-ADCC-3AB64A571E0B}" srcOrd="0" destOrd="0" presId="urn:microsoft.com/office/officeart/2005/8/layout/lProcess2"/>
    <dgm:cxn modelId="{B15EB334-3595-49FA-8FA7-2DAA881CF78B}" type="presOf" srcId="{5B9D41EE-ECC4-4203-8C61-B8073CB88752}" destId="{65ADA4C0-4F07-4D4E-B314-AA555DD95C68}" srcOrd="0" destOrd="0" presId="urn:microsoft.com/office/officeart/2005/8/layout/lProcess2"/>
    <dgm:cxn modelId="{1F91D33E-F84B-4ADF-BBF9-59AEED745744}" srcId="{0AA67597-393C-4D14-994B-6DE633E1F444}" destId="{531CF987-4C6C-42A5-B39A-CAE275738D16}" srcOrd="2" destOrd="0" parTransId="{562AB04B-D21C-4386-9928-4E0CCDF98937}" sibTransId="{C4C11C64-9B7F-4D8A-8F9C-C9A8C4352260}"/>
    <dgm:cxn modelId="{A3076B41-3EBD-4215-B086-7A60E1051003}" type="presOf" srcId="{2CA87ADA-B831-4240-A279-E4EF76F09EB8}" destId="{385AD6A4-3EE4-4D0B-B7C9-99A34FE7E7E8}" srcOrd="0" destOrd="0" presId="urn:microsoft.com/office/officeart/2005/8/layout/lProcess2"/>
    <dgm:cxn modelId="{DF0F4748-713F-4ABB-962A-4BE73C856F87}" type="presOf" srcId="{63FEFA59-60D1-4A4D-901A-32CE76652CB3}" destId="{D9E9D220-2D96-4AEC-AD20-7A1D809A0F6D}" srcOrd="1" destOrd="0" presId="urn:microsoft.com/office/officeart/2005/8/layout/lProcess2"/>
    <dgm:cxn modelId="{9AE1E348-90C6-481F-B5BC-48B2F0FD8C3C}" type="presOf" srcId="{F7F96857-5DFC-4BFF-BCBF-6835CED0564A}" destId="{95CF2DA6-DFAF-429D-8EC1-C50E682476F8}" srcOrd="0" destOrd="0" presId="urn:microsoft.com/office/officeart/2005/8/layout/lProcess2"/>
    <dgm:cxn modelId="{9FB9FD68-AB6B-4606-AE53-072BA59A007B}" srcId="{489213ED-F9FD-4273-8AFB-C3DDF5527584}" destId="{2CA87ADA-B831-4240-A279-E4EF76F09EB8}" srcOrd="2" destOrd="0" parTransId="{3C74BD79-AE4F-488F-A057-6B9B1D9DE254}" sibTransId="{D9FCF1CE-1CA2-4A80-B69E-7F3D9901B606}"/>
    <dgm:cxn modelId="{2EED5549-0C92-4D8F-872F-9EB59E63850A}" srcId="{489213ED-F9FD-4273-8AFB-C3DDF5527584}" destId="{F9BA5FC6-E1D8-4CD0-94DC-9AEE6AC824DB}" srcOrd="1" destOrd="0" parTransId="{2B05150C-8CCB-45D9-9C75-D9D6EA27BE84}" sibTransId="{9F64D720-346F-4512-B794-17A961414CBE}"/>
    <dgm:cxn modelId="{B7ADF16C-D926-45F3-909F-871FB92B90E9}" type="presOf" srcId="{06EF24F0-3326-4405-B6C4-33DA8AF64FEF}" destId="{6F347221-8F28-4B74-8D8E-C7ECF84E3931}" srcOrd="0" destOrd="0" presId="urn:microsoft.com/office/officeart/2005/8/layout/lProcess2"/>
    <dgm:cxn modelId="{EADF934E-C62D-4363-85D1-86D970E6B656}" type="presOf" srcId="{7604910D-9839-4899-8786-76B64BDAA648}" destId="{4F2C2055-5742-4DA7-A08E-338155308702}" srcOrd="0" destOrd="0" presId="urn:microsoft.com/office/officeart/2005/8/layout/lProcess2"/>
    <dgm:cxn modelId="{AD66F66E-27BB-4B02-95F1-7775FEFDBA19}" srcId="{531CF987-4C6C-42A5-B39A-CAE275738D16}" destId="{BCD15A17-1B86-447D-A7A1-D99D94982456}" srcOrd="3" destOrd="0" parTransId="{45CA98A3-1C96-451B-AD6D-A95519BCAA6B}" sibTransId="{F12B3DD2-8E5D-4F4C-A445-44936A986641}"/>
    <dgm:cxn modelId="{E7620A4F-7E1E-43C7-A16F-D6C78C12E0AE}" srcId="{063AEE94-2BA4-414E-8E77-C3EE6D058B05}" destId="{6CFFF4BE-4A13-4B11-B95B-9433EA9D9C28}" srcOrd="3" destOrd="0" parTransId="{7FD6FA33-B325-4583-8C63-96CF20BB9E60}" sibTransId="{0C4326B8-0497-4437-B1C6-22863289FE00}"/>
    <dgm:cxn modelId="{316E8D6F-D3AC-4E6D-84B3-F0AB5B9D2138}" type="presOf" srcId="{BCD15A17-1B86-447D-A7A1-D99D94982456}" destId="{1F95F989-3AAC-430B-9BDA-304A8BD4C682}" srcOrd="0" destOrd="0" presId="urn:microsoft.com/office/officeart/2005/8/layout/lProcess2"/>
    <dgm:cxn modelId="{F8CD4471-D33D-499B-9F3E-227E907B3A13}" srcId="{531CF987-4C6C-42A5-B39A-CAE275738D16}" destId="{52B7A936-72D7-426E-960E-73842C78D450}" srcOrd="2" destOrd="0" parTransId="{5140F934-A28A-40F5-B3B5-7D3A1840A902}" sibTransId="{FE0400CD-37DA-4434-8CCD-1FD437A7D48A}"/>
    <dgm:cxn modelId="{31889E52-7B75-4F8A-9BCD-822E74C2737C}" type="presOf" srcId="{63FEFA59-60D1-4A4D-901A-32CE76652CB3}" destId="{F4573EEF-2A54-4986-9912-935D842504BD}" srcOrd="0" destOrd="0" presId="urn:microsoft.com/office/officeart/2005/8/layout/lProcess2"/>
    <dgm:cxn modelId="{F8CAAF74-CE96-4BCC-9BE5-EE983F9D1DBB}" srcId="{0AA67597-393C-4D14-994B-6DE633E1F444}" destId="{63FEFA59-60D1-4A4D-901A-32CE76652CB3}" srcOrd="0" destOrd="0" parTransId="{918821C9-0DF9-4A07-9F0B-E6151D74A42D}" sibTransId="{56BB3684-D7AA-4F1E-B722-9ED8C94A87F6}"/>
    <dgm:cxn modelId="{F85CBA7B-C636-440B-B7AC-23FA9A1E687A}" type="presOf" srcId="{A693DCBC-A629-426B-BA6A-95CEEA128C88}" destId="{8A4993FD-42E6-4EC7-AABD-53AC87C79F81}" srcOrd="0" destOrd="0" presId="urn:microsoft.com/office/officeart/2005/8/layout/lProcess2"/>
    <dgm:cxn modelId="{26100C86-76FE-424B-8CEF-5971CE56AE92}" srcId="{63FEFA59-60D1-4A4D-901A-32CE76652CB3}" destId="{731BF0EE-9C89-409E-A2F5-ACF932C5140B}" srcOrd="2" destOrd="0" parTransId="{434ADA65-DFF1-470C-9DE5-7ECB8257458E}" sibTransId="{5630FBD8-1012-4775-BD18-6E403CC2ABA4}"/>
    <dgm:cxn modelId="{990A6A89-1DA4-48C2-9D1F-7BAF74D35E75}" type="presOf" srcId="{0AA67597-393C-4D14-994B-6DE633E1F444}" destId="{387E7998-2117-4942-91DD-A4D0FC25C0FE}" srcOrd="0" destOrd="0" presId="urn:microsoft.com/office/officeart/2005/8/layout/lProcess2"/>
    <dgm:cxn modelId="{0DA5808A-F627-4741-B3AF-4ACF87E14FE1}" srcId="{0AA67597-393C-4D14-994B-6DE633E1F444}" destId="{489213ED-F9FD-4273-8AFB-C3DDF5527584}" srcOrd="3" destOrd="0" parTransId="{BD84110C-E310-4332-945A-D5952F019BB0}" sibTransId="{6FE06DD2-6F0F-4F70-8D97-216040F8AE7F}"/>
    <dgm:cxn modelId="{B8F3E08F-3DA2-48C4-A2DA-E80C438A1CCF}" type="presOf" srcId="{731BF0EE-9C89-409E-A2F5-ACF932C5140B}" destId="{E269B987-AB07-4D4B-B2DA-23EDA3961B60}" srcOrd="0" destOrd="0" presId="urn:microsoft.com/office/officeart/2005/8/layout/lProcess2"/>
    <dgm:cxn modelId="{2EF60592-4CA0-4055-9F36-469E3969C52E}" srcId="{63FEFA59-60D1-4A4D-901A-32CE76652CB3}" destId="{F7F96857-5DFC-4BFF-BCBF-6835CED0564A}" srcOrd="3" destOrd="0" parTransId="{D6A389C1-BCE7-4E20-BA59-60E38FC6C7D2}" sibTransId="{0B7FD754-641E-4424-A77F-F7C58BEA90CB}"/>
    <dgm:cxn modelId="{8DCFA698-69FE-4AAF-B6F3-E411C8548DC5}" type="presOf" srcId="{489213ED-F9FD-4273-8AFB-C3DDF5527584}" destId="{35D30033-418C-4965-AE85-DEB43599058E}" srcOrd="1" destOrd="0" presId="urn:microsoft.com/office/officeart/2005/8/layout/lProcess2"/>
    <dgm:cxn modelId="{D1DF42A0-D7EB-438A-B0E3-BC6E1A5C5A91}" type="presOf" srcId="{5BF2530C-AC45-4937-B569-161E2FB12018}" destId="{30E05990-835F-40C2-8D21-E03F49E9AE79}" srcOrd="0" destOrd="0" presId="urn:microsoft.com/office/officeart/2005/8/layout/lProcess2"/>
    <dgm:cxn modelId="{9191EFA0-338B-46DB-BD53-8514D13B6219}" srcId="{63FEFA59-60D1-4A4D-901A-32CE76652CB3}" destId="{F80C4653-06DA-49DF-9753-E2A21DFBCA85}" srcOrd="0" destOrd="0" parTransId="{D05C1C95-EE52-4132-8AE1-441A87FE64C3}" sibTransId="{A13013F8-1D02-40F6-8628-5E99BF8BBE27}"/>
    <dgm:cxn modelId="{2135BEA7-2D47-449D-9CE7-5ED8BB044488}" type="presOf" srcId="{EE06BC7F-67A4-4673-A302-DD2C0F86319A}" destId="{24DD926A-0706-4FDA-870A-5252675B6DAC}" srcOrd="0" destOrd="0" presId="urn:microsoft.com/office/officeart/2005/8/layout/lProcess2"/>
    <dgm:cxn modelId="{B04F94A8-8D9D-48A4-BDE0-85F4CF573EC1}" srcId="{063AEE94-2BA4-414E-8E77-C3EE6D058B05}" destId="{5BF2530C-AC45-4937-B569-161E2FB12018}" srcOrd="0" destOrd="0" parTransId="{76E87E89-24C2-4286-A41D-410596F21D88}" sibTransId="{20E943E7-3288-45C2-9360-9E69A3CE13A4}"/>
    <dgm:cxn modelId="{1BE63EAB-9D6E-4247-A9C1-003E6C14316E}" srcId="{531CF987-4C6C-42A5-B39A-CAE275738D16}" destId="{06EF24F0-3326-4405-B6C4-33DA8AF64FEF}" srcOrd="1" destOrd="0" parTransId="{21346574-D77C-4795-AC92-76F0767D13AC}" sibTransId="{8FB630A8-EA8C-43C2-9A5C-A56077EF8327}"/>
    <dgm:cxn modelId="{20C9EDB1-7941-48B3-9A50-20F0E341AC71}" srcId="{489213ED-F9FD-4273-8AFB-C3DDF5527584}" destId="{D69CCEAB-C524-409D-B5E6-9D854C34DA09}" srcOrd="4" destOrd="0" parTransId="{55DB91DF-F93D-4B99-85AF-49051B7452E3}" sibTransId="{90491539-2B09-44F0-A519-F79D10890C22}"/>
    <dgm:cxn modelId="{8519D8BE-C75D-4209-A2F0-5A8E42860B06}" srcId="{63FEFA59-60D1-4A4D-901A-32CE76652CB3}" destId="{F07C9727-FF9B-4FF2-ABCE-6F421BE2481F}" srcOrd="1" destOrd="0" parTransId="{C0063A2B-202E-4BCD-9E86-B49F732793BF}" sibTransId="{74E7F468-1039-4309-B6FE-61FE1C579438}"/>
    <dgm:cxn modelId="{770A8FC0-3F5D-455E-9BFB-0CC200B13D90}" type="presOf" srcId="{489213ED-F9FD-4273-8AFB-C3DDF5527584}" destId="{57BBF9DC-8BF4-4478-AECF-EF0D7997B491}" srcOrd="0" destOrd="0" presId="urn:microsoft.com/office/officeart/2005/8/layout/lProcess2"/>
    <dgm:cxn modelId="{4690F5C0-5451-410A-8982-A056CCA89856}" srcId="{489213ED-F9FD-4273-8AFB-C3DDF5527584}" destId="{A693DCBC-A629-426B-BA6A-95CEEA128C88}" srcOrd="3" destOrd="0" parTransId="{3A7B8EBF-4EA6-49DC-8A9F-8C2AA359F4AE}" sibTransId="{676D76B5-9522-463F-A834-311D58ACEA9F}"/>
    <dgm:cxn modelId="{583EF3C1-B369-4E47-AA80-246BEBA34D67}" srcId="{0AA67597-393C-4D14-994B-6DE633E1F444}" destId="{063AEE94-2BA4-414E-8E77-C3EE6D058B05}" srcOrd="1" destOrd="0" parTransId="{2A36B641-C032-4B56-9968-FD311E02D8E7}" sibTransId="{65F6B030-FE8D-488C-B8E5-748A115E1FCD}"/>
    <dgm:cxn modelId="{C9D91BD2-237D-4AE9-899B-B611082155B8}" type="presOf" srcId="{531CF987-4C6C-42A5-B39A-CAE275738D16}" destId="{8345F6DD-936F-4E32-BED5-D8A454058377}" srcOrd="0" destOrd="0" presId="urn:microsoft.com/office/officeart/2005/8/layout/lProcess2"/>
    <dgm:cxn modelId="{4904A0D6-94D6-4852-95C4-CFD30D24B74B}" type="presOf" srcId="{F9BA5FC6-E1D8-4CD0-94DC-9AEE6AC824DB}" destId="{55C324FA-BAAD-4AC0-8FDA-DC0B2A24B024}" srcOrd="0" destOrd="0" presId="urn:microsoft.com/office/officeart/2005/8/layout/lProcess2"/>
    <dgm:cxn modelId="{6BDECAD7-F4D8-4F53-ADAE-70BF8DEABFEB}" srcId="{063AEE94-2BA4-414E-8E77-C3EE6D058B05}" destId="{7604910D-9839-4899-8786-76B64BDAA648}" srcOrd="1" destOrd="0" parTransId="{28893D9F-CCD6-4FFC-9D07-0F43DDD24AED}" sibTransId="{F0045C13-A53F-4543-B910-8E20C2F81AED}"/>
    <dgm:cxn modelId="{BD1584DC-7771-4839-95FE-F9E0CD7C1D51}" type="presOf" srcId="{D69CCEAB-C524-409D-B5E6-9D854C34DA09}" destId="{77DA30AB-FB37-4927-BD5E-C6AB08DA0BD5}" srcOrd="0" destOrd="0" presId="urn:microsoft.com/office/officeart/2005/8/layout/lProcess2"/>
    <dgm:cxn modelId="{B7F7FAE6-9623-4FEB-A09B-F7E04D7E1E66}" type="presOf" srcId="{F80C4653-06DA-49DF-9753-E2A21DFBCA85}" destId="{BD5D4E31-C027-4B20-8306-C80DEC4F0590}" srcOrd="0" destOrd="0" presId="urn:microsoft.com/office/officeart/2005/8/layout/lProcess2"/>
    <dgm:cxn modelId="{D59FF4EB-59B6-4472-9106-BB63378B0640}" srcId="{489213ED-F9FD-4273-8AFB-C3DDF5527584}" destId="{EE06BC7F-67A4-4673-A302-DD2C0F86319A}" srcOrd="0" destOrd="0" parTransId="{A08DB71B-82A7-47CF-9F71-D54DE63D88D5}" sibTransId="{A5659A4B-87B2-45CB-9A95-3339DF151928}"/>
    <dgm:cxn modelId="{082966F2-688F-4BCD-B50C-0D69C1E6C0CF}" srcId="{531CF987-4C6C-42A5-B39A-CAE275738D16}" destId="{5B9D41EE-ECC4-4203-8C61-B8073CB88752}" srcOrd="0" destOrd="0" parTransId="{3F3FBCD5-3E82-4C2A-B474-4B238368F511}" sibTransId="{8301783F-C796-467E-9611-A7B58CE5A320}"/>
    <dgm:cxn modelId="{EEB0B821-42D4-406A-B3A8-61418CB1F3DF}" type="presParOf" srcId="{387E7998-2117-4942-91DD-A4D0FC25C0FE}" destId="{1D53E63D-E010-424E-945E-26689A9BCA73}" srcOrd="0" destOrd="0" presId="urn:microsoft.com/office/officeart/2005/8/layout/lProcess2"/>
    <dgm:cxn modelId="{A19802CD-9433-464F-A96E-16DCB1F78A72}" type="presParOf" srcId="{1D53E63D-E010-424E-945E-26689A9BCA73}" destId="{F4573EEF-2A54-4986-9912-935D842504BD}" srcOrd="0" destOrd="0" presId="urn:microsoft.com/office/officeart/2005/8/layout/lProcess2"/>
    <dgm:cxn modelId="{CED1D182-6F9C-43C1-A4C1-DA1A60FFC25E}" type="presParOf" srcId="{1D53E63D-E010-424E-945E-26689A9BCA73}" destId="{D9E9D220-2D96-4AEC-AD20-7A1D809A0F6D}" srcOrd="1" destOrd="0" presId="urn:microsoft.com/office/officeart/2005/8/layout/lProcess2"/>
    <dgm:cxn modelId="{E2363D5F-1FB6-4433-AE43-FF13DDC7289F}" type="presParOf" srcId="{1D53E63D-E010-424E-945E-26689A9BCA73}" destId="{EDF2E61E-055A-413B-9A99-4D80F39FEB7F}" srcOrd="2" destOrd="0" presId="urn:microsoft.com/office/officeart/2005/8/layout/lProcess2"/>
    <dgm:cxn modelId="{369816C5-C801-419C-9163-5E42F9A9363E}" type="presParOf" srcId="{EDF2E61E-055A-413B-9A99-4D80F39FEB7F}" destId="{B6168AA4-3611-4155-9251-BCD0EAB620C3}" srcOrd="0" destOrd="0" presId="urn:microsoft.com/office/officeart/2005/8/layout/lProcess2"/>
    <dgm:cxn modelId="{23699BF5-9C08-4DEF-A699-9A119152A7F5}" type="presParOf" srcId="{B6168AA4-3611-4155-9251-BCD0EAB620C3}" destId="{BD5D4E31-C027-4B20-8306-C80DEC4F0590}" srcOrd="0" destOrd="0" presId="urn:microsoft.com/office/officeart/2005/8/layout/lProcess2"/>
    <dgm:cxn modelId="{ABF54CEA-DF8E-4187-9EC1-ECA399F9DB1F}" type="presParOf" srcId="{B6168AA4-3611-4155-9251-BCD0EAB620C3}" destId="{D7B2A902-B84B-45F0-98CE-7A53A98A74DE}" srcOrd="1" destOrd="0" presId="urn:microsoft.com/office/officeart/2005/8/layout/lProcess2"/>
    <dgm:cxn modelId="{0FB36557-679F-4C43-814D-4747EDF35A1C}" type="presParOf" srcId="{B6168AA4-3611-4155-9251-BCD0EAB620C3}" destId="{FE24CA30-B6BA-439E-ADCC-3AB64A571E0B}" srcOrd="2" destOrd="0" presId="urn:microsoft.com/office/officeart/2005/8/layout/lProcess2"/>
    <dgm:cxn modelId="{0677ACB1-C353-412B-92C4-0225EEAA0FCD}" type="presParOf" srcId="{B6168AA4-3611-4155-9251-BCD0EAB620C3}" destId="{0FB023E6-8AF3-4A0D-A433-BDAD325E436C}" srcOrd="3" destOrd="0" presId="urn:microsoft.com/office/officeart/2005/8/layout/lProcess2"/>
    <dgm:cxn modelId="{FD2B4A86-E6A0-4637-A6D7-3BC4E4E9A0A3}" type="presParOf" srcId="{B6168AA4-3611-4155-9251-BCD0EAB620C3}" destId="{E269B987-AB07-4D4B-B2DA-23EDA3961B60}" srcOrd="4" destOrd="0" presId="urn:microsoft.com/office/officeart/2005/8/layout/lProcess2"/>
    <dgm:cxn modelId="{375FC63C-6FBE-45D2-9CAE-656566406BDD}" type="presParOf" srcId="{B6168AA4-3611-4155-9251-BCD0EAB620C3}" destId="{B7FEA7BB-AF40-4FAE-8F9A-13AD766361E6}" srcOrd="5" destOrd="0" presId="urn:microsoft.com/office/officeart/2005/8/layout/lProcess2"/>
    <dgm:cxn modelId="{24032D72-522D-48C3-ACCD-4AE0AF9F32E1}" type="presParOf" srcId="{B6168AA4-3611-4155-9251-BCD0EAB620C3}" destId="{95CF2DA6-DFAF-429D-8EC1-C50E682476F8}" srcOrd="6" destOrd="0" presId="urn:microsoft.com/office/officeart/2005/8/layout/lProcess2"/>
    <dgm:cxn modelId="{57CC8270-9E01-4353-A6E5-98192B5D7594}" type="presParOf" srcId="{387E7998-2117-4942-91DD-A4D0FC25C0FE}" destId="{65342969-5696-4E2D-981E-E87C41E4E27A}" srcOrd="1" destOrd="0" presId="urn:microsoft.com/office/officeart/2005/8/layout/lProcess2"/>
    <dgm:cxn modelId="{FE429BDB-D96D-498F-A13E-49D66F9ED9C4}" type="presParOf" srcId="{387E7998-2117-4942-91DD-A4D0FC25C0FE}" destId="{630F4884-02EA-4AE7-B0A6-BEF6DA892A9A}" srcOrd="2" destOrd="0" presId="urn:microsoft.com/office/officeart/2005/8/layout/lProcess2"/>
    <dgm:cxn modelId="{0256B52F-4710-4D72-BCB5-19DFE234B5A5}" type="presParOf" srcId="{630F4884-02EA-4AE7-B0A6-BEF6DA892A9A}" destId="{0F84758B-A5EC-4723-BC5B-28E267FD96B2}" srcOrd="0" destOrd="0" presId="urn:microsoft.com/office/officeart/2005/8/layout/lProcess2"/>
    <dgm:cxn modelId="{AB36532A-5324-4694-9693-602EF80A3A5D}" type="presParOf" srcId="{630F4884-02EA-4AE7-B0A6-BEF6DA892A9A}" destId="{EF5D7894-3934-4692-9E7A-D8700C901D65}" srcOrd="1" destOrd="0" presId="urn:microsoft.com/office/officeart/2005/8/layout/lProcess2"/>
    <dgm:cxn modelId="{39944A0D-20F4-4CF2-9CE6-F70900DE149E}" type="presParOf" srcId="{630F4884-02EA-4AE7-B0A6-BEF6DA892A9A}" destId="{C46ED3B6-B9E4-45C2-B0B8-A03EFE9CBAE0}" srcOrd="2" destOrd="0" presId="urn:microsoft.com/office/officeart/2005/8/layout/lProcess2"/>
    <dgm:cxn modelId="{A771D81F-5C1F-417F-BEC5-740ED906BF51}" type="presParOf" srcId="{C46ED3B6-B9E4-45C2-B0B8-A03EFE9CBAE0}" destId="{92669A0E-AFA5-430D-836A-3D7654077831}" srcOrd="0" destOrd="0" presId="urn:microsoft.com/office/officeart/2005/8/layout/lProcess2"/>
    <dgm:cxn modelId="{7B4145F5-10F5-48E4-A6EF-C513C5F06974}" type="presParOf" srcId="{92669A0E-AFA5-430D-836A-3D7654077831}" destId="{30E05990-835F-40C2-8D21-E03F49E9AE79}" srcOrd="0" destOrd="0" presId="urn:microsoft.com/office/officeart/2005/8/layout/lProcess2"/>
    <dgm:cxn modelId="{E9450ACE-3B97-4C84-8C35-CE8FB950BEE0}" type="presParOf" srcId="{92669A0E-AFA5-430D-836A-3D7654077831}" destId="{F8668936-DF39-4BC3-A2E3-026BFE68A248}" srcOrd="1" destOrd="0" presId="urn:microsoft.com/office/officeart/2005/8/layout/lProcess2"/>
    <dgm:cxn modelId="{6B288A4C-CEA3-44DB-AE68-5ACC3B7BBA27}" type="presParOf" srcId="{92669A0E-AFA5-430D-836A-3D7654077831}" destId="{4F2C2055-5742-4DA7-A08E-338155308702}" srcOrd="2" destOrd="0" presId="urn:microsoft.com/office/officeart/2005/8/layout/lProcess2"/>
    <dgm:cxn modelId="{F236A520-5E51-43EF-899A-8D391636C7CF}" type="presParOf" srcId="{92669A0E-AFA5-430D-836A-3D7654077831}" destId="{BE80AA35-8BE6-44E5-98E8-92690A0D87E5}" srcOrd="3" destOrd="0" presId="urn:microsoft.com/office/officeart/2005/8/layout/lProcess2"/>
    <dgm:cxn modelId="{391BC934-EF20-43F2-A312-3EA4450B44D0}" type="presParOf" srcId="{92669A0E-AFA5-430D-836A-3D7654077831}" destId="{8A6792C4-D233-4A0B-85EC-E479493334B4}" srcOrd="4" destOrd="0" presId="urn:microsoft.com/office/officeart/2005/8/layout/lProcess2"/>
    <dgm:cxn modelId="{C69DA6D7-81F8-4C8C-95D1-1853D5D5739B}" type="presParOf" srcId="{92669A0E-AFA5-430D-836A-3D7654077831}" destId="{B4E71D3A-C6B7-4838-88E0-E990E21F6873}" srcOrd="5" destOrd="0" presId="urn:microsoft.com/office/officeart/2005/8/layout/lProcess2"/>
    <dgm:cxn modelId="{CA64CED8-4C07-42D0-BE46-6162A8078025}" type="presParOf" srcId="{92669A0E-AFA5-430D-836A-3D7654077831}" destId="{D459DC8C-C65A-4791-8080-0559CCBF67EE}" srcOrd="6" destOrd="0" presId="urn:microsoft.com/office/officeart/2005/8/layout/lProcess2"/>
    <dgm:cxn modelId="{90A833CA-3639-43BB-8D9A-89F7EA466A6C}" type="presParOf" srcId="{387E7998-2117-4942-91DD-A4D0FC25C0FE}" destId="{E1285E44-03E5-4D23-9687-3F9D036984E7}" srcOrd="3" destOrd="0" presId="urn:microsoft.com/office/officeart/2005/8/layout/lProcess2"/>
    <dgm:cxn modelId="{EAC0B778-FC3B-41C3-B883-0FF24150AFF2}" type="presParOf" srcId="{387E7998-2117-4942-91DD-A4D0FC25C0FE}" destId="{02353DD0-0603-4547-BA37-662D10EB5293}" srcOrd="4" destOrd="0" presId="urn:microsoft.com/office/officeart/2005/8/layout/lProcess2"/>
    <dgm:cxn modelId="{56A019D1-2AC3-447B-9863-D5326F43D7FD}" type="presParOf" srcId="{02353DD0-0603-4547-BA37-662D10EB5293}" destId="{8345F6DD-936F-4E32-BED5-D8A454058377}" srcOrd="0" destOrd="0" presId="urn:microsoft.com/office/officeart/2005/8/layout/lProcess2"/>
    <dgm:cxn modelId="{F599F95F-71F9-48FD-A7E0-2F8B7CBEFC17}" type="presParOf" srcId="{02353DD0-0603-4547-BA37-662D10EB5293}" destId="{C0134A23-BB5B-4533-85F4-8526FE6D6BCD}" srcOrd="1" destOrd="0" presId="urn:microsoft.com/office/officeart/2005/8/layout/lProcess2"/>
    <dgm:cxn modelId="{9608A5D1-CAD7-4119-9219-8AAF08045A1C}" type="presParOf" srcId="{02353DD0-0603-4547-BA37-662D10EB5293}" destId="{ACB368C1-598D-483C-B939-8610E50D628D}" srcOrd="2" destOrd="0" presId="urn:microsoft.com/office/officeart/2005/8/layout/lProcess2"/>
    <dgm:cxn modelId="{8633CD5C-CBA8-4DEA-8A63-F3CD272BE468}" type="presParOf" srcId="{ACB368C1-598D-483C-B939-8610E50D628D}" destId="{23A05CE9-E799-485B-BB26-66DEFDABE2FE}" srcOrd="0" destOrd="0" presId="urn:microsoft.com/office/officeart/2005/8/layout/lProcess2"/>
    <dgm:cxn modelId="{9E7B50FF-BF6B-4E90-8725-68C31DD4A421}" type="presParOf" srcId="{23A05CE9-E799-485B-BB26-66DEFDABE2FE}" destId="{65ADA4C0-4F07-4D4E-B314-AA555DD95C68}" srcOrd="0" destOrd="0" presId="urn:microsoft.com/office/officeart/2005/8/layout/lProcess2"/>
    <dgm:cxn modelId="{EF82C1A1-8D9B-4E68-B1D7-F9F9D7F3C737}" type="presParOf" srcId="{23A05CE9-E799-485B-BB26-66DEFDABE2FE}" destId="{7618CC48-A404-4384-9199-8A9C53A4CC61}" srcOrd="1" destOrd="0" presId="urn:microsoft.com/office/officeart/2005/8/layout/lProcess2"/>
    <dgm:cxn modelId="{43854C70-B943-431B-B911-710231E8FF62}" type="presParOf" srcId="{23A05CE9-E799-485B-BB26-66DEFDABE2FE}" destId="{6F347221-8F28-4B74-8D8E-C7ECF84E3931}" srcOrd="2" destOrd="0" presId="urn:microsoft.com/office/officeart/2005/8/layout/lProcess2"/>
    <dgm:cxn modelId="{CF7C3336-DEF0-4F12-8C71-56DA3DE5CD4D}" type="presParOf" srcId="{23A05CE9-E799-485B-BB26-66DEFDABE2FE}" destId="{88F3842E-0496-49D8-9E5F-DE624FB467D9}" srcOrd="3" destOrd="0" presId="urn:microsoft.com/office/officeart/2005/8/layout/lProcess2"/>
    <dgm:cxn modelId="{353A40B0-119D-42B8-BAD9-54E066C11356}" type="presParOf" srcId="{23A05CE9-E799-485B-BB26-66DEFDABE2FE}" destId="{17675CDF-915B-433A-A6F4-1ADE30034090}" srcOrd="4" destOrd="0" presId="urn:microsoft.com/office/officeart/2005/8/layout/lProcess2"/>
    <dgm:cxn modelId="{19889587-55B9-4B1A-AC5D-DD03CF6BEFF9}" type="presParOf" srcId="{23A05CE9-E799-485B-BB26-66DEFDABE2FE}" destId="{FDE85E50-D021-4221-8B1B-0F700DAE1CF7}" srcOrd="5" destOrd="0" presId="urn:microsoft.com/office/officeart/2005/8/layout/lProcess2"/>
    <dgm:cxn modelId="{730D4E42-625D-4C7A-A754-F9D42A16CCE1}" type="presParOf" srcId="{23A05CE9-E799-485B-BB26-66DEFDABE2FE}" destId="{1F95F989-3AAC-430B-9BDA-304A8BD4C682}" srcOrd="6" destOrd="0" presId="urn:microsoft.com/office/officeart/2005/8/layout/lProcess2"/>
    <dgm:cxn modelId="{DF133802-A8CF-4F3A-92DA-3C64EE04CFAF}" type="presParOf" srcId="{387E7998-2117-4942-91DD-A4D0FC25C0FE}" destId="{27DD7A98-8F5E-42DF-9966-31BBFBB3C047}" srcOrd="5" destOrd="0" presId="urn:microsoft.com/office/officeart/2005/8/layout/lProcess2"/>
    <dgm:cxn modelId="{6B93D6C3-C754-4DBE-A458-AC1DAAB70A08}" type="presParOf" srcId="{387E7998-2117-4942-91DD-A4D0FC25C0FE}" destId="{6A065582-09DE-4801-98B4-B4FCA1B9EA71}" srcOrd="6" destOrd="0" presId="urn:microsoft.com/office/officeart/2005/8/layout/lProcess2"/>
    <dgm:cxn modelId="{49B311EF-6B2E-4957-B5A1-F1A52A133260}" type="presParOf" srcId="{6A065582-09DE-4801-98B4-B4FCA1B9EA71}" destId="{57BBF9DC-8BF4-4478-AECF-EF0D7997B491}" srcOrd="0" destOrd="0" presId="urn:microsoft.com/office/officeart/2005/8/layout/lProcess2"/>
    <dgm:cxn modelId="{B18B91AD-6374-44F8-8400-DAEF239C19F0}" type="presParOf" srcId="{6A065582-09DE-4801-98B4-B4FCA1B9EA71}" destId="{35D30033-418C-4965-AE85-DEB43599058E}" srcOrd="1" destOrd="0" presId="urn:microsoft.com/office/officeart/2005/8/layout/lProcess2"/>
    <dgm:cxn modelId="{7FAA9784-5A9B-4ED8-AEE8-2051D7ECDA34}" type="presParOf" srcId="{6A065582-09DE-4801-98B4-B4FCA1B9EA71}" destId="{17EDFD7C-D735-4108-9AAA-0CA4C2FE0F4C}" srcOrd="2" destOrd="0" presId="urn:microsoft.com/office/officeart/2005/8/layout/lProcess2"/>
    <dgm:cxn modelId="{EA8FFF6A-32D5-4C42-B92F-85959559C9F4}" type="presParOf" srcId="{17EDFD7C-D735-4108-9AAA-0CA4C2FE0F4C}" destId="{849EF67B-D530-4C77-AD60-49C60FFE7CA0}" srcOrd="0" destOrd="0" presId="urn:microsoft.com/office/officeart/2005/8/layout/lProcess2"/>
    <dgm:cxn modelId="{8A380BDB-4D81-4A19-9CD8-8BD1C3F2CB65}" type="presParOf" srcId="{849EF67B-D530-4C77-AD60-49C60FFE7CA0}" destId="{24DD926A-0706-4FDA-870A-5252675B6DAC}" srcOrd="0" destOrd="0" presId="urn:microsoft.com/office/officeart/2005/8/layout/lProcess2"/>
    <dgm:cxn modelId="{AD8361E2-47E4-4669-AC79-06FB51FC460A}" type="presParOf" srcId="{849EF67B-D530-4C77-AD60-49C60FFE7CA0}" destId="{48E12087-03CE-4E91-806B-EFD8861A09AB}" srcOrd="1" destOrd="0" presId="urn:microsoft.com/office/officeart/2005/8/layout/lProcess2"/>
    <dgm:cxn modelId="{C0081A85-C9E8-40B1-992D-2971C1BA4C1D}" type="presParOf" srcId="{849EF67B-D530-4C77-AD60-49C60FFE7CA0}" destId="{55C324FA-BAAD-4AC0-8FDA-DC0B2A24B024}" srcOrd="2" destOrd="0" presId="urn:microsoft.com/office/officeart/2005/8/layout/lProcess2"/>
    <dgm:cxn modelId="{9F3E2CC0-2C8A-4EE4-8211-2D8F6AA74F9F}" type="presParOf" srcId="{849EF67B-D530-4C77-AD60-49C60FFE7CA0}" destId="{BEBB28C5-2A10-4DEA-8283-FA1062460EE7}" srcOrd="3" destOrd="0" presId="urn:microsoft.com/office/officeart/2005/8/layout/lProcess2"/>
    <dgm:cxn modelId="{4E6FD08C-4189-445B-86E3-41F304B155B5}" type="presParOf" srcId="{849EF67B-D530-4C77-AD60-49C60FFE7CA0}" destId="{385AD6A4-3EE4-4D0B-B7C9-99A34FE7E7E8}" srcOrd="4" destOrd="0" presId="urn:microsoft.com/office/officeart/2005/8/layout/lProcess2"/>
    <dgm:cxn modelId="{BF160C35-9E05-4B46-A799-4B1B278B6A90}" type="presParOf" srcId="{849EF67B-D530-4C77-AD60-49C60FFE7CA0}" destId="{5CC9FC99-539C-42ED-B9EE-2AAFE7F95472}" srcOrd="5" destOrd="0" presId="urn:microsoft.com/office/officeart/2005/8/layout/lProcess2"/>
    <dgm:cxn modelId="{272D9DA1-BCCE-4878-BF66-669071BC2220}" type="presParOf" srcId="{849EF67B-D530-4C77-AD60-49C60FFE7CA0}" destId="{8A4993FD-42E6-4EC7-AABD-53AC87C79F81}" srcOrd="6" destOrd="0" presId="urn:microsoft.com/office/officeart/2005/8/layout/lProcess2"/>
    <dgm:cxn modelId="{7DD7D9B9-930A-47F8-999C-902C81DF1487}" type="presParOf" srcId="{849EF67B-D530-4C77-AD60-49C60FFE7CA0}" destId="{B4BD960A-F7F7-4338-9722-03B832EB3516}" srcOrd="7" destOrd="0" presId="urn:microsoft.com/office/officeart/2005/8/layout/lProcess2"/>
    <dgm:cxn modelId="{7C8DA563-DFD4-4D45-93B8-DC54FD32E0A8}" type="presParOf" srcId="{849EF67B-D530-4C77-AD60-49C60FFE7CA0}" destId="{77DA30AB-FB37-4927-BD5E-C6AB08DA0BD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74FC33-7AAC-41BA-8814-34FC3C71F8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636D15-4010-4051-AB6F-6D5A002FC5AD}">
      <dgm:prSet phldrT="[Текст]"/>
      <dgm:spPr/>
      <dgm:t>
        <a:bodyPr/>
        <a:lstStyle/>
        <a:p>
          <a:r>
            <a:rPr lang="ru-RU" b="1" dirty="0"/>
            <a:t>Название</a:t>
          </a:r>
        </a:p>
      </dgm:t>
    </dgm:pt>
    <dgm:pt modelId="{3835A431-DA0F-4482-B30B-158320756317}" type="parTrans" cxnId="{86EFCD35-2A97-4083-9187-1F7F17924CBB}">
      <dgm:prSet/>
      <dgm:spPr/>
      <dgm:t>
        <a:bodyPr/>
        <a:lstStyle/>
        <a:p>
          <a:endParaRPr lang="ru-RU"/>
        </a:p>
      </dgm:t>
    </dgm:pt>
    <dgm:pt modelId="{F928630A-AA16-4CFD-A30C-920E581119A6}" type="sibTrans" cxnId="{86EFCD35-2A97-4083-9187-1F7F17924CBB}">
      <dgm:prSet/>
      <dgm:spPr/>
      <dgm:t>
        <a:bodyPr/>
        <a:lstStyle/>
        <a:p>
          <a:endParaRPr lang="ru-RU"/>
        </a:p>
      </dgm:t>
    </dgm:pt>
    <dgm:pt modelId="{DCE7533D-94A0-4518-9E80-28DF2732A1A7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ru-RU" dirty="0">
              <a:latin typeface="Bahnschrift SemiBold Condensed" panose="020B0502040204020203" pitchFamily="34" charset="0"/>
            </a:rPr>
            <a:t>Лаборатория</a:t>
          </a:r>
        </a:p>
      </dgm:t>
    </dgm:pt>
    <dgm:pt modelId="{5EA839A2-E6B1-4FE3-A849-5D0BBAA6E9A9}" type="parTrans" cxnId="{059D874A-C6B4-4511-AC58-DE0D5F89B485}">
      <dgm:prSet/>
      <dgm:spPr/>
      <dgm:t>
        <a:bodyPr/>
        <a:lstStyle/>
        <a:p>
          <a:endParaRPr lang="ru-RU"/>
        </a:p>
      </dgm:t>
    </dgm:pt>
    <dgm:pt modelId="{C68A2F54-74D7-4E02-BC88-5D3F0080DE7B}" type="sibTrans" cxnId="{059D874A-C6B4-4511-AC58-DE0D5F89B485}">
      <dgm:prSet/>
      <dgm:spPr/>
      <dgm:t>
        <a:bodyPr/>
        <a:lstStyle/>
        <a:p>
          <a:endParaRPr lang="ru-RU"/>
        </a:p>
      </dgm:t>
    </dgm:pt>
    <dgm:pt modelId="{7D15BFC1-B421-4BA8-9EAF-BD8E88D450EB}">
      <dgm:prSet phldrT="[Текст]"/>
      <dgm:spPr/>
      <dgm:t>
        <a:bodyPr/>
        <a:lstStyle/>
        <a:p>
          <a:r>
            <a:rPr lang="ru-RU" b="1" dirty="0"/>
            <a:t>Цель</a:t>
          </a:r>
        </a:p>
      </dgm:t>
    </dgm:pt>
    <dgm:pt modelId="{BB882BE4-D211-4D65-924D-307CE7B5316B}" type="parTrans" cxnId="{C849AD19-AD61-493E-9545-7453C5FEB33C}">
      <dgm:prSet/>
      <dgm:spPr/>
      <dgm:t>
        <a:bodyPr/>
        <a:lstStyle/>
        <a:p>
          <a:endParaRPr lang="ru-RU"/>
        </a:p>
      </dgm:t>
    </dgm:pt>
    <dgm:pt modelId="{E5F98D65-B07B-49B6-AA30-B3540F367591}" type="sibTrans" cxnId="{C849AD19-AD61-493E-9545-7453C5FEB33C}">
      <dgm:prSet/>
      <dgm:spPr/>
      <dgm:t>
        <a:bodyPr/>
        <a:lstStyle/>
        <a:p>
          <a:endParaRPr lang="ru-RU"/>
        </a:p>
      </dgm:t>
    </dgm:pt>
    <dgm:pt modelId="{AE45B53C-1F43-4FDF-817E-B9BB6C377806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Bahnschrift SemiBold Condensed" panose="020B0502040204020203" pitchFamily="34" charset="0"/>
            </a:rPr>
            <a:t>Цель:</a:t>
          </a:r>
        </a:p>
      </dgm:t>
    </dgm:pt>
    <dgm:pt modelId="{BB68F86E-B3D1-43E6-8DAB-29711C92D4EF}" type="parTrans" cxnId="{2780656B-3819-44C9-BD7C-FF8A49B7A7E3}">
      <dgm:prSet/>
      <dgm:spPr/>
      <dgm:t>
        <a:bodyPr/>
        <a:lstStyle/>
        <a:p>
          <a:endParaRPr lang="ru-RU"/>
        </a:p>
      </dgm:t>
    </dgm:pt>
    <dgm:pt modelId="{6EB3AAE3-AA48-4BF6-950D-CE4E0D757EB8}" type="sibTrans" cxnId="{2780656B-3819-44C9-BD7C-FF8A49B7A7E3}">
      <dgm:prSet/>
      <dgm:spPr/>
      <dgm:t>
        <a:bodyPr/>
        <a:lstStyle/>
        <a:p>
          <a:endParaRPr lang="ru-RU"/>
        </a:p>
      </dgm:t>
    </dgm:pt>
    <dgm:pt modelId="{82060ABA-B39D-4A43-80F8-98EC2B649CD6}">
      <dgm:prSet phldrT="[Текст]"/>
      <dgm:spPr/>
      <dgm:t>
        <a:bodyPr/>
        <a:lstStyle/>
        <a:p>
          <a:r>
            <a:rPr lang="ru-RU" b="1" dirty="0"/>
            <a:t>Результаты</a:t>
          </a:r>
        </a:p>
      </dgm:t>
    </dgm:pt>
    <dgm:pt modelId="{F796035D-D248-427B-9BDA-8449A90C8A95}" type="parTrans" cxnId="{813F6319-7D72-4CAD-9952-7DFC10D10903}">
      <dgm:prSet/>
      <dgm:spPr/>
      <dgm:t>
        <a:bodyPr/>
        <a:lstStyle/>
        <a:p>
          <a:endParaRPr lang="ru-RU"/>
        </a:p>
      </dgm:t>
    </dgm:pt>
    <dgm:pt modelId="{7A2B03C0-C8C6-413B-A312-2D0E66AAB62D}" type="sibTrans" cxnId="{813F6319-7D72-4CAD-9952-7DFC10D10903}">
      <dgm:prSet/>
      <dgm:spPr/>
      <dgm:t>
        <a:bodyPr/>
        <a:lstStyle/>
        <a:p>
          <a:endParaRPr lang="ru-RU"/>
        </a:p>
      </dgm:t>
    </dgm:pt>
    <dgm:pt modelId="{98532181-9705-41D6-B342-FD470014FEAA}">
      <dgm:prSet phldrT="[Текст]" custT="1"/>
      <dgm:spPr/>
      <dgm:t>
        <a:bodyPr/>
        <a:lstStyle/>
        <a:p>
          <a:pPr algn="ctr" defTabSz="1066800">
            <a:buNone/>
          </a:pPr>
          <a:r>
            <a:rPr lang="ru-RU" sz="2400" dirty="0">
              <a:latin typeface="Bahnschrift SemiBold Condensed" panose="020B0502040204020203" pitchFamily="34" charset="0"/>
            </a:rPr>
            <a:t>Предполагаемые результаты:</a:t>
          </a:r>
        </a:p>
      </dgm:t>
    </dgm:pt>
    <dgm:pt modelId="{6F724996-2688-4569-94F2-9E35BFA78434}" type="parTrans" cxnId="{457ACA8A-278E-4730-B92B-71DE11865DF9}">
      <dgm:prSet/>
      <dgm:spPr/>
      <dgm:t>
        <a:bodyPr/>
        <a:lstStyle/>
        <a:p>
          <a:endParaRPr lang="ru-RU"/>
        </a:p>
      </dgm:t>
    </dgm:pt>
    <dgm:pt modelId="{EFA72F23-B166-4588-A72F-37793931DF9E}" type="sibTrans" cxnId="{457ACA8A-278E-4730-B92B-71DE11865DF9}">
      <dgm:prSet/>
      <dgm:spPr/>
      <dgm:t>
        <a:bodyPr/>
        <a:lstStyle/>
        <a:p>
          <a:endParaRPr lang="ru-RU"/>
        </a:p>
      </dgm:t>
    </dgm:pt>
    <dgm:pt modelId="{B0B6D5C0-9463-48CC-82BD-A952A6262311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«Интерес» </a:t>
          </a:r>
        </a:p>
      </dgm:t>
    </dgm:pt>
    <dgm:pt modelId="{62295569-1B30-4433-8A39-77D5623951B2}" type="parTrans" cxnId="{9694A757-6C8B-4CDF-B9E9-2EEABDCD4D88}">
      <dgm:prSet/>
      <dgm:spPr/>
      <dgm:t>
        <a:bodyPr/>
        <a:lstStyle/>
        <a:p>
          <a:endParaRPr lang="ru-RU"/>
        </a:p>
      </dgm:t>
    </dgm:pt>
    <dgm:pt modelId="{62D15E45-B95A-4F21-957F-6026A4BB5AFD}" type="sibTrans" cxnId="{9694A757-6C8B-4CDF-B9E9-2EEABDCD4D88}">
      <dgm:prSet/>
      <dgm:spPr/>
      <dgm:t>
        <a:bodyPr/>
        <a:lstStyle/>
        <a:p>
          <a:endParaRPr lang="ru-RU"/>
        </a:p>
      </dgm:t>
    </dgm:pt>
    <dgm:pt modelId="{B4F9615D-99A7-48B2-B079-80C5013943C1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ru-RU" dirty="0">
              <a:latin typeface="Bahnschrift SemiBold Condensed" panose="020B0502040204020203" pitchFamily="34" charset="0"/>
            </a:rPr>
            <a:t>на базе </a:t>
          </a:r>
          <a:r>
            <a:rPr lang="ru-RU" dirty="0" err="1">
              <a:latin typeface="Bahnschrift SemiBold Condensed" panose="020B0502040204020203" pitchFamily="34" charset="0"/>
            </a:rPr>
            <a:t>СурГПУ</a:t>
          </a:r>
          <a:r>
            <a:rPr lang="ru-RU" dirty="0">
              <a:latin typeface="Bahnschrift SemiBold Condensed" panose="020B0502040204020203" pitchFamily="34" charset="0"/>
            </a:rPr>
            <a:t>, </a:t>
          </a:r>
          <a:r>
            <a:rPr lang="ru-RU" dirty="0" err="1">
              <a:latin typeface="Bahnschrift SemiBold Condensed" panose="020B0502040204020203" pitchFamily="34" charset="0"/>
            </a:rPr>
            <a:t>СурГу</a:t>
          </a:r>
          <a:r>
            <a:rPr lang="ru-RU" dirty="0">
              <a:latin typeface="Bahnschrift SemiBold Condensed" panose="020B0502040204020203" pitchFamily="34" charset="0"/>
            </a:rPr>
            <a:t> для учащихся 5-7 классов</a:t>
          </a:r>
        </a:p>
        <a:p>
          <a:pPr algn="ctr">
            <a:lnSpc>
              <a:spcPct val="100000"/>
            </a:lnSpc>
          </a:pPr>
          <a:r>
            <a:rPr lang="ru-RU" dirty="0">
              <a:latin typeface="Bahnschrift SemiBold Condensed" panose="020B0502040204020203" pitchFamily="34" charset="0"/>
            </a:rPr>
            <a:t>краткосрочные образовательные программы на базе ЭБЦ</a:t>
          </a:r>
        </a:p>
      </dgm:t>
    </dgm:pt>
    <dgm:pt modelId="{2DC1C924-5C40-4255-9B39-4B2140B44760}" type="parTrans" cxnId="{5F6518B9-063A-4D04-8D4C-DBC8E5FF0B74}">
      <dgm:prSet/>
      <dgm:spPr/>
      <dgm:t>
        <a:bodyPr/>
        <a:lstStyle/>
        <a:p>
          <a:endParaRPr lang="ru-RU"/>
        </a:p>
      </dgm:t>
    </dgm:pt>
    <dgm:pt modelId="{1A49333F-AA23-4DF3-9C50-951CB015DB26}" type="sibTrans" cxnId="{5F6518B9-063A-4D04-8D4C-DBC8E5FF0B74}">
      <dgm:prSet/>
      <dgm:spPr/>
      <dgm:t>
        <a:bodyPr/>
        <a:lstStyle/>
        <a:p>
          <a:endParaRPr lang="ru-RU"/>
        </a:p>
      </dgm:t>
    </dgm:pt>
    <dgm:pt modelId="{FF42A3AA-CB88-49F1-993E-7E5CA8B8C141}">
      <dgm:prSet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пропедевтика </a:t>
          </a:r>
        </a:p>
        <a:p>
          <a:pPr algn="l">
            <a:buFont typeface="Arial" panose="020B0604020202020204" pitchFamily="34" charset="0"/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мотивация</a:t>
          </a:r>
        </a:p>
        <a:p>
          <a:pPr algn="l">
            <a:buFont typeface="Arial" panose="020B0604020202020204" pitchFamily="34" charset="0"/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привлечение к олимпиадному движению</a:t>
          </a:r>
        </a:p>
        <a:p>
          <a:pPr algn="l">
            <a:buFont typeface="Arial" panose="020B0604020202020204" pitchFamily="34" charset="0"/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научно-исследовательская деятельность</a:t>
          </a:r>
        </a:p>
      </dgm:t>
    </dgm:pt>
    <dgm:pt modelId="{044F6A7E-1D42-40D6-854E-75FEA2BAF592}" type="parTrans" cxnId="{9870D3D2-E55E-48BC-B701-DFCB12EBB702}">
      <dgm:prSet/>
      <dgm:spPr/>
      <dgm:t>
        <a:bodyPr/>
        <a:lstStyle/>
        <a:p>
          <a:endParaRPr lang="ru-RU"/>
        </a:p>
      </dgm:t>
    </dgm:pt>
    <dgm:pt modelId="{DF9960FD-FFFB-49D4-B91C-BEFB501F91C5}" type="sibTrans" cxnId="{9870D3D2-E55E-48BC-B701-DFCB12EBB702}">
      <dgm:prSet/>
      <dgm:spPr/>
      <dgm:t>
        <a:bodyPr/>
        <a:lstStyle/>
        <a:p>
          <a:endParaRPr lang="ru-RU"/>
        </a:p>
      </dgm:t>
    </dgm:pt>
    <dgm:pt modelId="{8999CDFB-304A-4779-8F0A-7568EB15849A}">
      <dgm:prSet custT="1"/>
      <dgm:spPr/>
      <dgm:t>
        <a:bodyPr/>
        <a:lstStyle/>
        <a:p>
          <a:pPr algn="l" defTabSz="811213">
            <a:buNone/>
          </a:pPr>
          <a:r>
            <a:rPr lang="ru-RU" sz="1400" b="0" i="0" dirty="0"/>
            <a:t>✔</a:t>
          </a:r>
          <a:r>
            <a:rPr lang="ru-RU" sz="1400" dirty="0">
              <a:latin typeface="Bahnschrift SemiBold Condensed" panose="020B0502040204020203" pitchFamily="34" charset="0"/>
            </a:rPr>
            <a:t>повышение интереса к изучению учебных предметов биология/экология (опросник)</a:t>
          </a:r>
        </a:p>
      </dgm:t>
    </dgm:pt>
    <dgm:pt modelId="{064AFC50-733A-4254-BD7C-6F3A7A3591EB}" type="parTrans" cxnId="{02D21299-0B19-4718-98E4-BF9F73CAF493}">
      <dgm:prSet/>
      <dgm:spPr/>
      <dgm:t>
        <a:bodyPr/>
        <a:lstStyle/>
        <a:p>
          <a:endParaRPr lang="ru-RU"/>
        </a:p>
      </dgm:t>
    </dgm:pt>
    <dgm:pt modelId="{798B0F2E-C5EC-4462-82B5-983409D23AE1}" type="sibTrans" cxnId="{02D21299-0B19-4718-98E4-BF9F73CAF493}">
      <dgm:prSet/>
      <dgm:spPr/>
      <dgm:t>
        <a:bodyPr/>
        <a:lstStyle/>
        <a:p>
          <a:endParaRPr lang="ru-RU"/>
        </a:p>
      </dgm:t>
    </dgm:pt>
    <dgm:pt modelId="{93551405-BFF2-4D71-9D4A-486878CE945C}">
      <dgm:prSet custT="1"/>
      <dgm:spPr/>
      <dgm:t>
        <a:bodyPr/>
        <a:lstStyle/>
        <a:p>
          <a:pPr algn="l" defTabSz="800100">
            <a:buNone/>
          </a:pPr>
          <a:r>
            <a:rPr lang="ru-RU" sz="1400" b="0" i="0" dirty="0"/>
            <a:t>✔</a:t>
          </a:r>
          <a:r>
            <a:rPr lang="ru-RU" sz="1400" dirty="0">
              <a:latin typeface="Bahnschrift SemiBold Condensed" panose="020B0502040204020203" pitchFamily="34" charset="0"/>
            </a:rPr>
            <a:t>увеличение числа участников/победителей в научно-исследовательских конференциях по биологии и экологии</a:t>
          </a:r>
        </a:p>
      </dgm:t>
    </dgm:pt>
    <dgm:pt modelId="{4018166B-D572-4298-A01E-2CD485DE8222}" type="parTrans" cxnId="{C24BEFAE-E2E4-4750-B783-B7F54F33E7A0}">
      <dgm:prSet/>
      <dgm:spPr/>
      <dgm:t>
        <a:bodyPr/>
        <a:lstStyle/>
        <a:p>
          <a:endParaRPr lang="ru-RU"/>
        </a:p>
      </dgm:t>
    </dgm:pt>
    <dgm:pt modelId="{FD75C9CD-3774-451E-B515-9D3ADCCC12E1}" type="sibTrans" cxnId="{C24BEFAE-E2E4-4750-B783-B7F54F33E7A0}">
      <dgm:prSet/>
      <dgm:spPr/>
      <dgm:t>
        <a:bodyPr/>
        <a:lstStyle/>
        <a:p>
          <a:endParaRPr lang="ru-RU"/>
        </a:p>
      </dgm:t>
    </dgm:pt>
    <dgm:pt modelId="{541F454A-10FE-4032-9B25-76C4C482AA39}" type="pres">
      <dgm:prSet presAssocID="{FA74FC33-7AAC-41BA-8814-34FC3C71F81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B7EE3C1-3C5D-485A-A9A1-723484B03ECC}" type="pres">
      <dgm:prSet presAssocID="{F2636D15-4010-4051-AB6F-6D5A002FC5AD}" presName="parentText1" presStyleLbl="node1" presStyleIdx="0" presStyleCnt="3" custScaleX="100580">
        <dgm:presLayoutVars>
          <dgm:chMax/>
          <dgm:chPref val="3"/>
          <dgm:bulletEnabled val="1"/>
        </dgm:presLayoutVars>
      </dgm:prSet>
      <dgm:spPr/>
    </dgm:pt>
    <dgm:pt modelId="{20D91C51-3163-4B44-AD1E-C862E4276F7D}" type="pres">
      <dgm:prSet presAssocID="{F2636D15-4010-4051-AB6F-6D5A002FC5A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669D3AAA-8A82-4574-9E0C-1D0CA512FB42}" type="pres">
      <dgm:prSet presAssocID="{7D15BFC1-B421-4BA8-9EAF-BD8E88D450E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70857FDD-7DAF-422B-BA9F-41BB1E58F836}" type="pres">
      <dgm:prSet presAssocID="{7D15BFC1-B421-4BA8-9EAF-BD8E88D450E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93DA5C94-F23D-49DF-9277-421009C6A560}" type="pres">
      <dgm:prSet presAssocID="{82060ABA-B39D-4A43-80F8-98EC2B649CD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F5A59029-87C7-4351-90AF-26EB5FFAC769}" type="pres">
      <dgm:prSet presAssocID="{82060ABA-B39D-4A43-80F8-98EC2B649CD6}" presName="childText3" presStyleLbl="solidAlignAcc1" presStyleIdx="2" presStyleCnt="3" custScaleX="110911" custLinFactNeighborX="5858" custLinFactNeighborY="-378">
        <dgm:presLayoutVars>
          <dgm:chMax val="0"/>
          <dgm:chPref val="0"/>
          <dgm:bulletEnabled val="1"/>
        </dgm:presLayoutVars>
      </dgm:prSet>
      <dgm:spPr/>
    </dgm:pt>
  </dgm:ptLst>
  <dgm:cxnLst>
    <dgm:cxn modelId="{813F6319-7D72-4CAD-9952-7DFC10D10903}" srcId="{FA74FC33-7AAC-41BA-8814-34FC3C71F811}" destId="{82060ABA-B39D-4A43-80F8-98EC2B649CD6}" srcOrd="2" destOrd="0" parTransId="{F796035D-D248-427B-9BDA-8449A90C8A95}" sibTransId="{7A2B03C0-C8C6-413B-A312-2D0E66AAB62D}"/>
    <dgm:cxn modelId="{C849AD19-AD61-493E-9545-7453C5FEB33C}" srcId="{FA74FC33-7AAC-41BA-8814-34FC3C71F811}" destId="{7D15BFC1-B421-4BA8-9EAF-BD8E88D450EB}" srcOrd="1" destOrd="0" parTransId="{BB882BE4-D211-4D65-924D-307CE7B5316B}" sibTransId="{E5F98D65-B07B-49B6-AA30-B3540F367591}"/>
    <dgm:cxn modelId="{BE2D9C20-D737-4C27-AAF4-50CF8C876F26}" type="presOf" srcId="{7D15BFC1-B421-4BA8-9EAF-BD8E88D450EB}" destId="{669D3AAA-8A82-4574-9E0C-1D0CA512FB42}" srcOrd="0" destOrd="0" presId="urn:microsoft.com/office/officeart/2009/3/layout/IncreasingArrowsProcess"/>
    <dgm:cxn modelId="{86EFCD35-2A97-4083-9187-1F7F17924CBB}" srcId="{FA74FC33-7AAC-41BA-8814-34FC3C71F811}" destId="{F2636D15-4010-4051-AB6F-6D5A002FC5AD}" srcOrd="0" destOrd="0" parTransId="{3835A431-DA0F-4482-B30B-158320756317}" sibTransId="{F928630A-AA16-4CFD-A30C-920E581119A6}"/>
    <dgm:cxn modelId="{7FC3403B-52EC-43E0-94F9-93B1C1A1E201}" type="presOf" srcId="{FF42A3AA-CB88-49F1-993E-7E5CA8B8C141}" destId="{70857FDD-7DAF-422B-BA9F-41BB1E58F836}" srcOrd="0" destOrd="1" presId="urn:microsoft.com/office/officeart/2009/3/layout/IncreasingArrowsProcess"/>
    <dgm:cxn modelId="{D4C31E68-7A3E-4BD9-94EA-230F9F33E5DE}" type="presOf" srcId="{AE45B53C-1F43-4FDF-817E-B9BB6C377806}" destId="{70857FDD-7DAF-422B-BA9F-41BB1E58F836}" srcOrd="0" destOrd="0" presId="urn:microsoft.com/office/officeart/2009/3/layout/IncreasingArrowsProcess"/>
    <dgm:cxn modelId="{059D874A-C6B4-4511-AC58-DE0D5F89B485}" srcId="{F2636D15-4010-4051-AB6F-6D5A002FC5AD}" destId="{DCE7533D-94A0-4518-9E80-28DF2732A1A7}" srcOrd="0" destOrd="0" parTransId="{5EA839A2-E6B1-4FE3-A849-5D0BBAA6E9A9}" sibTransId="{C68A2F54-74D7-4E02-BC88-5D3F0080DE7B}"/>
    <dgm:cxn modelId="{2780656B-3819-44C9-BD7C-FF8A49B7A7E3}" srcId="{7D15BFC1-B421-4BA8-9EAF-BD8E88D450EB}" destId="{AE45B53C-1F43-4FDF-817E-B9BB6C377806}" srcOrd="0" destOrd="0" parTransId="{BB68F86E-B3D1-43E6-8DAB-29711C92D4EF}" sibTransId="{6EB3AAE3-AA48-4BF6-950D-CE4E0D757EB8}"/>
    <dgm:cxn modelId="{917B0772-247C-4E7E-BD70-898D39A28460}" type="presOf" srcId="{F2636D15-4010-4051-AB6F-6D5A002FC5AD}" destId="{BB7EE3C1-3C5D-485A-A9A1-723484B03ECC}" srcOrd="0" destOrd="0" presId="urn:microsoft.com/office/officeart/2009/3/layout/IncreasingArrowsProcess"/>
    <dgm:cxn modelId="{0E408855-DD3A-4F95-9044-6002F5711002}" type="presOf" srcId="{B0B6D5C0-9463-48CC-82BD-A952A6262311}" destId="{20D91C51-3163-4B44-AD1E-C862E4276F7D}" srcOrd="0" destOrd="1" presId="urn:microsoft.com/office/officeart/2009/3/layout/IncreasingArrowsProcess"/>
    <dgm:cxn modelId="{9694A757-6C8B-4CDF-B9E9-2EEABDCD4D88}" srcId="{F2636D15-4010-4051-AB6F-6D5A002FC5AD}" destId="{B0B6D5C0-9463-48CC-82BD-A952A6262311}" srcOrd="1" destOrd="0" parTransId="{62295569-1B30-4433-8A39-77D5623951B2}" sibTransId="{62D15E45-B95A-4F21-957F-6026A4BB5AFD}"/>
    <dgm:cxn modelId="{457ACA8A-278E-4730-B92B-71DE11865DF9}" srcId="{82060ABA-B39D-4A43-80F8-98EC2B649CD6}" destId="{98532181-9705-41D6-B342-FD470014FEAA}" srcOrd="0" destOrd="0" parTransId="{6F724996-2688-4569-94F2-9E35BFA78434}" sibTransId="{EFA72F23-B166-4588-A72F-37793931DF9E}"/>
    <dgm:cxn modelId="{02D21299-0B19-4718-98E4-BF9F73CAF493}" srcId="{98532181-9705-41D6-B342-FD470014FEAA}" destId="{8999CDFB-304A-4779-8F0A-7568EB15849A}" srcOrd="0" destOrd="0" parTransId="{064AFC50-733A-4254-BD7C-6F3A7A3591EB}" sibTransId="{798B0F2E-C5EC-4462-82B5-983409D23AE1}"/>
    <dgm:cxn modelId="{6A96119A-69EC-40DA-A42B-EC4A4718C98A}" type="presOf" srcId="{82060ABA-B39D-4A43-80F8-98EC2B649CD6}" destId="{93DA5C94-F23D-49DF-9277-421009C6A560}" srcOrd="0" destOrd="0" presId="urn:microsoft.com/office/officeart/2009/3/layout/IncreasingArrowsProcess"/>
    <dgm:cxn modelId="{7BC2C6A2-FB74-4C2B-BAE9-74935DD6C913}" type="presOf" srcId="{B4F9615D-99A7-48B2-B079-80C5013943C1}" destId="{20D91C51-3163-4B44-AD1E-C862E4276F7D}" srcOrd="0" destOrd="2" presId="urn:microsoft.com/office/officeart/2009/3/layout/IncreasingArrowsProcess"/>
    <dgm:cxn modelId="{E221E2A8-5AC0-4E51-AA39-DFD29D0DEE9D}" type="presOf" srcId="{8999CDFB-304A-4779-8F0A-7568EB15849A}" destId="{F5A59029-87C7-4351-90AF-26EB5FFAC769}" srcOrd="0" destOrd="1" presId="urn:microsoft.com/office/officeart/2009/3/layout/IncreasingArrowsProcess"/>
    <dgm:cxn modelId="{8D8668AD-D9A6-4E63-B607-B857DB05B055}" type="presOf" srcId="{93551405-BFF2-4D71-9D4A-486878CE945C}" destId="{F5A59029-87C7-4351-90AF-26EB5FFAC769}" srcOrd="0" destOrd="2" presId="urn:microsoft.com/office/officeart/2009/3/layout/IncreasingArrowsProcess"/>
    <dgm:cxn modelId="{C24BEFAE-E2E4-4750-B783-B7F54F33E7A0}" srcId="{98532181-9705-41D6-B342-FD470014FEAA}" destId="{93551405-BFF2-4D71-9D4A-486878CE945C}" srcOrd="1" destOrd="0" parTransId="{4018166B-D572-4298-A01E-2CD485DE8222}" sibTransId="{FD75C9CD-3774-451E-B515-9D3ADCCC12E1}"/>
    <dgm:cxn modelId="{D538F3AE-95AD-4431-B73E-DE92405AE888}" type="presOf" srcId="{DCE7533D-94A0-4518-9E80-28DF2732A1A7}" destId="{20D91C51-3163-4B44-AD1E-C862E4276F7D}" srcOrd="0" destOrd="0" presId="urn:microsoft.com/office/officeart/2009/3/layout/IncreasingArrowsProcess"/>
    <dgm:cxn modelId="{5F6518B9-063A-4D04-8D4C-DBC8E5FF0B74}" srcId="{F2636D15-4010-4051-AB6F-6D5A002FC5AD}" destId="{B4F9615D-99A7-48B2-B079-80C5013943C1}" srcOrd="2" destOrd="0" parTransId="{2DC1C924-5C40-4255-9B39-4B2140B44760}" sibTransId="{1A49333F-AA23-4DF3-9C50-951CB015DB26}"/>
    <dgm:cxn modelId="{44BF01CB-BEA4-4402-8532-EEFDACA86E35}" type="presOf" srcId="{98532181-9705-41D6-B342-FD470014FEAA}" destId="{F5A59029-87C7-4351-90AF-26EB5FFAC769}" srcOrd="0" destOrd="0" presId="urn:microsoft.com/office/officeart/2009/3/layout/IncreasingArrowsProcess"/>
    <dgm:cxn modelId="{9870D3D2-E55E-48BC-B701-DFCB12EBB702}" srcId="{7D15BFC1-B421-4BA8-9EAF-BD8E88D450EB}" destId="{FF42A3AA-CB88-49F1-993E-7E5CA8B8C141}" srcOrd="1" destOrd="0" parTransId="{044F6A7E-1D42-40D6-854E-75FEA2BAF592}" sibTransId="{DF9960FD-FFFB-49D4-B91C-BEFB501F91C5}"/>
    <dgm:cxn modelId="{4CB9E2D5-B95C-4AA6-A1FC-27088D850C08}" type="presOf" srcId="{FA74FC33-7AAC-41BA-8814-34FC3C71F811}" destId="{541F454A-10FE-4032-9B25-76C4C482AA39}" srcOrd="0" destOrd="0" presId="urn:microsoft.com/office/officeart/2009/3/layout/IncreasingArrowsProcess"/>
    <dgm:cxn modelId="{9F4C64EC-1DA9-4B5E-B2D6-50C6BC5F935A}" type="presParOf" srcId="{541F454A-10FE-4032-9B25-76C4C482AA39}" destId="{BB7EE3C1-3C5D-485A-A9A1-723484B03ECC}" srcOrd="0" destOrd="0" presId="urn:microsoft.com/office/officeart/2009/3/layout/IncreasingArrowsProcess"/>
    <dgm:cxn modelId="{B8CCED29-C2CE-48BD-A1BC-723730ED08C2}" type="presParOf" srcId="{541F454A-10FE-4032-9B25-76C4C482AA39}" destId="{20D91C51-3163-4B44-AD1E-C862E4276F7D}" srcOrd="1" destOrd="0" presId="urn:microsoft.com/office/officeart/2009/3/layout/IncreasingArrowsProcess"/>
    <dgm:cxn modelId="{12BD7C7E-27E8-410A-9950-F80EA9F365D1}" type="presParOf" srcId="{541F454A-10FE-4032-9B25-76C4C482AA39}" destId="{669D3AAA-8A82-4574-9E0C-1D0CA512FB42}" srcOrd="2" destOrd="0" presId="urn:microsoft.com/office/officeart/2009/3/layout/IncreasingArrowsProcess"/>
    <dgm:cxn modelId="{3403648D-227F-46D3-A215-55A1E3D57FA9}" type="presParOf" srcId="{541F454A-10FE-4032-9B25-76C4C482AA39}" destId="{70857FDD-7DAF-422B-BA9F-41BB1E58F836}" srcOrd="3" destOrd="0" presId="urn:microsoft.com/office/officeart/2009/3/layout/IncreasingArrowsProcess"/>
    <dgm:cxn modelId="{3200F403-1FF1-46C1-AF72-A83020FA84AD}" type="presParOf" srcId="{541F454A-10FE-4032-9B25-76C4C482AA39}" destId="{93DA5C94-F23D-49DF-9277-421009C6A560}" srcOrd="4" destOrd="0" presId="urn:microsoft.com/office/officeart/2009/3/layout/IncreasingArrowsProcess"/>
    <dgm:cxn modelId="{D066C782-E93F-4D9C-98CE-295ED4B618D0}" type="presParOf" srcId="{541F454A-10FE-4032-9B25-76C4C482AA39}" destId="{F5A59029-87C7-4351-90AF-26EB5FFAC76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74FC33-7AAC-41BA-8814-34FC3C71F8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2636D15-4010-4051-AB6F-6D5A002FC5AD}">
      <dgm:prSet phldrT="[Текст]"/>
      <dgm:spPr/>
      <dgm:t>
        <a:bodyPr/>
        <a:lstStyle/>
        <a:p>
          <a:r>
            <a:rPr lang="ru-RU" b="1"/>
            <a:t>Название</a:t>
          </a:r>
          <a:endParaRPr lang="ru-RU" b="1" dirty="0"/>
        </a:p>
      </dgm:t>
    </dgm:pt>
    <dgm:pt modelId="{3835A431-DA0F-4482-B30B-158320756317}" type="parTrans" cxnId="{86EFCD35-2A97-4083-9187-1F7F17924CBB}">
      <dgm:prSet/>
      <dgm:spPr/>
      <dgm:t>
        <a:bodyPr/>
        <a:lstStyle/>
        <a:p>
          <a:endParaRPr lang="ru-RU"/>
        </a:p>
      </dgm:t>
    </dgm:pt>
    <dgm:pt modelId="{F928630A-AA16-4CFD-A30C-920E581119A6}" type="sibTrans" cxnId="{86EFCD35-2A97-4083-9187-1F7F17924CBB}">
      <dgm:prSet/>
      <dgm:spPr/>
      <dgm:t>
        <a:bodyPr/>
        <a:lstStyle/>
        <a:p>
          <a:endParaRPr lang="ru-RU"/>
        </a:p>
      </dgm:t>
    </dgm:pt>
    <dgm:pt modelId="{DCE7533D-94A0-4518-9E80-28DF2732A1A7}">
      <dgm:prSet phldrT="[Текст]"/>
      <dgm:spPr/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>
              <a:latin typeface="Bahnschrift SemiBold Condensed" panose="020B0502040204020203" pitchFamily="34" charset="0"/>
            </a:rPr>
            <a:t> Лаборатория</a:t>
          </a:r>
        </a:p>
      </dgm:t>
    </dgm:pt>
    <dgm:pt modelId="{5EA839A2-E6B1-4FE3-A849-5D0BBAA6E9A9}" type="parTrans" cxnId="{059D874A-C6B4-4511-AC58-DE0D5F89B485}">
      <dgm:prSet/>
      <dgm:spPr/>
      <dgm:t>
        <a:bodyPr/>
        <a:lstStyle/>
        <a:p>
          <a:endParaRPr lang="ru-RU"/>
        </a:p>
      </dgm:t>
    </dgm:pt>
    <dgm:pt modelId="{C68A2F54-74D7-4E02-BC88-5D3F0080DE7B}" type="sibTrans" cxnId="{059D874A-C6B4-4511-AC58-DE0D5F89B485}">
      <dgm:prSet/>
      <dgm:spPr/>
      <dgm:t>
        <a:bodyPr/>
        <a:lstStyle/>
        <a:p>
          <a:endParaRPr lang="ru-RU"/>
        </a:p>
      </dgm:t>
    </dgm:pt>
    <dgm:pt modelId="{7D15BFC1-B421-4BA8-9EAF-BD8E88D450EB}">
      <dgm:prSet phldrT="[Текст]"/>
      <dgm:spPr/>
      <dgm:t>
        <a:bodyPr/>
        <a:lstStyle/>
        <a:p>
          <a:r>
            <a:rPr lang="ru-RU" b="1"/>
            <a:t>Цель</a:t>
          </a:r>
          <a:endParaRPr lang="ru-RU" b="1" dirty="0"/>
        </a:p>
      </dgm:t>
    </dgm:pt>
    <dgm:pt modelId="{BB882BE4-D211-4D65-924D-307CE7B5316B}" type="parTrans" cxnId="{C849AD19-AD61-493E-9545-7453C5FEB33C}">
      <dgm:prSet/>
      <dgm:spPr/>
      <dgm:t>
        <a:bodyPr/>
        <a:lstStyle/>
        <a:p>
          <a:endParaRPr lang="ru-RU"/>
        </a:p>
      </dgm:t>
    </dgm:pt>
    <dgm:pt modelId="{E5F98D65-B07B-49B6-AA30-B3540F367591}" type="sibTrans" cxnId="{C849AD19-AD61-493E-9545-7453C5FEB33C}">
      <dgm:prSet/>
      <dgm:spPr/>
      <dgm:t>
        <a:bodyPr/>
        <a:lstStyle/>
        <a:p>
          <a:endParaRPr lang="ru-RU"/>
        </a:p>
      </dgm:t>
    </dgm:pt>
    <dgm:pt modelId="{AE45B53C-1F43-4FDF-817E-B9BB6C377806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Bahnschrift SemiBold Condensed" panose="020B0502040204020203" pitchFamily="34" charset="0"/>
            </a:rPr>
            <a:t>Цель:</a:t>
          </a:r>
        </a:p>
      </dgm:t>
    </dgm:pt>
    <dgm:pt modelId="{BB68F86E-B3D1-43E6-8DAB-29711C92D4EF}" type="parTrans" cxnId="{2780656B-3819-44C9-BD7C-FF8A49B7A7E3}">
      <dgm:prSet/>
      <dgm:spPr/>
      <dgm:t>
        <a:bodyPr/>
        <a:lstStyle/>
        <a:p>
          <a:endParaRPr lang="ru-RU"/>
        </a:p>
      </dgm:t>
    </dgm:pt>
    <dgm:pt modelId="{6EB3AAE3-AA48-4BF6-950D-CE4E0D757EB8}" type="sibTrans" cxnId="{2780656B-3819-44C9-BD7C-FF8A49B7A7E3}">
      <dgm:prSet/>
      <dgm:spPr/>
      <dgm:t>
        <a:bodyPr/>
        <a:lstStyle/>
        <a:p>
          <a:endParaRPr lang="ru-RU"/>
        </a:p>
      </dgm:t>
    </dgm:pt>
    <dgm:pt modelId="{82060ABA-B39D-4A43-80F8-98EC2B649CD6}">
      <dgm:prSet phldrT="[Текст]"/>
      <dgm:spPr/>
      <dgm:t>
        <a:bodyPr/>
        <a:lstStyle/>
        <a:p>
          <a:r>
            <a:rPr lang="ru-RU" b="1"/>
            <a:t>Результаты</a:t>
          </a:r>
          <a:endParaRPr lang="ru-RU" b="1" dirty="0"/>
        </a:p>
      </dgm:t>
    </dgm:pt>
    <dgm:pt modelId="{F796035D-D248-427B-9BDA-8449A90C8A95}" type="parTrans" cxnId="{813F6319-7D72-4CAD-9952-7DFC10D10903}">
      <dgm:prSet/>
      <dgm:spPr/>
      <dgm:t>
        <a:bodyPr/>
        <a:lstStyle/>
        <a:p>
          <a:endParaRPr lang="ru-RU"/>
        </a:p>
      </dgm:t>
    </dgm:pt>
    <dgm:pt modelId="{7A2B03C0-C8C6-413B-A312-2D0E66AAB62D}" type="sibTrans" cxnId="{813F6319-7D72-4CAD-9952-7DFC10D10903}">
      <dgm:prSet/>
      <dgm:spPr/>
      <dgm:t>
        <a:bodyPr/>
        <a:lstStyle/>
        <a:p>
          <a:endParaRPr lang="ru-RU"/>
        </a:p>
      </dgm:t>
    </dgm:pt>
    <dgm:pt modelId="{98532181-9705-41D6-B342-FD470014FEAA}">
      <dgm:prSet phldrT="[Текст]"/>
      <dgm:spPr/>
      <dgm:t>
        <a:bodyPr/>
        <a:lstStyle/>
        <a:p>
          <a:pPr algn="ctr" defTabSz="889000">
            <a:buNone/>
          </a:pPr>
          <a:r>
            <a:rPr lang="ru-RU" dirty="0">
              <a:latin typeface="Bahnschrift SemiBold Condensed" panose="020B0502040204020203" pitchFamily="34" charset="0"/>
            </a:rPr>
            <a:t>Предполагаемые результаты:</a:t>
          </a:r>
        </a:p>
        <a:p>
          <a:pPr algn="ctr" defTabSz="889000"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подготовка к изучению сложного предмета «химия»</a:t>
          </a:r>
        </a:p>
        <a:p>
          <a:pPr algn="ctr" defTabSz="889000"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повышение интереса к изучению учебного предмета «химия»</a:t>
          </a:r>
        </a:p>
      </dgm:t>
    </dgm:pt>
    <dgm:pt modelId="{6F724996-2688-4569-94F2-9E35BFA78434}" type="parTrans" cxnId="{457ACA8A-278E-4730-B92B-71DE11865DF9}">
      <dgm:prSet/>
      <dgm:spPr/>
      <dgm:t>
        <a:bodyPr/>
        <a:lstStyle/>
        <a:p>
          <a:endParaRPr lang="ru-RU"/>
        </a:p>
      </dgm:t>
    </dgm:pt>
    <dgm:pt modelId="{EFA72F23-B166-4588-A72F-37793931DF9E}" type="sibTrans" cxnId="{457ACA8A-278E-4730-B92B-71DE11865DF9}">
      <dgm:prSet/>
      <dgm:spPr/>
      <dgm:t>
        <a:bodyPr/>
        <a:lstStyle/>
        <a:p>
          <a:endParaRPr lang="ru-RU"/>
        </a:p>
      </dgm:t>
    </dgm:pt>
    <dgm:pt modelId="{FF42A3AA-CB88-49F1-993E-7E5CA8B8C141}">
      <dgm:prSet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пропедевтика</a:t>
          </a:r>
        </a:p>
        <a:p>
          <a:pPr algn="l">
            <a:buFont typeface="Arial" panose="020B0604020202020204" pitchFamily="34" charset="0"/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мотивация</a:t>
          </a:r>
        </a:p>
        <a:p>
          <a:pPr algn="ctr">
            <a:buFont typeface="Arial" panose="020B0604020202020204" pitchFamily="34" charset="0"/>
            <a:buNone/>
          </a:pPr>
          <a:endParaRPr lang="ru-RU" dirty="0"/>
        </a:p>
      </dgm:t>
    </dgm:pt>
    <dgm:pt modelId="{044F6A7E-1D42-40D6-854E-75FEA2BAF592}" type="parTrans" cxnId="{9870D3D2-E55E-48BC-B701-DFCB12EBB702}">
      <dgm:prSet/>
      <dgm:spPr/>
      <dgm:t>
        <a:bodyPr/>
        <a:lstStyle/>
        <a:p>
          <a:endParaRPr lang="ru-RU"/>
        </a:p>
      </dgm:t>
    </dgm:pt>
    <dgm:pt modelId="{DF9960FD-FFFB-49D4-B91C-BEFB501F91C5}" type="sibTrans" cxnId="{9870D3D2-E55E-48BC-B701-DFCB12EBB702}">
      <dgm:prSet/>
      <dgm:spPr/>
      <dgm:t>
        <a:bodyPr/>
        <a:lstStyle/>
        <a:p>
          <a:endParaRPr lang="ru-RU"/>
        </a:p>
      </dgm:t>
    </dgm:pt>
    <dgm:pt modelId="{1BFE926F-80EF-4213-8B63-778F22957AB4}">
      <dgm:prSet/>
      <dgm:spPr/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>
              <a:latin typeface="Bahnschrift SemiBold Condensed" panose="020B0502040204020203" pitchFamily="34" charset="0"/>
            </a:rPr>
            <a:t>«Элемент» </a:t>
          </a:r>
        </a:p>
      </dgm:t>
    </dgm:pt>
    <dgm:pt modelId="{BA5BCEC1-2A9B-4450-B810-9FBCE19A7CA0}" type="parTrans" cxnId="{03946681-4D7C-4689-BF95-837FCE8A1D20}">
      <dgm:prSet/>
      <dgm:spPr/>
      <dgm:t>
        <a:bodyPr/>
        <a:lstStyle/>
        <a:p>
          <a:endParaRPr lang="ru-RU"/>
        </a:p>
      </dgm:t>
    </dgm:pt>
    <dgm:pt modelId="{B8553361-6C48-447D-B0FB-19D90EE0B463}" type="sibTrans" cxnId="{03946681-4D7C-4689-BF95-837FCE8A1D20}">
      <dgm:prSet/>
      <dgm:spPr/>
      <dgm:t>
        <a:bodyPr/>
        <a:lstStyle/>
        <a:p>
          <a:endParaRPr lang="ru-RU"/>
        </a:p>
      </dgm:t>
    </dgm:pt>
    <dgm:pt modelId="{F4A245FE-30B1-482B-AC54-14125EF9A497}">
      <dgm:prSet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Bahnschrift SemiBold Condensed" panose="020B0502040204020203" pitchFamily="34" charset="0"/>
            </a:rPr>
            <a:t>пропедевтический курс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>
              <a:latin typeface="Bahnschrift SemiBold Condensed" panose="020B0502040204020203" pitchFamily="34" charset="0"/>
            </a:rPr>
            <a:t>по учебному предмету «химия»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>
              <a:latin typeface="Bahnschrift SemiBold Condensed" panose="020B0502040204020203" pitchFamily="34" charset="0"/>
            </a:rPr>
            <a:t>для обучающихся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dirty="0">
              <a:latin typeface="Bahnschrift SemiBold Condensed" panose="020B0502040204020203" pitchFamily="34" charset="0"/>
            </a:rPr>
            <a:t> 5-7 классов</a:t>
          </a:r>
        </a:p>
      </dgm:t>
    </dgm:pt>
    <dgm:pt modelId="{56C40111-3487-4A7D-ACEA-8B18E87DBBD2}" type="parTrans" cxnId="{6500645B-2A9A-41E5-AE9B-C1C455C247F9}">
      <dgm:prSet/>
      <dgm:spPr/>
      <dgm:t>
        <a:bodyPr/>
        <a:lstStyle/>
        <a:p>
          <a:endParaRPr lang="ru-RU"/>
        </a:p>
      </dgm:t>
    </dgm:pt>
    <dgm:pt modelId="{EDEE01AD-A516-4F0D-A75C-1756C933F226}" type="sibTrans" cxnId="{6500645B-2A9A-41E5-AE9B-C1C455C247F9}">
      <dgm:prSet/>
      <dgm:spPr/>
      <dgm:t>
        <a:bodyPr/>
        <a:lstStyle/>
        <a:p>
          <a:endParaRPr lang="ru-RU"/>
        </a:p>
      </dgm:t>
    </dgm:pt>
    <dgm:pt modelId="{541F454A-10FE-4032-9B25-76C4C482AA39}" type="pres">
      <dgm:prSet presAssocID="{FA74FC33-7AAC-41BA-8814-34FC3C71F81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B7EE3C1-3C5D-485A-A9A1-723484B03ECC}" type="pres">
      <dgm:prSet presAssocID="{F2636D15-4010-4051-AB6F-6D5A002FC5AD}" presName="parentText1" presStyleLbl="node1" presStyleIdx="0" presStyleCnt="3" custScaleY="106927" custLinFactNeighborX="-118" custLinFactNeighborY="-1860">
        <dgm:presLayoutVars>
          <dgm:chMax/>
          <dgm:chPref val="3"/>
          <dgm:bulletEnabled val="1"/>
        </dgm:presLayoutVars>
      </dgm:prSet>
      <dgm:spPr/>
    </dgm:pt>
    <dgm:pt modelId="{20D91C51-3163-4B44-AD1E-C862E4276F7D}" type="pres">
      <dgm:prSet presAssocID="{F2636D15-4010-4051-AB6F-6D5A002FC5AD}" presName="childText1" presStyleLbl="solidAlignAcc1" presStyleIdx="0" presStyleCnt="3" custScaleX="98471">
        <dgm:presLayoutVars>
          <dgm:chMax val="0"/>
          <dgm:chPref val="0"/>
          <dgm:bulletEnabled val="1"/>
        </dgm:presLayoutVars>
      </dgm:prSet>
      <dgm:spPr/>
    </dgm:pt>
    <dgm:pt modelId="{669D3AAA-8A82-4574-9E0C-1D0CA512FB42}" type="pres">
      <dgm:prSet presAssocID="{7D15BFC1-B421-4BA8-9EAF-BD8E88D450E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70857FDD-7DAF-422B-BA9F-41BB1E58F836}" type="pres">
      <dgm:prSet presAssocID="{7D15BFC1-B421-4BA8-9EAF-BD8E88D450E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93DA5C94-F23D-49DF-9277-421009C6A560}" type="pres">
      <dgm:prSet presAssocID="{82060ABA-B39D-4A43-80F8-98EC2B649CD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F5A59029-87C7-4351-90AF-26EB5FFAC769}" type="pres">
      <dgm:prSet presAssocID="{82060ABA-B39D-4A43-80F8-98EC2B649CD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13F6319-7D72-4CAD-9952-7DFC10D10903}" srcId="{FA74FC33-7AAC-41BA-8814-34FC3C71F811}" destId="{82060ABA-B39D-4A43-80F8-98EC2B649CD6}" srcOrd="2" destOrd="0" parTransId="{F796035D-D248-427B-9BDA-8449A90C8A95}" sibTransId="{7A2B03C0-C8C6-413B-A312-2D0E66AAB62D}"/>
    <dgm:cxn modelId="{C849AD19-AD61-493E-9545-7453C5FEB33C}" srcId="{FA74FC33-7AAC-41BA-8814-34FC3C71F811}" destId="{7D15BFC1-B421-4BA8-9EAF-BD8E88D450EB}" srcOrd="1" destOrd="0" parTransId="{BB882BE4-D211-4D65-924D-307CE7B5316B}" sibTransId="{E5F98D65-B07B-49B6-AA30-B3540F367591}"/>
    <dgm:cxn modelId="{BE2D9C20-D737-4C27-AAF4-50CF8C876F26}" type="presOf" srcId="{7D15BFC1-B421-4BA8-9EAF-BD8E88D450EB}" destId="{669D3AAA-8A82-4574-9E0C-1D0CA512FB42}" srcOrd="0" destOrd="0" presId="urn:microsoft.com/office/officeart/2009/3/layout/IncreasingArrowsProcess"/>
    <dgm:cxn modelId="{86EFCD35-2A97-4083-9187-1F7F17924CBB}" srcId="{FA74FC33-7AAC-41BA-8814-34FC3C71F811}" destId="{F2636D15-4010-4051-AB6F-6D5A002FC5AD}" srcOrd="0" destOrd="0" parTransId="{3835A431-DA0F-4482-B30B-158320756317}" sibTransId="{F928630A-AA16-4CFD-A30C-920E581119A6}"/>
    <dgm:cxn modelId="{7FC3403B-52EC-43E0-94F9-93B1C1A1E201}" type="presOf" srcId="{FF42A3AA-CB88-49F1-993E-7E5CA8B8C141}" destId="{70857FDD-7DAF-422B-BA9F-41BB1E58F836}" srcOrd="0" destOrd="1" presId="urn:microsoft.com/office/officeart/2009/3/layout/IncreasingArrowsProcess"/>
    <dgm:cxn modelId="{6500645B-2A9A-41E5-AE9B-C1C455C247F9}" srcId="{F2636D15-4010-4051-AB6F-6D5A002FC5AD}" destId="{F4A245FE-30B1-482B-AC54-14125EF9A497}" srcOrd="2" destOrd="0" parTransId="{56C40111-3487-4A7D-ACEA-8B18E87DBBD2}" sibTransId="{EDEE01AD-A516-4F0D-A75C-1756C933F226}"/>
    <dgm:cxn modelId="{D4C31E68-7A3E-4BD9-94EA-230F9F33E5DE}" type="presOf" srcId="{AE45B53C-1F43-4FDF-817E-B9BB6C377806}" destId="{70857FDD-7DAF-422B-BA9F-41BB1E58F836}" srcOrd="0" destOrd="0" presId="urn:microsoft.com/office/officeart/2009/3/layout/IncreasingArrowsProcess"/>
    <dgm:cxn modelId="{059D874A-C6B4-4511-AC58-DE0D5F89B485}" srcId="{F2636D15-4010-4051-AB6F-6D5A002FC5AD}" destId="{DCE7533D-94A0-4518-9E80-28DF2732A1A7}" srcOrd="0" destOrd="0" parTransId="{5EA839A2-E6B1-4FE3-A849-5D0BBAA6E9A9}" sibTransId="{C68A2F54-74D7-4E02-BC88-5D3F0080DE7B}"/>
    <dgm:cxn modelId="{2780656B-3819-44C9-BD7C-FF8A49B7A7E3}" srcId="{7D15BFC1-B421-4BA8-9EAF-BD8E88D450EB}" destId="{AE45B53C-1F43-4FDF-817E-B9BB6C377806}" srcOrd="0" destOrd="0" parTransId="{BB68F86E-B3D1-43E6-8DAB-29711C92D4EF}" sibTransId="{6EB3AAE3-AA48-4BF6-950D-CE4E0D757EB8}"/>
    <dgm:cxn modelId="{917B0772-247C-4E7E-BD70-898D39A28460}" type="presOf" srcId="{F2636D15-4010-4051-AB6F-6D5A002FC5AD}" destId="{BB7EE3C1-3C5D-485A-A9A1-723484B03ECC}" srcOrd="0" destOrd="0" presId="urn:microsoft.com/office/officeart/2009/3/layout/IncreasingArrowsProcess"/>
    <dgm:cxn modelId="{03946681-4D7C-4689-BF95-837FCE8A1D20}" srcId="{F2636D15-4010-4051-AB6F-6D5A002FC5AD}" destId="{1BFE926F-80EF-4213-8B63-778F22957AB4}" srcOrd="1" destOrd="0" parTransId="{BA5BCEC1-2A9B-4450-B810-9FBCE19A7CA0}" sibTransId="{B8553361-6C48-447D-B0FB-19D90EE0B463}"/>
    <dgm:cxn modelId="{457ACA8A-278E-4730-B92B-71DE11865DF9}" srcId="{82060ABA-B39D-4A43-80F8-98EC2B649CD6}" destId="{98532181-9705-41D6-B342-FD470014FEAA}" srcOrd="0" destOrd="0" parTransId="{6F724996-2688-4569-94F2-9E35BFA78434}" sibTransId="{EFA72F23-B166-4588-A72F-37793931DF9E}"/>
    <dgm:cxn modelId="{6A96119A-69EC-40DA-A42B-EC4A4718C98A}" type="presOf" srcId="{82060ABA-B39D-4A43-80F8-98EC2B649CD6}" destId="{93DA5C94-F23D-49DF-9277-421009C6A560}" srcOrd="0" destOrd="0" presId="urn:microsoft.com/office/officeart/2009/3/layout/IncreasingArrowsProcess"/>
    <dgm:cxn modelId="{633274A5-7F2C-4454-8631-C3412C21C119}" type="presOf" srcId="{1BFE926F-80EF-4213-8B63-778F22957AB4}" destId="{20D91C51-3163-4B44-AD1E-C862E4276F7D}" srcOrd="0" destOrd="1" presId="urn:microsoft.com/office/officeart/2009/3/layout/IncreasingArrowsProcess"/>
    <dgm:cxn modelId="{D538F3AE-95AD-4431-B73E-DE92405AE888}" type="presOf" srcId="{DCE7533D-94A0-4518-9E80-28DF2732A1A7}" destId="{20D91C51-3163-4B44-AD1E-C862E4276F7D}" srcOrd="0" destOrd="0" presId="urn:microsoft.com/office/officeart/2009/3/layout/IncreasingArrowsProcess"/>
    <dgm:cxn modelId="{44BF01CB-BEA4-4402-8532-EEFDACA86E35}" type="presOf" srcId="{98532181-9705-41D6-B342-FD470014FEAA}" destId="{F5A59029-87C7-4351-90AF-26EB5FFAC769}" srcOrd="0" destOrd="0" presId="urn:microsoft.com/office/officeart/2009/3/layout/IncreasingArrowsProcess"/>
    <dgm:cxn modelId="{9870D3D2-E55E-48BC-B701-DFCB12EBB702}" srcId="{7D15BFC1-B421-4BA8-9EAF-BD8E88D450EB}" destId="{FF42A3AA-CB88-49F1-993E-7E5CA8B8C141}" srcOrd="1" destOrd="0" parTransId="{044F6A7E-1D42-40D6-854E-75FEA2BAF592}" sibTransId="{DF9960FD-FFFB-49D4-B91C-BEFB501F91C5}"/>
    <dgm:cxn modelId="{4CB9E2D5-B95C-4AA6-A1FC-27088D850C08}" type="presOf" srcId="{FA74FC33-7AAC-41BA-8814-34FC3C71F811}" destId="{541F454A-10FE-4032-9B25-76C4C482AA39}" srcOrd="0" destOrd="0" presId="urn:microsoft.com/office/officeart/2009/3/layout/IncreasingArrowsProcess"/>
    <dgm:cxn modelId="{0973F4E9-746B-4EBA-808F-65C5CDE977AE}" type="presOf" srcId="{F4A245FE-30B1-482B-AC54-14125EF9A497}" destId="{20D91C51-3163-4B44-AD1E-C862E4276F7D}" srcOrd="0" destOrd="2" presId="urn:microsoft.com/office/officeart/2009/3/layout/IncreasingArrowsProcess"/>
    <dgm:cxn modelId="{9F4C64EC-1DA9-4B5E-B2D6-50C6BC5F935A}" type="presParOf" srcId="{541F454A-10FE-4032-9B25-76C4C482AA39}" destId="{BB7EE3C1-3C5D-485A-A9A1-723484B03ECC}" srcOrd="0" destOrd="0" presId="urn:microsoft.com/office/officeart/2009/3/layout/IncreasingArrowsProcess"/>
    <dgm:cxn modelId="{B8CCED29-C2CE-48BD-A1BC-723730ED08C2}" type="presParOf" srcId="{541F454A-10FE-4032-9B25-76C4C482AA39}" destId="{20D91C51-3163-4B44-AD1E-C862E4276F7D}" srcOrd="1" destOrd="0" presId="urn:microsoft.com/office/officeart/2009/3/layout/IncreasingArrowsProcess"/>
    <dgm:cxn modelId="{12BD7C7E-27E8-410A-9950-F80EA9F365D1}" type="presParOf" srcId="{541F454A-10FE-4032-9B25-76C4C482AA39}" destId="{669D3AAA-8A82-4574-9E0C-1D0CA512FB42}" srcOrd="2" destOrd="0" presId="urn:microsoft.com/office/officeart/2009/3/layout/IncreasingArrowsProcess"/>
    <dgm:cxn modelId="{3403648D-227F-46D3-A215-55A1E3D57FA9}" type="presParOf" srcId="{541F454A-10FE-4032-9B25-76C4C482AA39}" destId="{70857FDD-7DAF-422B-BA9F-41BB1E58F836}" srcOrd="3" destOrd="0" presId="urn:microsoft.com/office/officeart/2009/3/layout/IncreasingArrowsProcess"/>
    <dgm:cxn modelId="{3200F403-1FF1-46C1-AF72-A83020FA84AD}" type="presParOf" srcId="{541F454A-10FE-4032-9B25-76C4C482AA39}" destId="{93DA5C94-F23D-49DF-9277-421009C6A560}" srcOrd="4" destOrd="0" presId="urn:microsoft.com/office/officeart/2009/3/layout/IncreasingArrowsProcess"/>
    <dgm:cxn modelId="{D066C782-E93F-4D9C-98CE-295ED4B618D0}" type="presParOf" srcId="{541F454A-10FE-4032-9B25-76C4C482AA39}" destId="{F5A59029-87C7-4351-90AF-26EB5FFAC76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74FC33-7AAC-41BA-8814-34FC3C71F8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F2636D15-4010-4051-AB6F-6D5A002FC5AD}">
      <dgm:prSet phldrT="[Текст]"/>
      <dgm:spPr/>
      <dgm:t>
        <a:bodyPr/>
        <a:lstStyle/>
        <a:p>
          <a:r>
            <a:rPr lang="ru-RU" b="1" dirty="0"/>
            <a:t>Название</a:t>
          </a:r>
        </a:p>
      </dgm:t>
    </dgm:pt>
    <dgm:pt modelId="{3835A431-DA0F-4482-B30B-158320756317}" type="parTrans" cxnId="{86EFCD35-2A97-4083-9187-1F7F17924CBB}">
      <dgm:prSet/>
      <dgm:spPr/>
      <dgm:t>
        <a:bodyPr/>
        <a:lstStyle/>
        <a:p>
          <a:endParaRPr lang="ru-RU"/>
        </a:p>
      </dgm:t>
    </dgm:pt>
    <dgm:pt modelId="{F928630A-AA16-4CFD-A30C-920E581119A6}" type="sibTrans" cxnId="{86EFCD35-2A97-4083-9187-1F7F17924CBB}">
      <dgm:prSet/>
      <dgm:spPr/>
      <dgm:t>
        <a:bodyPr/>
        <a:lstStyle/>
        <a:p>
          <a:endParaRPr lang="ru-RU"/>
        </a:p>
      </dgm:t>
    </dgm:pt>
    <dgm:pt modelId="{DCE7533D-94A0-4518-9E80-28DF2732A1A7}">
      <dgm:prSet phldrT="[Текст]" custT="1"/>
      <dgm:spPr/>
      <dgm:t>
        <a:bodyPr/>
        <a:lstStyle/>
        <a:p>
          <a:pPr algn="ctr"/>
          <a:r>
            <a:rPr lang="ru-RU" sz="2000" dirty="0">
              <a:latin typeface="Bahnschrift SemiBold Condensed" panose="020B0502040204020203" pitchFamily="34" charset="0"/>
            </a:rPr>
            <a:t>«Лаборатория успеха»</a:t>
          </a:r>
        </a:p>
      </dgm:t>
    </dgm:pt>
    <dgm:pt modelId="{5EA839A2-E6B1-4FE3-A849-5D0BBAA6E9A9}" type="parTrans" cxnId="{059D874A-C6B4-4511-AC58-DE0D5F89B485}">
      <dgm:prSet/>
      <dgm:spPr/>
      <dgm:t>
        <a:bodyPr/>
        <a:lstStyle/>
        <a:p>
          <a:endParaRPr lang="ru-RU"/>
        </a:p>
      </dgm:t>
    </dgm:pt>
    <dgm:pt modelId="{C68A2F54-74D7-4E02-BC88-5D3F0080DE7B}" type="sibTrans" cxnId="{059D874A-C6B4-4511-AC58-DE0D5F89B485}">
      <dgm:prSet/>
      <dgm:spPr/>
      <dgm:t>
        <a:bodyPr/>
        <a:lstStyle/>
        <a:p>
          <a:endParaRPr lang="ru-RU"/>
        </a:p>
      </dgm:t>
    </dgm:pt>
    <dgm:pt modelId="{7D15BFC1-B421-4BA8-9EAF-BD8E88D450EB}">
      <dgm:prSet phldrT="[Текст]"/>
      <dgm:spPr/>
      <dgm:t>
        <a:bodyPr/>
        <a:lstStyle/>
        <a:p>
          <a:r>
            <a:rPr lang="ru-RU" b="1"/>
            <a:t>Цель</a:t>
          </a:r>
          <a:endParaRPr lang="ru-RU" b="1" dirty="0"/>
        </a:p>
      </dgm:t>
    </dgm:pt>
    <dgm:pt modelId="{BB882BE4-D211-4D65-924D-307CE7B5316B}" type="parTrans" cxnId="{C849AD19-AD61-493E-9545-7453C5FEB33C}">
      <dgm:prSet/>
      <dgm:spPr/>
      <dgm:t>
        <a:bodyPr/>
        <a:lstStyle/>
        <a:p>
          <a:endParaRPr lang="ru-RU"/>
        </a:p>
      </dgm:t>
    </dgm:pt>
    <dgm:pt modelId="{E5F98D65-B07B-49B6-AA30-B3540F367591}" type="sibTrans" cxnId="{C849AD19-AD61-493E-9545-7453C5FEB33C}">
      <dgm:prSet/>
      <dgm:spPr/>
      <dgm:t>
        <a:bodyPr/>
        <a:lstStyle/>
        <a:p>
          <a:endParaRPr lang="ru-RU"/>
        </a:p>
      </dgm:t>
    </dgm:pt>
    <dgm:pt modelId="{AE45B53C-1F43-4FDF-817E-B9BB6C377806}">
      <dgm:prSet phldrT="[Текст]"/>
      <dgm:spPr/>
      <dgm:t>
        <a:bodyPr/>
        <a:lstStyle/>
        <a:p>
          <a:pPr algn="ctr">
            <a:buNone/>
          </a:pPr>
          <a:r>
            <a:rPr lang="ru-RU" dirty="0">
              <a:latin typeface="Bahnschrift SemiBold Condensed" panose="020B0502040204020203" pitchFamily="34" charset="0"/>
            </a:rPr>
            <a:t>Цель:</a:t>
          </a:r>
        </a:p>
      </dgm:t>
    </dgm:pt>
    <dgm:pt modelId="{BB68F86E-B3D1-43E6-8DAB-29711C92D4EF}" type="parTrans" cxnId="{2780656B-3819-44C9-BD7C-FF8A49B7A7E3}">
      <dgm:prSet/>
      <dgm:spPr/>
      <dgm:t>
        <a:bodyPr/>
        <a:lstStyle/>
        <a:p>
          <a:endParaRPr lang="ru-RU"/>
        </a:p>
      </dgm:t>
    </dgm:pt>
    <dgm:pt modelId="{6EB3AAE3-AA48-4BF6-950D-CE4E0D757EB8}" type="sibTrans" cxnId="{2780656B-3819-44C9-BD7C-FF8A49B7A7E3}">
      <dgm:prSet/>
      <dgm:spPr/>
      <dgm:t>
        <a:bodyPr/>
        <a:lstStyle/>
        <a:p>
          <a:endParaRPr lang="ru-RU"/>
        </a:p>
      </dgm:t>
    </dgm:pt>
    <dgm:pt modelId="{82060ABA-B39D-4A43-80F8-98EC2B649CD6}">
      <dgm:prSet phldrT="[Текст]"/>
      <dgm:spPr/>
      <dgm:t>
        <a:bodyPr/>
        <a:lstStyle/>
        <a:p>
          <a:r>
            <a:rPr lang="ru-RU" b="1"/>
            <a:t>Результаты</a:t>
          </a:r>
          <a:endParaRPr lang="ru-RU" b="1" dirty="0"/>
        </a:p>
      </dgm:t>
    </dgm:pt>
    <dgm:pt modelId="{F796035D-D248-427B-9BDA-8449A90C8A95}" type="parTrans" cxnId="{813F6319-7D72-4CAD-9952-7DFC10D10903}">
      <dgm:prSet/>
      <dgm:spPr/>
      <dgm:t>
        <a:bodyPr/>
        <a:lstStyle/>
        <a:p>
          <a:endParaRPr lang="ru-RU"/>
        </a:p>
      </dgm:t>
    </dgm:pt>
    <dgm:pt modelId="{7A2B03C0-C8C6-413B-A312-2D0E66AAB62D}" type="sibTrans" cxnId="{813F6319-7D72-4CAD-9952-7DFC10D10903}">
      <dgm:prSet/>
      <dgm:spPr/>
      <dgm:t>
        <a:bodyPr/>
        <a:lstStyle/>
        <a:p>
          <a:endParaRPr lang="ru-RU"/>
        </a:p>
      </dgm:t>
    </dgm:pt>
    <dgm:pt modelId="{98532181-9705-41D6-B342-FD470014FEAA}">
      <dgm:prSet phldrT="[Текст]"/>
      <dgm:spPr/>
      <dgm:t>
        <a:bodyPr/>
        <a:lstStyle/>
        <a:p>
          <a:pPr algn="ctr" defTabSz="889000">
            <a:buNone/>
          </a:pPr>
          <a:r>
            <a:rPr lang="ru-RU" dirty="0">
              <a:latin typeface="Bahnschrift SemiBold Condensed" panose="020B0502040204020203" pitchFamily="34" charset="0"/>
            </a:rPr>
            <a:t>Предполагаемые результаты:</a:t>
          </a:r>
        </a:p>
        <a:p>
          <a:pPr algn="l" defTabSz="889000"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высокие результаты в олимпиадном движении</a:t>
          </a:r>
        </a:p>
      </dgm:t>
    </dgm:pt>
    <dgm:pt modelId="{6F724996-2688-4569-94F2-9E35BFA78434}" type="parTrans" cxnId="{457ACA8A-278E-4730-B92B-71DE11865DF9}">
      <dgm:prSet/>
      <dgm:spPr/>
      <dgm:t>
        <a:bodyPr/>
        <a:lstStyle/>
        <a:p>
          <a:endParaRPr lang="ru-RU"/>
        </a:p>
      </dgm:t>
    </dgm:pt>
    <dgm:pt modelId="{EFA72F23-B166-4588-A72F-37793931DF9E}" type="sibTrans" cxnId="{457ACA8A-278E-4730-B92B-71DE11865DF9}">
      <dgm:prSet/>
      <dgm:spPr/>
      <dgm:t>
        <a:bodyPr/>
        <a:lstStyle/>
        <a:p>
          <a:endParaRPr lang="ru-RU"/>
        </a:p>
      </dgm:t>
    </dgm:pt>
    <dgm:pt modelId="{FF42A3AA-CB88-49F1-993E-7E5CA8B8C141}">
      <dgm:prSet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ru-RU" b="0" i="0" dirty="0"/>
            <a:t>✔</a:t>
          </a:r>
          <a:r>
            <a:rPr lang="ru-RU" dirty="0" err="1">
              <a:latin typeface="Bahnschrift SemiBold Condensed" panose="020B0502040204020203" pitchFamily="34" charset="0"/>
            </a:rPr>
            <a:t>тьюторство</a:t>
          </a:r>
          <a:endParaRPr lang="ru-RU" dirty="0">
            <a:latin typeface="Bahnschrift SemiBold Condensed" panose="020B0502040204020203" pitchFamily="34" charset="0"/>
          </a:endParaRPr>
        </a:p>
        <a:p>
          <a:pPr algn="l">
            <a:buFont typeface="Arial" panose="020B0604020202020204" pitchFamily="34" charset="0"/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разбор олимпиадных заданий (типичные ошибки, способы решения и т.д.)</a:t>
          </a:r>
        </a:p>
        <a:p>
          <a:pPr algn="l">
            <a:buFont typeface="Arial" panose="020B0604020202020204" pitchFamily="34" charset="0"/>
            <a:buNone/>
          </a:pPr>
          <a:r>
            <a:rPr lang="ru-RU" b="0" i="0" dirty="0"/>
            <a:t>✔</a:t>
          </a:r>
          <a:r>
            <a:rPr lang="ru-RU" dirty="0">
              <a:latin typeface="Bahnschrift SemiBold Condensed" panose="020B0502040204020203" pitchFamily="34" charset="0"/>
            </a:rPr>
            <a:t>навык публичного выступления</a:t>
          </a:r>
        </a:p>
      </dgm:t>
    </dgm:pt>
    <dgm:pt modelId="{044F6A7E-1D42-40D6-854E-75FEA2BAF592}" type="parTrans" cxnId="{9870D3D2-E55E-48BC-B701-DFCB12EBB702}">
      <dgm:prSet/>
      <dgm:spPr/>
      <dgm:t>
        <a:bodyPr/>
        <a:lstStyle/>
        <a:p>
          <a:endParaRPr lang="ru-RU"/>
        </a:p>
      </dgm:t>
    </dgm:pt>
    <dgm:pt modelId="{DF9960FD-FFFB-49D4-B91C-BEFB501F91C5}" type="sibTrans" cxnId="{9870D3D2-E55E-48BC-B701-DFCB12EBB702}">
      <dgm:prSet/>
      <dgm:spPr/>
      <dgm:t>
        <a:bodyPr/>
        <a:lstStyle/>
        <a:p>
          <a:endParaRPr lang="ru-RU"/>
        </a:p>
      </dgm:t>
    </dgm:pt>
    <dgm:pt modelId="{D856F92B-470B-46D7-BBD6-A7C10F2C4DAA}">
      <dgm:prSet custT="1"/>
      <dgm:spPr/>
      <dgm:t>
        <a:bodyPr/>
        <a:lstStyle/>
        <a:p>
          <a:pPr algn="ctr"/>
          <a:r>
            <a:rPr lang="ru-RU" sz="2000" dirty="0">
              <a:latin typeface="Bahnschrift SemiBold Condensed" panose="020B0502040204020203" pitchFamily="34" charset="0"/>
            </a:rPr>
            <a:t>проект по работе </a:t>
          </a:r>
        </a:p>
        <a:p>
          <a:pPr algn="ctr"/>
          <a:r>
            <a:rPr lang="ru-RU" sz="2000" dirty="0">
              <a:latin typeface="Bahnschrift SemiBold Condensed" panose="020B0502040204020203" pitchFamily="34" charset="0"/>
            </a:rPr>
            <a:t>с одаренными детьми</a:t>
          </a:r>
        </a:p>
      </dgm:t>
    </dgm:pt>
    <dgm:pt modelId="{CD6455EA-D36D-49C3-BECF-DFB48E5E31CF}" type="parTrans" cxnId="{4220C61C-F85B-4080-90EE-2BB2FCF1AFA6}">
      <dgm:prSet/>
      <dgm:spPr/>
      <dgm:t>
        <a:bodyPr/>
        <a:lstStyle/>
        <a:p>
          <a:endParaRPr lang="ru-RU"/>
        </a:p>
      </dgm:t>
    </dgm:pt>
    <dgm:pt modelId="{B6B4F729-04E7-4F90-AB28-939932BE28F1}" type="sibTrans" cxnId="{4220C61C-F85B-4080-90EE-2BB2FCF1AFA6}">
      <dgm:prSet/>
      <dgm:spPr/>
      <dgm:t>
        <a:bodyPr/>
        <a:lstStyle/>
        <a:p>
          <a:endParaRPr lang="ru-RU"/>
        </a:p>
      </dgm:t>
    </dgm:pt>
    <dgm:pt modelId="{A814643F-06C5-4BBD-8E24-09E842159C86}">
      <dgm:prSet custT="1"/>
      <dgm:spPr/>
      <dgm:t>
        <a:bodyPr/>
        <a:lstStyle/>
        <a:p>
          <a:pPr algn="ctr"/>
          <a:r>
            <a:rPr lang="ru-RU" sz="2000" dirty="0">
              <a:latin typeface="Bahnschrift SemiBold Condensed" panose="020B0502040204020203" pitchFamily="34" charset="0"/>
            </a:rPr>
            <a:t>(химия, биология, экология)</a:t>
          </a:r>
        </a:p>
      </dgm:t>
    </dgm:pt>
    <dgm:pt modelId="{883B3C2E-8A1F-4F3D-B9CE-177645068BC2}" type="parTrans" cxnId="{707946D8-742C-4D56-B523-22F2896828E4}">
      <dgm:prSet/>
      <dgm:spPr/>
      <dgm:t>
        <a:bodyPr/>
        <a:lstStyle/>
        <a:p>
          <a:endParaRPr lang="ru-RU"/>
        </a:p>
      </dgm:t>
    </dgm:pt>
    <dgm:pt modelId="{6EF2F782-42BC-4FDE-830C-31B4ACEE7665}" type="sibTrans" cxnId="{707946D8-742C-4D56-B523-22F2896828E4}">
      <dgm:prSet/>
      <dgm:spPr/>
      <dgm:t>
        <a:bodyPr/>
        <a:lstStyle/>
        <a:p>
          <a:endParaRPr lang="ru-RU"/>
        </a:p>
      </dgm:t>
    </dgm:pt>
    <dgm:pt modelId="{541F454A-10FE-4032-9B25-76C4C482AA39}" type="pres">
      <dgm:prSet presAssocID="{FA74FC33-7AAC-41BA-8814-34FC3C71F81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B7EE3C1-3C5D-485A-A9A1-723484B03ECC}" type="pres">
      <dgm:prSet presAssocID="{F2636D15-4010-4051-AB6F-6D5A002FC5AD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20D91C51-3163-4B44-AD1E-C862E4276F7D}" type="pres">
      <dgm:prSet presAssocID="{F2636D15-4010-4051-AB6F-6D5A002FC5AD}" presName="childText1" presStyleLbl="solidAlignAcc1" presStyleIdx="0" presStyleCnt="3" custScaleY="77151" custLinFactNeighborY="-11676">
        <dgm:presLayoutVars>
          <dgm:chMax val="0"/>
          <dgm:chPref val="0"/>
          <dgm:bulletEnabled val="1"/>
        </dgm:presLayoutVars>
      </dgm:prSet>
      <dgm:spPr/>
    </dgm:pt>
    <dgm:pt modelId="{669D3AAA-8A82-4574-9E0C-1D0CA512FB42}" type="pres">
      <dgm:prSet presAssocID="{7D15BFC1-B421-4BA8-9EAF-BD8E88D450E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70857FDD-7DAF-422B-BA9F-41BB1E58F836}" type="pres">
      <dgm:prSet presAssocID="{7D15BFC1-B421-4BA8-9EAF-BD8E88D450EB}" presName="childText2" presStyleLbl="solidAlignAcc1" presStyleIdx="1" presStyleCnt="3" custLinFactNeighborX="0">
        <dgm:presLayoutVars>
          <dgm:chMax val="0"/>
          <dgm:chPref val="0"/>
          <dgm:bulletEnabled val="1"/>
        </dgm:presLayoutVars>
      </dgm:prSet>
      <dgm:spPr/>
    </dgm:pt>
    <dgm:pt modelId="{93DA5C94-F23D-49DF-9277-421009C6A560}" type="pres">
      <dgm:prSet presAssocID="{82060ABA-B39D-4A43-80F8-98EC2B649CD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F5A59029-87C7-4351-90AF-26EB5FFAC769}" type="pres">
      <dgm:prSet presAssocID="{82060ABA-B39D-4A43-80F8-98EC2B649CD6}" presName="childText3" presStyleLbl="solidAlignAcc1" presStyleIdx="2" presStyleCnt="3" custScaleY="59020" custLinFactNeighborX="829" custLinFactNeighborY="-20540">
        <dgm:presLayoutVars>
          <dgm:chMax val="0"/>
          <dgm:chPref val="0"/>
          <dgm:bulletEnabled val="1"/>
        </dgm:presLayoutVars>
      </dgm:prSet>
      <dgm:spPr/>
    </dgm:pt>
  </dgm:ptLst>
  <dgm:cxnLst>
    <dgm:cxn modelId="{813F6319-7D72-4CAD-9952-7DFC10D10903}" srcId="{FA74FC33-7AAC-41BA-8814-34FC3C71F811}" destId="{82060ABA-B39D-4A43-80F8-98EC2B649CD6}" srcOrd="2" destOrd="0" parTransId="{F796035D-D248-427B-9BDA-8449A90C8A95}" sibTransId="{7A2B03C0-C8C6-413B-A312-2D0E66AAB62D}"/>
    <dgm:cxn modelId="{C849AD19-AD61-493E-9545-7453C5FEB33C}" srcId="{FA74FC33-7AAC-41BA-8814-34FC3C71F811}" destId="{7D15BFC1-B421-4BA8-9EAF-BD8E88D450EB}" srcOrd="1" destOrd="0" parTransId="{BB882BE4-D211-4D65-924D-307CE7B5316B}" sibTransId="{E5F98D65-B07B-49B6-AA30-B3540F367591}"/>
    <dgm:cxn modelId="{4220C61C-F85B-4080-90EE-2BB2FCF1AFA6}" srcId="{F2636D15-4010-4051-AB6F-6D5A002FC5AD}" destId="{D856F92B-470B-46D7-BBD6-A7C10F2C4DAA}" srcOrd="1" destOrd="0" parTransId="{CD6455EA-D36D-49C3-BECF-DFB48E5E31CF}" sibTransId="{B6B4F729-04E7-4F90-AB28-939932BE28F1}"/>
    <dgm:cxn modelId="{BE2D9C20-D737-4C27-AAF4-50CF8C876F26}" type="presOf" srcId="{7D15BFC1-B421-4BA8-9EAF-BD8E88D450EB}" destId="{669D3AAA-8A82-4574-9E0C-1D0CA512FB42}" srcOrd="0" destOrd="0" presId="urn:microsoft.com/office/officeart/2009/3/layout/IncreasingArrowsProcess"/>
    <dgm:cxn modelId="{86EFCD35-2A97-4083-9187-1F7F17924CBB}" srcId="{FA74FC33-7AAC-41BA-8814-34FC3C71F811}" destId="{F2636D15-4010-4051-AB6F-6D5A002FC5AD}" srcOrd="0" destOrd="0" parTransId="{3835A431-DA0F-4482-B30B-158320756317}" sibTransId="{F928630A-AA16-4CFD-A30C-920E581119A6}"/>
    <dgm:cxn modelId="{7FC3403B-52EC-43E0-94F9-93B1C1A1E201}" type="presOf" srcId="{FF42A3AA-CB88-49F1-993E-7E5CA8B8C141}" destId="{70857FDD-7DAF-422B-BA9F-41BB1E58F836}" srcOrd="0" destOrd="1" presId="urn:microsoft.com/office/officeart/2009/3/layout/IncreasingArrowsProcess"/>
    <dgm:cxn modelId="{D4C31E68-7A3E-4BD9-94EA-230F9F33E5DE}" type="presOf" srcId="{AE45B53C-1F43-4FDF-817E-B9BB6C377806}" destId="{70857FDD-7DAF-422B-BA9F-41BB1E58F836}" srcOrd="0" destOrd="0" presId="urn:microsoft.com/office/officeart/2009/3/layout/IncreasingArrowsProcess"/>
    <dgm:cxn modelId="{059D874A-C6B4-4511-AC58-DE0D5F89B485}" srcId="{F2636D15-4010-4051-AB6F-6D5A002FC5AD}" destId="{DCE7533D-94A0-4518-9E80-28DF2732A1A7}" srcOrd="0" destOrd="0" parTransId="{5EA839A2-E6B1-4FE3-A849-5D0BBAA6E9A9}" sibTransId="{C68A2F54-74D7-4E02-BC88-5D3F0080DE7B}"/>
    <dgm:cxn modelId="{2780656B-3819-44C9-BD7C-FF8A49B7A7E3}" srcId="{7D15BFC1-B421-4BA8-9EAF-BD8E88D450EB}" destId="{AE45B53C-1F43-4FDF-817E-B9BB6C377806}" srcOrd="0" destOrd="0" parTransId="{BB68F86E-B3D1-43E6-8DAB-29711C92D4EF}" sibTransId="{6EB3AAE3-AA48-4BF6-950D-CE4E0D757EB8}"/>
    <dgm:cxn modelId="{917B0772-247C-4E7E-BD70-898D39A28460}" type="presOf" srcId="{F2636D15-4010-4051-AB6F-6D5A002FC5AD}" destId="{BB7EE3C1-3C5D-485A-A9A1-723484B03ECC}" srcOrd="0" destOrd="0" presId="urn:microsoft.com/office/officeart/2009/3/layout/IncreasingArrowsProcess"/>
    <dgm:cxn modelId="{457ACA8A-278E-4730-B92B-71DE11865DF9}" srcId="{82060ABA-B39D-4A43-80F8-98EC2B649CD6}" destId="{98532181-9705-41D6-B342-FD470014FEAA}" srcOrd="0" destOrd="0" parTransId="{6F724996-2688-4569-94F2-9E35BFA78434}" sibTransId="{EFA72F23-B166-4588-A72F-37793931DF9E}"/>
    <dgm:cxn modelId="{6A96119A-69EC-40DA-A42B-EC4A4718C98A}" type="presOf" srcId="{82060ABA-B39D-4A43-80F8-98EC2B649CD6}" destId="{93DA5C94-F23D-49DF-9277-421009C6A560}" srcOrd="0" destOrd="0" presId="urn:microsoft.com/office/officeart/2009/3/layout/IncreasingArrowsProcess"/>
    <dgm:cxn modelId="{DB3FB2A5-1766-417B-937F-23C0EE0331E1}" type="presOf" srcId="{D856F92B-470B-46D7-BBD6-A7C10F2C4DAA}" destId="{20D91C51-3163-4B44-AD1E-C862E4276F7D}" srcOrd="0" destOrd="1" presId="urn:microsoft.com/office/officeart/2009/3/layout/IncreasingArrowsProcess"/>
    <dgm:cxn modelId="{D538F3AE-95AD-4431-B73E-DE92405AE888}" type="presOf" srcId="{DCE7533D-94A0-4518-9E80-28DF2732A1A7}" destId="{20D91C51-3163-4B44-AD1E-C862E4276F7D}" srcOrd="0" destOrd="0" presId="urn:microsoft.com/office/officeart/2009/3/layout/IncreasingArrowsProcess"/>
    <dgm:cxn modelId="{44BF01CB-BEA4-4402-8532-EEFDACA86E35}" type="presOf" srcId="{98532181-9705-41D6-B342-FD470014FEAA}" destId="{F5A59029-87C7-4351-90AF-26EB5FFAC769}" srcOrd="0" destOrd="0" presId="urn:microsoft.com/office/officeart/2009/3/layout/IncreasingArrowsProcess"/>
    <dgm:cxn modelId="{B3CECFCD-B3D4-4E7D-B173-0276FAC7385B}" type="presOf" srcId="{A814643F-06C5-4BBD-8E24-09E842159C86}" destId="{20D91C51-3163-4B44-AD1E-C862E4276F7D}" srcOrd="0" destOrd="2" presId="urn:microsoft.com/office/officeart/2009/3/layout/IncreasingArrowsProcess"/>
    <dgm:cxn modelId="{9870D3D2-E55E-48BC-B701-DFCB12EBB702}" srcId="{7D15BFC1-B421-4BA8-9EAF-BD8E88D450EB}" destId="{FF42A3AA-CB88-49F1-993E-7E5CA8B8C141}" srcOrd="1" destOrd="0" parTransId="{044F6A7E-1D42-40D6-854E-75FEA2BAF592}" sibTransId="{DF9960FD-FFFB-49D4-B91C-BEFB501F91C5}"/>
    <dgm:cxn modelId="{4CB9E2D5-B95C-4AA6-A1FC-27088D850C08}" type="presOf" srcId="{FA74FC33-7AAC-41BA-8814-34FC3C71F811}" destId="{541F454A-10FE-4032-9B25-76C4C482AA39}" srcOrd="0" destOrd="0" presId="urn:microsoft.com/office/officeart/2009/3/layout/IncreasingArrowsProcess"/>
    <dgm:cxn modelId="{707946D8-742C-4D56-B523-22F2896828E4}" srcId="{F2636D15-4010-4051-AB6F-6D5A002FC5AD}" destId="{A814643F-06C5-4BBD-8E24-09E842159C86}" srcOrd="2" destOrd="0" parTransId="{883B3C2E-8A1F-4F3D-B9CE-177645068BC2}" sibTransId="{6EF2F782-42BC-4FDE-830C-31B4ACEE7665}"/>
    <dgm:cxn modelId="{9F4C64EC-1DA9-4B5E-B2D6-50C6BC5F935A}" type="presParOf" srcId="{541F454A-10FE-4032-9B25-76C4C482AA39}" destId="{BB7EE3C1-3C5D-485A-A9A1-723484B03ECC}" srcOrd="0" destOrd="0" presId="urn:microsoft.com/office/officeart/2009/3/layout/IncreasingArrowsProcess"/>
    <dgm:cxn modelId="{B8CCED29-C2CE-48BD-A1BC-723730ED08C2}" type="presParOf" srcId="{541F454A-10FE-4032-9B25-76C4C482AA39}" destId="{20D91C51-3163-4B44-AD1E-C862E4276F7D}" srcOrd="1" destOrd="0" presId="urn:microsoft.com/office/officeart/2009/3/layout/IncreasingArrowsProcess"/>
    <dgm:cxn modelId="{12BD7C7E-27E8-410A-9950-F80EA9F365D1}" type="presParOf" srcId="{541F454A-10FE-4032-9B25-76C4C482AA39}" destId="{669D3AAA-8A82-4574-9E0C-1D0CA512FB42}" srcOrd="2" destOrd="0" presId="urn:microsoft.com/office/officeart/2009/3/layout/IncreasingArrowsProcess"/>
    <dgm:cxn modelId="{3403648D-227F-46D3-A215-55A1E3D57FA9}" type="presParOf" srcId="{541F454A-10FE-4032-9B25-76C4C482AA39}" destId="{70857FDD-7DAF-422B-BA9F-41BB1E58F836}" srcOrd="3" destOrd="0" presId="urn:microsoft.com/office/officeart/2009/3/layout/IncreasingArrowsProcess"/>
    <dgm:cxn modelId="{3200F403-1FF1-46C1-AF72-A83020FA84AD}" type="presParOf" srcId="{541F454A-10FE-4032-9B25-76C4C482AA39}" destId="{93DA5C94-F23D-49DF-9277-421009C6A560}" srcOrd="4" destOrd="0" presId="urn:microsoft.com/office/officeart/2009/3/layout/IncreasingArrowsProcess"/>
    <dgm:cxn modelId="{D066C782-E93F-4D9C-98CE-295ED4B618D0}" type="presParOf" srcId="{541F454A-10FE-4032-9B25-76C4C482AA39}" destId="{F5A59029-87C7-4351-90AF-26EB5FFAC76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74FC33-7AAC-41BA-8814-34FC3C71F8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F2636D15-4010-4051-AB6F-6D5A002FC5AD}">
      <dgm:prSet phldrT="[Текст]"/>
      <dgm:spPr/>
      <dgm:t>
        <a:bodyPr/>
        <a:lstStyle/>
        <a:p>
          <a:r>
            <a:rPr lang="ru-RU" b="1" dirty="0"/>
            <a:t>Название</a:t>
          </a:r>
        </a:p>
      </dgm:t>
    </dgm:pt>
    <dgm:pt modelId="{3835A431-DA0F-4482-B30B-158320756317}" type="parTrans" cxnId="{86EFCD35-2A97-4083-9187-1F7F17924CBB}">
      <dgm:prSet/>
      <dgm:spPr/>
      <dgm:t>
        <a:bodyPr/>
        <a:lstStyle/>
        <a:p>
          <a:endParaRPr lang="ru-RU"/>
        </a:p>
      </dgm:t>
    </dgm:pt>
    <dgm:pt modelId="{F928630A-AA16-4CFD-A30C-920E581119A6}" type="sibTrans" cxnId="{86EFCD35-2A97-4083-9187-1F7F17924CBB}">
      <dgm:prSet/>
      <dgm:spPr/>
      <dgm:t>
        <a:bodyPr/>
        <a:lstStyle/>
        <a:p>
          <a:endParaRPr lang="ru-RU"/>
        </a:p>
      </dgm:t>
    </dgm:pt>
    <dgm:pt modelId="{DCE7533D-94A0-4518-9E80-28DF2732A1A7}">
      <dgm:prSet phldrT="[Текст]" custT="1"/>
      <dgm:spPr/>
      <dgm:t>
        <a:bodyPr/>
        <a:lstStyle/>
        <a:p>
          <a:pPr algn="ctr"/>
          <a:r>
            <a:rPr lang="ru-RU" sz="2000" dirty="0">
              <a:latin typeface="Bahnschrift SemiBold Condensed" panose="020B0502040204020203" pitchFamily="34" charset="0"/>
            </a:rPr>
            <a:t>«Лаборатория успеха 2.0»</a:t>
          </a:r>
        </a:p>
      </dgm:t>
    </dgm:pt>
    <dgm:pt modelId="{5EA839A2-E6B1-4FE3-A849-5D0BBAA6E9A9}" type="parTrans" cxnId="{059D874A-C6B4-4511-AC58-DE0D5F89B485}">
      <dgm:prSet/>
      <dgm:spPr/>
      <dgm:t>
        <a:bodyPr/>
        <a:lstStyle/>
        <a:p>
          <a:endParaRPr lang="ru-RU"/>
        </a:p>
      </dgm:t>
    </dgm:pt>
    <dgm:pt modelId="{C68A2F54-74D7-4E02-BC88-5D3F0080DE7B}" type="sibTrans" cxnId="{059D874A-C6B4-4511-AC58-DE0D5F89B485}">
      <dgm:prSet/>
      <dgm:spPr/>
      <dgm:t>
        <a:bodyPr/>
        <a:lstStyle/>
        <a:p>
          <a:endParaRPr lang="ru-RU"/>
        </a:p>
      </dgm:t>
    </dgm:pt>
    <dgm:pt modelId="{7D15BFC1-B421-4BA8-9EAF-BD8E88D450EB}">
      <dgm:prSet phldrT="[Текст]"/>
      <dgm:spPr/>
      <dgm:t>
        <a:bodyPr/>
        <a:lstStyle/>
        <a:p>
          <a:r>
            <a:rPr lang="ru-RU" b="1"/>
            <a:t>Цель</a:t>
          </a:r>
          <a:endParaRPr lang="ru-RU" b="1" dirty="0"/>
        </a:p>
      </dgm:t>
    </dgm:pt>
    <dgm:pt modelId="{BB882BE4-D211-4D65-924D-307CE7B5316B}" type="parTrans" cxnId="{C849AD19-AD61-493E-9545-7453C5FEB33C}">
      <dgm:prSet/>
      <dgm:spPr/>
      <dgm:t>
        <a:bodyPr/>
        <a:lstStyle/>
        <a:p>
          <a:endParaRPr lang="ru-RU"/>
        </a:p>
      </dgm:t>
    </dgm:pt>
    <dgm:pt modelId="{E5F98D65-B07B-49B6-AA30-B3540F367591}" type="sibTrans" cxnId="{C849AD19-AD61-493E-9545-7453C5FEB33C}">
      <dgm:prSet/>
      <dgm:spPr/>
      <dgm:t>
        <a:bodyPr/>
        <a:lstStyle/>
        <a:p>
          <a:endParaRPr lang="ru-RU"/>
        </a:p>
      </dgm:t>
    </dgm:pt>
    <dgm:pt modelId="{AE45B53C-1F43-4FDF-817E-B9BB6C377806}">
      <dgm:prSet phldrT="[Текст]" custT="1"/>
      <dgm:spPr/>
      <dgm:t>
        <a:bodyPr/>
        <a:lstStyle/>
        <a:p>
          <a:pPr algn="ctr">
            <a:buNone/>
          </a:pPr>
          <a:r>
            <a:rPr lang="ru-RU" sz="1400" dirty="0">
              <a:latin typeface="Bahnschrift SemiBold Condensed" panose="020B0502040204020203" pitchFamily="34" charset="0"/>
            </a:rPr>
            <a:t>Цель:</a:t>
          </a:r>
        </a:p>
      </dgm:t>
    </dgm:pt>
    <dgm:pt modelId="{BB68F86E-B3D1-43E6-8DAB-29711C92D4EF}" type="parTrans" cxnId="{2780656B-3819-44C9-BD7C-FF8A49B7A7E3}">
      <dgm:prSet/>
      <dgm:spPr/>
      <dgm:t>
        <a:bodyPr/>
        <a:lstStyle/>
        <a:p>
          <a:endParaRPr lang="ru-RU"/>
        </a:p>
      </dgm:t>
    </dgm:pt>
    <dgm:pt modelId="{6EB3AAE3-AA48-4BF6-950D-CE4E0D757EB8}" type="sibTrans" cxnId="{2780656B-3819-44C9-BD7C-FF8A49B7A7E3}">
      <dgm:prSet/>
      <dgm:spPr/>
      <dgm:t>
        <a:bodyPr/>
        <a:lstStyle/>
        <a:p>
          <a:endParaRPr lang="ru-RU"/>
        </a:p>
      </dgm:t>
    </dgm:pt>
    <dgm:pt modelId="{82060ABA-B39D-4A43-80F8-98EC2B649CD6}">
      <dgm:prSet phldrT="[Текст]"/>
      <dgm:spPr/>
      <dgm:t>
        <a:bodyPr/>
        <a:lstStyle/>
        <a:p>
          <a:r>
            <a:rPr lang="ru-RU" b="1"/>
            <a:t>Результаты</a:t>
          </a:r>
          <a:endParaRPr lang="ru-RU" b="1" dirty="0"/>
        </a:p>
      </dgm:t>
    </dgm:pt>
    <dgm:pt modelId="{F796035D-D248-427B-9BDA-8449A90C8A95}" type="parTrans" cxnId="{813F6319-7D72-4CAD-9952-7DFC10D10903}">
      <dgm:prSet/>
      <dgm:spPr/>
      <dgm:t>
        <a:bodyPr/>
        <a:lstStyle/>
        <a:p>
          <a:endParaRPr lang="ru-RU"/>
        </a:p>
      </dgm:t>
    </dgm:pt>
    <dgm:pt modelId="{7A2B03C0-C8C6-413B-A312-2D0E66AAB62D}" type="sibTrans" cxnId="{813F6319-7D72-4CAD-9952-7DFC10D10903}">
      <dgm:prSet/>
      <dgm:spPr/>
      <dgm:t>
        <a:bodyPr/>
        <a:lstStyle/>
        <a:p>
          <a:endParaRPr lang="ru-RU"/>
        </a:p>
      </dgm:t>
    </dgm:pt>
    <dgm:pt modelId="{98532181-9705-41D6-B342-FD470014FEAA}">
      <dgm:prSet phldrT="[Текст]" custT="1"/>
      <dgm:spPr/>
      <dgm:t>
        <a:bodyPr/>
        <a:lstStyle/>
        <a:p>
          <a:pPr algn="ctr" defTabSz="889000">
            <a:buNone/>
          </a:pPr>
          <a:r>
            <a:rPr lang="ru-RU" sz="1400" dirty="0">
              <a:latin typeface="Bahnschrift SemiBold Condensed" panose="020B0502040204020203" pitchFamily="34" charset="0"/>
            </a:rPr>
            <a:t>Предполагаемые результаты:</a:t>
          </a:r>
        </a:p>
        <a:p>
          <a:pPr algn="l" defTabSz="889000">
            <a:buNone/>
          </a:pPr>
          <a:r>
            <a:rPr lang="ru-RU" sz="1400" b="0" i="0" dirty="0"/>
            <a:t>✔</a:t>
          </a:r>
          <a:r>
            <a:rPr lang="ru-RU" sz="1400" dirty="0">
              <a:latin typeface="Bahnschrift SemiBold Condensed" panose="020B0502040204020203" pitchFamily="34" charset="0"/>
            </a:rPr>
            <a:t>высокие результаты в сдаче ЕГЭ по биологии</a:t>
          </a:r>
        </a:p>
        <a:p>
          <a:pPr algn="l" defTabSz="889000">
            <a:buNone/>
          </a:pPr>
          <a:endParaRPr lang="ru-RU" sz="1100" dirty="0">
            <a:latin typeface="Bahnschrift SemiBold Condensed" panose="020B0502040204020203" pitchFamily="34" charset="0"/>
          </a:endParaRPr>
        </a:p>
        <a:p>
          <a:pPr algn="l" defTabSz="889000">
            <a:buNone/>
          </a:pPr>
          <a:endParaRPr lang="ru-RU" sz="1100" dirty="0">
            <a:latin typeface="Bahnschrift SemiBold Condensed" panose="020B0502040204020203" pitchFamily="34" charset="0"/>
          </a:endParaRPr>
        </a:p>
        <a:p>
          <a:pPr algn="l" defTabSz="889000">
            <a:buNone/>
          </a:pPr>
          <a:endParaRPr lang="ru-RU" sz="1100" dirty="0">
            <a:latin typeface="Bahnschrift SemiBold Condensed" panose="020B0502040204020203" pitchFamily="34" charset="0"/>
          </a:endParaRPr>
        </a:p>
      </dgm:t>
    </dgm:pt>
    <dgm:pt modelId="{6F724996-2688-4569-94F2-9E35BFA78434}" type="parTrans" cxnId="{457ACA8A-278E-4730-B92B-71DE11865DF9}">
      <dgm:prSet/>
      <dgm:spPr/>
      <dgm:t>
        <a:bodyPr/>
        <a:lstStyle/>
        <a:p>
          <a:endParaRPr lang="ru-RU"/>
        </a:p>
      </dgm:t>
    </dgm:pt>
    <dgm:pt modelId="{EFA72F23-B166-4588-A72F-37793931DF9E}" type="sibTrans" cxnId="{457ACA8A-278E-4730-B92B-71DE11865DF9}">
      <dgm:prSet/>
      <dgm:spPr/>
      <dgm:t>
        <a:bodyPr/>
        <a:lstStyle/>
        <a:p>
          <a:endParaRPr lang="ru-RU"/>
        </a:p>
      </dgm:t>
    </dgm:pt>
    <dgm:pt modelId="{FF42A3AA-CB88-49F1-993E-7E5CA8B8C141}">
      <dgm:prSet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r>
            <a:rPr lang="ru-RU" sz="1400" b="0" i="0" dirty="0"/>
            <a:t>✔</a:t>
          </a:r>
          <a:r>
            <a:rPr lang="ru-RU" sz="1400" b="0" i="0" dirty="0">
              <a:latin typeface="Bahnschrift Condensed" panose="020B0502040204020203" pitchFamily="34" charset="0"/>
            </a:rPr>
            <a:t>качественная </a:t>
          </a:r>
          <a:r>
            <a:rPr lang="ru-RU" sz="1400" dirty="0">
              <a:latin typeface="Bahnschrift SemiBold Condensed" panose="020B0502040204020203" pitchFamily="34" charset="0"/>
            </a:rPr>
            <a:t>подготовка к ЕГЭ по биологии</a:t>
          </a:r>
        </a:p>
        <a:p>
          <a:pPr algn="l">
            <a:buFont typeface="Arial" panose="020B0604020202020204" pitchFamily="34" charset="0"/>
            <a:buNone/>
          </a:pPr>
          <a:endParaRPr lang="ru-RU" sz="1100" dirty="0">
            <a:latin typeface="Bahnschrift SemiBold Condensed" panose="020B0502040204020203" pitchFamily="34" charset="0"/>
          </a:endParaRPr>
        </a:p>
      </dgm:t>
    </dgm:pt>
    <dgm:pt modelId="{044F6A7E-1D42-40D6-854E-75FEA2BAF592}" type="parTrans" cxnId="{9870D3D2-E55E-48BC-B701-DFCB12EBB702}">
      <dgm:prSet/>
      <dgm:spPr/>
      <dgm:t>
        <a:bodyPr/>
        <a:lstStyle/>
        <a:p>
          <a:endParaRPr lang="ru-RU"/>
        </a:p>
      </dgm:t>
    </dgm:pt>
    <dgm:pt modelId="{DF9960FD-FFFB-49D4-B91C-BEFB501F91C5}" type="sibTrans" cxnId="{9870D3D2-E55E-48BC-B701-DFCB12EBB702}">
      <dgm:prSet/>
      <dgm:spPr/>
      <dgm:t>
        <a:bodyPr/>
        <a:lstStyle/>
        <a:p>
          <a:endParaRPr lang="ru-RU"/>
        </a:p>
      </dgm:t>
    </dgm:pt>
    <dgm:pt modelId="{D856F92B-470B-46D7-BBD6-A7C10F2C4DAA}">
      <dgm:prSet custT="1"/>
      <dgm:spPr/>
      <dgm:t>
        <a:bodyPr/>
        <a:lstStyle/>
        <a:p>
          <a:pPr algn="ctr"/>
          <a:r>
            <a:rPr lang="ru-RU" sz="2000" dirty="0">
              <a:latin typeface="Bahnschrift SemiBold Condensed" panose="020B0502040204020203" pitchFamily="34" charset="0"/>
            </a:rPr>
            <a:t>подготовка учащихся к ЕГЭ по биологии</a:t>
          </a:r>
        </a:p>
      </dgm:t>
    </dgm:pt>
    <dgm:pt modelId="{CD6455EA-D36D-49C3-BECF-DFB48E5E31CF}" type="parTrans" cxnId="{4220C61C-F85B-4080-90EE-2BB2FCF1AFA6}">
      <dgm:prSet/>
      <dgm:spPr/>
      <dgm:t>
        <a:bodyPr/>
        <a:lstStyle/>
        <a:p>
          <a:endParaRPr lang="ru-RU"/>
        </a:p>
      </dgm:t>
    </dgm:pt>
    <dgm:pt modelId="{B6B4F729-04E7-4F90-AB28-939932BE28F1}" type="sibTrans" cxnId="{4220C61C-F85B-4080-90EE-2BB2FCF1AFA6}">
      <dgm:prSet/>
      <dgm:spPr/>
      <dgm:t>
        <a:bodyPr/>
        <a:lstStyle/>
        <a:p>
          <a:endParaRPr lang="ru-RU"/>
        </a:p>
      </dgm:t>
    </dgm:pt>
    <dgm:pt modelId="{A814643F-06C5-4BBD-8E24-09E842159C86}">
      <dgm:prSet custT="1"/>
      <dgm:spPr/>
      <dgm:t>
        <a:bodyPr/>
        <a:lstStyle/>
        <a:p>
          <a:pPr algn="ctr"/>
          <a:r>
            <a:rPr lang="ru-RU" sz="2000" dirty="0">
              <a:latin typeface="Bahnschrift SemiBold Condensed" panose="020B0502040204020203" pitchFamily="34" charset="0"/>
            </a:rPr>
            <a:t>(на базе </a:t>
          </a:r>
          <a:r>
            <a:rPr lang="ru-RU" sz="2000" dirty="0" err="1">
              <a:latin typeface="Bahnschrift SemiBold Condensed" panose="020B0502040204020203" pitchFamily="34" charset="0"/>
            </a:rPr>
            <a:t>СурГПУ</a:t>
          </a:r>
          <a:r>
            <a:rPr lang="ru-RU" sz="2000" dirty="0">
              <a:latin typeface="Bahnschrift SemiBold Condensed" panose="020B0502040204020203" pitchFamily="34" charset="0"/>
            </a:rPr>
            <a:t>, </a:t>
          </a:r>
          <a:r>
            <a:rPr lang="ru-RU" sz="2000" dirty="0" err="1">
              <a:latin typeface="Bahnschrift SemiBold Condensed" panose="020B0502040204020203" pitchFamily="34" charset="0"/>
            </a:rPr>
            <a:t>СурГу</a:t>
          </a:r>
          <a:r>
            <a:rPr lang="ru-RU" sz="2000" dirty="0">
              <a:latin typeface="Bahnschrift SemiBold Condensed" panose="020B0502040204020203" pitchFamily="34" charset="0"/>
            </a:rPr>
            <a:t>)</a:t>
          </a:r>
        </a:p>
      </dgm:t>
    </dgm:pt>
    <dgm:pt modelId="{883B3C2E-8A1F-4F3D-B9CE-177645068BC2}" type="parTrans" cxnId="{707946D8-742C-4D56-B523-22F2896828E4}">
      <dgm:prSet/>
      <dgm:spPr/>
      <dgm:t>
        <a:bodyPr/>
        <a:lstStyle/>
        <a:p>
          <a:endParaRPr lang="ru-RU"/>
        </a:p>
      </dgm:t>
    </dgm:pt>
    <dgm:pt modelId="{6EF2F782-42BC-4FDE-830C-31B4ACEE7665}" type="sibTrans" cxnId="{707946D8-742C-4D56-B523-22F2896828E4}">
      <dgm:prSet/>
      <dgm:spPr/>
      <dgm:t>
        <a:bodyPr/>
        <a:lstStyle/>
        <a:p>
          <a:endParaRPr lang="ru-RU"/>
        </a:p>
      </dgm:t>
    </dgm:pt>
    <dgm:pt modelId="{541F454A-10FE-4032-9B25-76C4C482AA39}" type="pres">
      <dgm:prSet presAssocID="{FA74FC33-7AAC-41BA-8814-34FC3C71F81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B7EE3C1-3C5D-485A-A9A1-723484B03ECC}" type="pres">
      <dgm:prSet presAssocID="{F2636D15-4010-4051-AB6F-6D5A002FC5AD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20D91C51-3163-4B44-AD1E-C862E4276F7D}" type="pres">
      <dgm:prSet presAssocID="{F2636D15-4010-4051-AB6F-6D5A002FC5AD}" presName="childText1" presStyleLbl="solidAlignAcc1" presStyleIdx="0" presStyleCnt="3" custScaleY="77151" custLinFactNeighborY="-11676">
        <dgm:presLayoutVars>
          <dgm:chMax val="0"/>
          <dgm:chPref val="0"/>
          <dgm:bulletEnabled val="1"/>
        </dgm:presLayoutVars>
      </dgm:prSet>
      <dgm:spPr/>
    </dgm:pt>
    <dgm:pt modelId="{669D3AAA-8A82-4574-9E0C-1D0CA512FB42}" type="pres">
      <dgm:prSet presAssocID="{7D15BFC1-B421-4BA8-9EAF-BD8E88D450E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70857FDD-7DAF-422B-BA9F-41BB1E58F836}" type="pres">
      <dgm:prSet presAssocID="{7D15BFC1-B421-4BA8-9EAF-BD8E88D450EB}" presName="childText2" presStyleLbl="solidAlignAcc1" presStyleIdx="1" presStyleCnt="3" custScaleY="58547" custLinFactNeighborX="1589" custLinFactNeighborY="-19995">
        <dgm:presLayoutVars>
          <dgm:chMax val="0"/>
          <dgm:chPref val="0"/>
          <dgm:bulletEnabled val="1"/>
        </dgm:presLayoutVars>
      </dgm:prSet>
      <dgm:spPr/>
    </dgm:pt>
    <dgm:pt modelId="{93DA5C94-F23D-49DF-9277-421009C6A560}" type="pres">
      <dgm:prSet presAssocID="{82060ABA-B39D-4A43-80F8-98EC2B649CD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F5A59029-87C7-4351-90AF-26EB5FFAC769}" type="pres">
      <dgm:prSet presAssocID="{82060ABA-B39D-4A43-80F8-98EC2B649CD6}" presName="childText3" presStyleLbl="solidAlignAcc1" presStyleIdx="2" presStyleCnt="3" custScaleY="42883" custLinFactNeighborX="1589" custLinFactNeighborY="-28690">
        <dgm:presLayoutVars>
          <dgm:chMax val="0"/>
          <dgm:chPref val="0"/>
          <dgm:bulletEnabled val="1"/>
        </dgm:presLayoutVars>
      </dgm:prSet>
      <dgm:spPr/>
    </dgm:pt>
  </dgm:ptLst>
  <dgm:cxnLst>
    <dgm:cxn modelId="{813F6319-7D72-4CAD-9952-7DFC10D10903}" srcId="{FA74FC33-7AAC-41BA-8814-34FC3C71F811}" destId="{82060ABA-B39D-4A43-80F8-98EC2B649CD6}" srcOrd="2" destOrd="0" parTransId="{F796035D-D248-427B-9BDA-8449A90C8A95}" sibTransId="{7A2B03C0-C8C6-413B-A312-2D0E66AAB62D}"/>
    <dgm:cxn modelId="{C849AD19-AD61-493E-9545-7453C5FEB33C}" srcId="{FA74FC33-7AAC-41BA-8814-34FC3C71F811}" destId="{7D15BFC1-B421-4BA8-9EAF-BD8E88D450EB}" srcOrd="1" destOrd="0" parTransId="{BB882BE4-D211-4D65-924D-307CE7B5316B}" sibTransId="{E5F98D65-B07B-49B6-AA30-B3540F367591}"/>
    <dgm:cxn modelId="{4220C61C-F85B-4080-90EE-2BB2FCF1AFA6}" srcId="{F2636D15-4010-4051-AB6F-6D5A002FC5AD}" destId="{D856F92B-470B-46D7-BBD6-A7C10F2C4DAA}" srcOrd="1" destOrd="0" parTransId="{CD6455EA-D36D-49C3-BECF-DFB48E5E31CF}" sibTransId="{B6B4F729-04E7-4F90-AB28-939932BE28F1}"/>
    <dgm:cxn modelId="{BE2D9C20-D737-4C27-AAF4-50CF8C876F26}" type="presOf" srcId="{7D15BFC1-B421-4BA8-9EAF-BD8E88D450EB}" destId="{669D3AAA-8A82-4574-9E0C-1D0CA512FB42}" srcOrd="0" destOrd="0" presId="urn:microsoft.com/office/officeart/2009/3/layout/IncreasingArrowsProcess"/>
    <dgm:cxn modelId="{86EFCD35-2A97-4083-9187-1F7F17924CBB}" srcId="{FA74FC33-7AAC-41BA-8814-34FC3C71F811}" destId="{F2636D15-4010-4051-AB6F-6D5A002FC5AD}" srcOrd="0" destOrd="0" parTransId="{3835A431-DA0F-4482-B30B-158320756317}" sibTransId="{F928630A-AA16-4CFD-A30C-920E581119A6}"/>
    <dgm:cxn modelId="{7FC3403B-52EC-43E0-94F9-93B1C1A1E201}" type="presOf" srcId="{FF42A3AA-CB88-49F1-993E-7E5CA8B8C141}" destId="{70857FDD-7DAF-422B-BA9F-41BB1E58F836}" srcOrd="0" destOrd="1" presId="urn:microsoft.com/office/officeart/2009/3/layout/IncreasingArrowsProcess"/>
    <dgm:cxn modelId="{D4C31E68-7A3E-4BD9-94EA-230F9F33E5DE}" type="presOf" srcId="{AE45B53C-1F43-4FDF-817E-B9BB6C377806}" destId="{70857FDD-7DAF-422B-BA9F-41BB1E58F836}" srcOrd="0" destOrd="0" presId="urn:microsoft.com/office/officeart/2009/3/layout/IncreasingArrowsProcess"/>
    <dgm:cxn modelId="{059D874A-C6B4-4511-AC58-DE0D5F89B485}" srcId="{F2636D15-4010-4051-AB6F-6D5A002FC5AD}" destId="{DCE7533D-94A0-4518-9E80-28DF2732A1A7}" srcOrd="0" destOrd="0" parTransId="{5EA839A2-E6B1-4FE3-A849-5D0BBAA6E9A9}" sibTransId="{C68A2F54-74D7-4E02-BC88-5D3F0080DE7B}"/>
    <dgm:cxn modelId="{2780656B-3819-44C9-BD7C-FF8A49B7A7E3}" srcId="{7D15BFC1-B421-4BA8-9EAF-BD8E88D450EB}" destId="{AE45B53C-1F43-4FDF-817E-B9BB6C377806}" srcOrd="0" destOrd="0" parTransId="{BB68F86E-B3D1-43E6-8DAB-29711C92D4EF}" sibTransId="{6EB3AAE3-AA48-4BF6-950D-CE4E0D757EB8}"/>
    <dgm:cxn modelId="{917B0772-247C-4E7E-BD70-898D39A28460}" type="presOf" srcId="{F2636D15-4010-4051-AB6F-6D5A002FC5AD}" destId="{BB7EE3C1-3C5D-485A-A9A1-723484B03ECC}" srcOrd="0" destOrd="0" presId="urn:microsoft.com/office/officeart/2009/3/layout/IncreasingArrowsProcess"/>
    <dgm:cxn modelId="{457ACA8A-278E-4730-B92B-71DE11865DF9}" srcId="{82060ABA-B39D-4A43-80F8-98EC2B649CD6}" destId="{98532181-9705-41D6-B342-FD470014FEAA}" srcOrd="0" destOrd="0" parTransId="{6F724996-2688-4569-94F2-9E35BFA78434}" sibTransId="{EFA72F23-B166-4588-A72F-37793931DF9E}"/>
    <dgm:cxn modelId="{6A96119A-69EC-40DA-A42B-EC4A4718C98A}" type="presOf" srcId="{82060ABA-B39D-4A43-80F8-98EC2B649CD6}" destId="{93DA5C94-F23D-49DF-9277-421009C6A560}" srcOrd="0" destOrd="0" presId="urn:microsoft.com/office/officeart/2009/3/layout/IncreasingArrowsProcess"/>
    <dgm:cxn modelId="{DB3FB2A5-1766-417B-937F-23C0EE0331E1}" type="presOf" srcId="{D856F92B-470B-46D7-BBD6-A7C10F2C4DAA}" destId="{20D91C51-3163-4B44-AD1E-C862E4276F7D}" srcOrd="0" destOrd="1" presId="urn:microsoft.com/office/officeart/2009/3/layout/IncreasingArrowsProcess"/>
    <dgm:cxn modelId="{D538F3AE-95AD-4431-B73E-DE92405AE888}" type="presOf" srcId="{DCE7533D-94A0-4518-9E80-28DF2732A1A7}" destId="{20D91C51-3163-4B44-AD1E-C862E4276F7D}" srcOrd="0" destOrd="0" presId="urn:microsoft.com/office/officeart/2009/3/layout/IncreasingArrowsProcess"/>
    <dgm:cxn modelId="{44BF01CB-BEA4-4402-8532-EEFDACA86E35}" type="presOf" srcId="{98532181-9705-41D6-B342-FD470014FEAA}" destId="{F5A59029-87C7-4351-90AF-26EB5FFAC769}" srcOrd="0" destOrd="0" presId="urn:microsoft.com/office/officeart/2009/3/layout/IncreasingArrowsProcess"/>
    <dgm:cxn modelId="{B3CECFCD-B3D4-4E7D-B173-0276FAC7385B}" type="presOf" srcId="{A814643F-06C5-4BBD-8E24-09E842159C86}" destId="{20D91C51-3163-4B44-AD1E-C862E4276F7D}" srcOrd="0" destOrd="2" presId="urn:microsoft.com/office/officeart/2009/3/layout/IncreasingArrowsProcess"/>
    <dgm:cxn modelId="{9870D3D2-E55E-48BC-B701-DFCB12EBB702}" srcId="{7D15BFC1-B421-4BA8-9EAF-BD8E88D450EB}" destId="{FF42A3AA-CB88-49F1-993E-7E5CA8B8C141}" srcOrd="1" destOrd="0" parTransId="{044F6A7E-1D42-40D6-854E-75FEA2BAF592}" sibTransId="{DF9960FD-FFFB-49D4-B91C-BEFB501F91C5}"/>
    <dgm:cxn modelId="{4CB9E2D5-B95C-4AA6-A1FC-27088D850C08}" type="presOf" srcId="{FA74FC33-7AAC-41BA-8814-34FC3C71F811}" destId="{541F454A-10FE-4032-9B25-76C4C482AA39}" srcOrd="0" destOrd="0" presId="urn:microsoft.com/office/officeart/2009/3/layout/IncreasingArrowsProcess"/>
    <dgm:cxn modelId="{707946D8-742C-4D56-B523-22F2896828E4}" srcId="{F2636D15-4010-4051-AB6F-6D5A002FC5AD}" destId="{A814643F-06C5-4BBD-8E24-09E842159C86}" srcOrd="2" destOrd="0" parTransId="{883B3C2E-8A1F-4F3D-B9CE-177645068BC2}" sibTransId="{6EF2F782-42BC-4FDE-830C-31B4ACEE7665}"/>
    <dgm:cxn modelId="{9F4C64EC-1DA9-4B5E-B2D6-50C6BC5F935A}" type="presParOf" srcId="{541F454A-10FE-4032-9B25-76C4C482AA39}" destId="{BB7EE3C1-3C5D-485A-A9A1-723484B03ECC}" srcOrd="0" destOrd="0" presId="urn:microsoft.com/office/officeart/2009/3/layout/IncreasingArrowsProcess"/>
    <dgm:cxn modelId="{B8CCED29-C2CE-48BD-A1BC-723730ED08C2}" type="presParOf" srcId="{541F454A-10FE-4032-9B25-76C4C482AA39}" destId="{20D91C51-3163-4B44-AD1E-C862E4276F7D}" srcOrd="1" destOrd="0" presId="urn:microsoft.com/office/officeart/2009/3/layout/IncreasingArrowsProcess"/>
    <dgm:cxn modelId="{12BD7C7E-27E8-410A-9950-F80EA9F365D1}" type="presParOf" srcId="{541F454A-10FE-4032-9B25-76C4C482AA39}" destId="{669D3AAA-8A82-4574-9E0C-1D0CA512FB42}" srcOrd="2" destOrd="0" presId="urn:microsoft.com/office/officeart/2009/3/layout/IncreasingArrowsProcess"/>
    <dgm:cxn modelId="{3403648D-227F-46D3-A215-55A1E3D57FA9}" type="presParOf" srcId="{541F454A-10FE-4032-9B25-76C4C482AA39}" destId="{70857FDD-7DAF-422B-BA9F-41BB1E58F836}" srcOrd="3" destOrd="0" presId="urn:microsoft.com/office/officeart/2009/3/layout/IncreasingArrowsProcess"/>
    <dgm:cxn modelId="{3200F403-1FF1-46C1-AF72-A83020FA84AD}" type="presParOf" srcId="{541F454A-10FE-4032-9B25-76C4C482AA39}" destId="{93DA5C94-F23D-49DF-9277-421009C6A560}" srcOrd="4" destOrd="0" presId="urn:microsoft.com/office/officeart/2009/3/layout/IncreasingArrowsProcess"/>
    <dgm:cxn modelId="{D066C782-E93F-4D9C-98CE-295ED4B618D0}" type="presParOf" srcId="{541F454A-10FE-4032-9B25-76C4C482AA39}" destId="{F5A59029-87C7-4351-90AF-26EB5FFAC76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74FC33-7AAC-41BA-8814-34FC3C71F811}" type="doc">
      <dgm:prSet loTypeId="urn:microsoft.com/office/officeart/2005/8/layout/lProcess1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636D15-4010-4051-AB6F-6D5A002FC5A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i="0" dirty="0">
              <a:solidFill>
                <a:schemeClr val="tx1"/>
              </a:solidFill>
              <a:latin typeface="+mn-lt"/>
            </a:rPr>
            <a:t>Организация обучающих вебинаров, прохождение педагогами курсов КПК</a:t>
          </a:r>
        </a:p>
        <a:p>
          <a:r>
            <a:rPr lang="ru-RU" b="1" i="0" dirty="0">
              <a:solidFill>
                <a:schemeClr val="tx1"/>
              </a:solidFill>
              <a:latin typeface="+mn-lt"/>
            </a:rPr>
            <a:t>(химия, биология, экология)</a:t>
          </a:r>
        </a:p>
      </dgm:t>
    </dgm:pt>
    <dgm:pt modelId="{3835A431-DA0F-4482-B30B-158320756317}" type="parTrans" cxnId="{86EFCD35-2A97-4083-9187-1F7F17924CBB}">
      <dgm:prSet/>
      <dgm:spPr/>
      <dgm:t>
        <a:bodyPr/>
        <a:lstStyle/>
        <a:p>
          <a:endParaRPr lang="ru-RU"/>
        </a:p>
      </dgm:t>
    </dgm:pt>
    <dgm:pt modelId="{F928630A-AA16-4CFD-A30C-920E581119A6}" type="sibTrans" cxnId="{86EFCD35-2A97-4083-9187-1F7F17924CBB}">
      <dgm:prSet/>
      <dgm:spPr/>
      <dgm:t>
        <a:bodyPr/>
        <a:lstStyle/>
        <a:p>
          <a:endParaRPr lang="ru-RU"/>
        </a:p>
      </dgm:t>
    </dgm:pt>
    <dgm:pt modelId="{7D15BFC1-B421-4BA8-9EAF-BD8E88D450E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</a:rPr>
            <a:t>Формирование банка нормативно-правовых документов </a:t>
          </a:r>
        </a:p>
      </dgm:t>
    </dgm:pt>
    <dgm:pt modelId="{BB882BE4-D211-4D65-924D-307CE7B5316B}" type="parTrans" cxnId="{C849AD19-AD61-493E-9545-7453C5FEB33C}">
      <dgm:prSet/>
      <dgm:spPr/>
      <dgm:t>
        <a:bodyPr/>
        <a:lstStyle/>
        <a:p>
          <a:endParaRPr lang="ru-RU"/>
        </a:p>
      </dgm:t>
    </dgm:pt>
    <dgm:pt modelId="{E5F98D65-B07B-49B6-AA30-B3540F367591}" type="sibTrans" cxnId="{C849AD19-AD61-493E-9545-7453C5FEB33C}">
      <dgm:prSet/>
      <dgm:spPr/>
      <dgm:t>
        <a:bodyPr/>
        <a:lstStyle/>
        <a:p>
          <a:endParaRPr lang="ru-RU"/>
        </a:p>
      </dgm:t>
    </dgm:pt>
    <dgm:pt modelId="{AE45B53C-1F43-4FDF-817E-B9BB6C37780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buNone/>
          </a:pPr>
          <a:r>
            <a:rPr lang="ru-RU" sz="2400" b="1" dirty="0">
              <a:latin typeface="+mn-lt"/>
            </a:rPr>
            <a:t>Приказы</a:t>
          </a:r>
        </a:p>
      </dgm:t>
    </dgm:pt>
    <dgm:pt modelId="{BB68F86E-B3D1-43E6-8DAB-29711C92D4EF}" type="parTrans" cxnId="{2780656B-3819-44C9-BD7C-FF8A49B7A7E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6EB3AAE3-AA48-4BF6-950D-CE4E0D757EB8}" type="sibTrans" cxnId="{2780656B-3819-44C9-BD7C-FF8A49B7A7E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FF42A3AA-CB88-49F1-993E-7E5CA8B8C14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ru-RU" sz="2400" b="1" dirty="0">
              <a:latin typeface="+mn-lt"/>
            </a:rPr>
            <a:t>Положения</a:t>
          </a:r>
        </a:p>
      </dgm:t>
    </dgm:pt>
    <dgm:pt modelId="{044F6A7E-1D42-40D6-854E-75FEA2BAF592}" type="parTrans" cxnId="{9870D3D2-E55E-48BC-B701-DFCB12EBB702}">
      <dgm:prSet/>
      <dgm:spPr/>
      <dgm:t>
        <a:bodyPr/>
        <a:lstStyle/>
        <a:p>
          <a:endParaRPr lang="ru-RU"/>
        </a:p>
      </dgm:t>
    </dgm:pt>
    <dgm:pt modelId="{DF9960FD-FFFB-49D4-B91C-BEFB501F91C5}" type="sibTrans" cxnId="{9870D3D2-E55E-48BC-B701-DFCB12EBB70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A0F5B513-42DC-4E4E-A61B-56AB19E26A1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400" b="1" dirty="0">
              <a:latin typeface="+mn-lt"/>
            </a:rPr>
            <a:t>Соглашения</a:t>
          </a:r>
        </a:p>
      </dgm:t>
    </dgm:pt>
    <dgm:pt modelId="{86023B70-B8E3-4839-B9C6-787E577864A9}" type="parTrans" cxnId="{94F50BAF-0E84-409D-A292-33C9240B2A47}">
      <dgm:prSet/>
      <dgm:spPr/>
      <dgm:t>
        <a:bodyPr/>
        <a:lstStyle/>
        <a:p>
          <a:endParaRPr lang="ru-RU"/>
        </a:p>
      </dgm:t>
    </dgm:pt>
    <dgm:pt modelId="{C46BAFA5-A327-428D-BF28-9A6D8EB5B3FC}" type="sibTrans" cxnId="{94F50BAF-0E84-409D-A292-33C9240B2A47}">
      <dgm:prSet/>
      <dgm:spPr/>
      <dgm:t>
        <a:bodyPr/>
        <a:lstStyle/>
        <a:p>
          <a:endParaRPr lang="ru-RU"/>
        </a:p>
      </dgm:t>
    </dgm:pt>
    <dgm:pt modelId="{7DEC7C6C-CDFE-4929-8B3F-62B2972BD34C}">
      <dgm:prSet/>
      <dgm:spPr/>
      <dgm:t>
        <a:bodyPr/>
        <a:lstStyle/>
        <a:p>
          <a:r>
            <a:rPr lang="ru-RU" dirty="0"/>
            <a:t>Практико-</a:t>
          </a:r>
          <a:r>
            <a:rPr lang="ru-RU" dirty="0" err="1"/>
            <a:t>ориентировные</a:t>
          </a:r>
          <a:r>
            <a:rPr lang="ru-RU" dirty="0"/>
            <a:t> мероприятия</a:t>
          </a:r>
        </a:p>
      </dgm:t>
    </dgm:pt>
    <dgm:pt modelId="{7F543845-397A-4FA4-B5B8-37D31A66CE87}" type="parTrans" cxnId="{CB36BE68-2548-4572-B649-63A17900EE97}">
      <dgm:prSet/>
      <dgm:spPr/>
      <dgm:t>
        <a:bodyPr/>
        <a:lstStyle/>
        <a:p>
          <a:endParaRPr lang="ru-RU"/>
        </a:p>
      </dgm:t>
    </dgm:pt>
    <dgm:pt modelId="{5937643C-6092-41CC-A379-4843F06AD1EA}" type="sibTrans" cxnId="{CB36BE68-2548-4572-B649-63A17900EE97}">
      <dgm:prSet/>
      <dgm:spPr/>
      <dgm:t>
        <a:bodyPr/>
        <a:lstStyle/>
        <a:p>
          <a:endParaRPr lang="ru-RU"/>
        </a:p>
      </dgm:t>
    </dgm:pt>
    <dgm:pt modelId="{A84EB1CB-D240-4AC3-A904-9ADC62B90023}" type="pres">
      <dgm:prSet presAssocID="{FA74FC33-7AAC-41BA-8814-34FC3C71F811}" presName="Name0" presStyleCnt="0">
        <dgm:presLayoutVars>
          <dgm:dir/>
          <dgm:animLvl val="lvl"/>
          <dgm:resizeHandles val="exact"/>
        </dgm:presLayoutVars>
      </dgm:prSet>
      <dgm:spPr/>
    </dgm:pt>
    <dgm:pt modelId="{174ED2A5-3972-416C-8F45-27BFAB2D6292}" type="pres">
      <dgm:prSet presAssocID="{F2636D15-4010-4051-AB6F-6D5A002FC5AD}" presName="vertFlow" presStyleCnt="0"/>
      <dgm:spPr/>
    </dgm:pt>
    <dgm:pt modelId="{06280180-8BC9-413A-833E-04A7CD063996}" type="pres">
      <dgm:prSet presAssocID="{F2636D15-4010-4051-AB6F-6D5A002FC5AD}" presName="header" presStyleLbl="node1" presStyleIdx="0" presStyleCnt="2" custScaleX="100363" custLinFactNeighborX="96"/>
      <dgm:spPr/>
    </dgm:pt>
    <dgm:pt modelId="{82857BE5-C501-4F60-8FB1-EAAB73563C24}" type="pres">
      <dgm:prSet presAssocID="{7F543845-397A-4FA4-B5B8-37D31A66CE87}" presName="parTrans" presStyleLbl="sibTrans2D1" presStyleIdx="0" presStyleCnt="4"/>
      <dgm:spPr/>
    </dgm:pt>
    <dgm:pt modelId="{61F0C01C-5421-4103-9D70-629086D5066C}" type="pres">
      <dgm:prSet presAssocID="{7DEC7C6C-CDFE-4929-8B3F-62B2972BD34C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E143FE3C-DE06-47A4-869D-6D64E00409F9}" type="pres">
      <dgm:prSet presAssocID="{F2636D15-4010-4051-AB6F-6D5A002FC5AD}" presName="hSp" presStyleCnt="0"/>
      <dgm:spPr/>
    </dgm:pt>
    <dgm:pt modelId="{A4858019-C1C4-4A24-BCF2-243A0392F244}" type="pres">
      <dgm:prSet presAssocID="{7D15BFC1-B421-4BA8-9EAF-BD8E88D450EB}" presName="vertFlow" presStyleCnt="0"/>
      <dgm:spPr/>
    </dgm:pt>
    <dgm:pt modelId="{AC154A8F-1845-4089-8526-F5A11FC4B22A}" type="pres">
      <dgm:prSet presAssocID="{7D15BFC1-B421-4BA8-9EAF-BD8E88D450EB}" presName="header" presStyleLbl="node1" presStyleIdx="1" presStyleCnt="2"/>
      <dgm:spPr/>
    </dgm:pt>
    <dgm:pt modelId="{4C06C248-6CD3-4BDE-AA5F-1B7630BB6FEE}" type="pres">
      <dgm:prSet presAssocID="{BB68F86E-B3D1-43E6-8DAB-29711C92D4EF}" presName="parTrans" presStyleLbl="sibTrans2D1" presStyleIdx="1" presStyleCnt="4"/>
      <dgm:spPr/>
    </dgm:pt>
    <dgm:pt modelId="{67E9B432-8D46-49C5-83C7-B90434115EF2}" type="pres">
      <dgm:prSet presAssocID="{AE45B53C-1F43-4FDF-817E-B9BB6C377806}" presName="child" presStyleLbl="alignAccFollowNode1" presStyleIdx="1" presStyleCnt="4" custLinFactNeighborX="-182" custLinFactNeighborY="-2562">
        <dgm:presLayoutVars>
          <dgm:chMax val="0"/>
          <dgm:bulletEnabled val="1"/>
        </dgm:presLayoutVars>
      </dgm:prSet>
      <dgm:spPr/>
    </dgm:pt>
    <dgm:pt modelId="{AE200CDF-BB55-489E-9B78-F0525581817A}" type="pres">
      <dgm:prSet presAssocID="{6EB3AAE3-AA48-4BF6-950D-CE4E0D757EB8}" presName="sibTrans" presStyleLbl="sibTrans2D1" presStyleIdx="2" presStyleCnt="4"/>
      <dgm:spPr/>
    </dgm:pt>
    <dgm:pt modelId="{4E25785C-7A54-4D35-A5F9-00AD0E819331}" type="pres">
      <dgm:prSet presAssocID="{FF42A3AA-CB88-49F1-993E-7E5CA8B8C141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D108530F-51DC-45F7-A55F-4E64B86FC79C}" type="pres">
      <dgm:prSet presAssocID="{DF9960FD-FFFB-49D4-B91C-BEFB501F91C5}" presName="sibTrans" presStyleLbl="sibTrans2D1" presStyleIdx="3" presStyleCnt="4"/>
      <dgm:spPr/>
    </dgm:pt>
    <dgm:pt modelId="{A8554598-8F95-484D-8919-E0A47C6C7AA2}" type="pres">
      <dgm:prSet presAssocID="{A0F5B513-42DC-4E4E-A61B-56AB19E26A1A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F1E9AB0B-829C-40DF-BF08-3B5AA58B51E9}" type="presOf" srcId="{FA74FC33-7AAC-41BA-8814-34FC3C71F811}" destId="{A84EB1CB-D240-4AC3-A904-9ADC62B90023}" srcOrd="0" destOrd="0" presId="urn:microsoft.com/office/officeart/2005/8/layout/lProcess1"/>
    <dgm:cxn modelId="{C849AD19-AD61-493E-9545-7453C5FEB33C}" srcId="{FA74FC33-7AAC-41BA-8814-34FC3C71F811}" destId="{7D15BFC1-B421-4BA8-9EAF-BD8E88D450EB}" srcOrd="1" destOrd="0" parTransId="{BB882BE4-D211-4D65-924D-307CE7B5316B}" sibTransId="{E5F98D65-B07B-49B6-AA30-B3540F367591}"/>
    <dgm:cxn modelId="{86EFCD35-2A97-4083-9187-1F7F17924CBB}" srcId="{FA74FC33-7AAC-41BA-8814-34FC3C71F811}" destId="{F2636D15-4010-4051-AB6F-6D5A002FC5AD}" srcOrd="0" destOrd="0" parTransId="{3835A431-DA0F-4482-B30B-158320756317}" sibTransId="{F928630A-AA16-4CFD-A30C-920E581119A6}"/>
    <dgm:cxn modelId="{2E046443-94AD-4A5B-AE9B-A4704C5ED4B3}" type="presOf" srcId="{6EB3AAE3-AA48-4BF6-950D-CE4E0D757EB8}" destId="{AE200CDF-BB55-489E-9B78-F0525581817A}" srcOrd="0" destOrd="0" presId="urn:microsoft.com/office/officeart/2005/8/layout/lProcess1"/>
    <dgm:cxn modelId="{CB36BE68-2548-4572-B649-63A17900EE97}" srcId="{F2636D15-4010-4051-AB6F-6D5A002FC5AD}" destId="{7DEC7C6C-CDFE-4929-8B3F-62B2972BD34C}" srcOrd="0" destOrd="0" parTransId="{7F543845-397A-4FA4-B5B8-37D31A66CE87}" sibTransId="{5937643C-6092-41CC-A379-4843F06AD1EA}"/>
    <dgm:cxn modelId="{70AABA6A-1691-4CAD-86EA-5098FE92639C}" type="presOf" srcId="{AE45B53C-1F43-4FDF-817E-B9BB6C377806}" destId="{67E9B432-8D46-49C5-83C7-B90434115EF2}" srcOrd="0" destOrd="0" presId="urn:microsoft.com/office/officeart/2005/8/layout/lProcess1"/>
    <dgm:cxn modelId="{2780656B-3819-44C9-BD7C-FF8A49B7A7E3}" srcId="{7D15BFC1-B421-4BA8-9EAF-BD8E88D450EB}" destId="{AE45B53C-1F43-4FDF-817E-B9BB6C377806}" srcOrd="0" destOrd="0" parTransId="{BB68F86E-B3D1-43E6-8DAB-29711C92D4EF}" sibTransId="{6EB3AAE3-AA48-4BF6-950D-CE4E0D757EB8}"/>
    <dgm:cxn modelId="{E7CDBD4E-D42D-4F88-976D-562E6E3C4657}" type="presOf" srcId="{A0F5B513-42DC-4E4E-A61B-56AB19E26A1A}" destId="{A8554598-8F95-484D-8919-E0A47C6C7AA2}" srcOrd="0" destOrd="0" presId="urn:microsoft.com/office/officeart/2005/8/layout/lProcess1"/>
    <dgm:cxn modelId="{94F50BAF-0E84-409D-A292-33C9240B2A47}" srcId="{7D15BFC1-B421-4BA8-9EAF-BD8E88D450EB}" destId="{A0F5B513-42DC-4E4E-A61B-56AB19E26A1A}" srcOrd="2" destOrd="0" parTransId="{86023B70-B8E3-4839-B9C6-787E577864A9}" sibTransId="{C46BAFA5-A327-428D-BF28-9A6D8EB5B3FC}"/>
    <dgm:cxn modelId="{7E6A8FAF-FCC9-4A1C-A9B2-F74A7BECF62A}" type="presOf" srcId="{BB68F86E-B3D1-43E6-8DAB-29711C92D4EF}" destId="{4C06C248-6CD3-4BDE-AA5F-1B7630BB6FEE}" srcOrd="0" destOrd="0" presId="urn:microsoft.com/office/officeart/2005/8/layout/lProcess1"/>
    <dgm:cxn modelId="{A06C90B9-9CE8-40F0-B708-1210EABCBC87}" type="presOf" srcId="{F2636D15-4010-4051-AB6F-6D5A002FC5AD}" destId="{06280180-8BC9-413A-833E-04A7CD063996}" srcOrd="0" destOrd="0" presId="urn:microsoft.com/office/officeart/2005/8/layout/lProcess1"/>
    <dgm:cxn modelId="{894E9FBB-CB07-497D-9AD9-5CA582C75CC0}" type="presOf" srcId="{FF42A3AA-CB88-49F1-993E-7E5CA8B8C141}" destId="{4E25785C-7A54-4D35-A5F9-00AD0E819331}" srcOrd="0" destOrd="0" presId="urn:microsoft.com/office/officeart/2005/8/layout/lProcess1"/>
    <dgm:cxn modelId="{389B8CC7-1DDD-4490-BCCB-0D57A9FDB9D7}" type="presOf" srcId="{7F543845-397A-4FA4-B5B8-37D31A66CE87}" destId="{82857BE5-C501-4F60-8FB1-EAAB73563C24}" srcOrd="0" destOrd="0" presId="urn:microsoft.com/office/officeart/2005/8/layout/lProcess1"/>
    <dgm:cxn modelId="{F0DB58CE-12E8-4A60-841C-AA2F64060D50}" type="presOf" srcId="{DF9960FD-FFFB-49D4-B91C-BEFB501F91C5}" destId="{D108530F-51DC-45F7-A55F-4E64B86FC79C}" srcOrd="0" destOrd="0" presId="urn:microsoft.com/office/officeart/2005/8/layout/lProcess1"/>
    <dgm:cxn modelId="{9870D3D2-E55E-48BC-B701-DFCB12EBB702}" srcId="{7D15BFC1-B421-4BA8-9EAF-BD8E88D450EB}" destId="{FF42A3AA-CB88-49F1-993E-7E5CA8B8C141}" srcOrd="1" destOrd="0" parTransId="{044F6A7E-1D42-40D6-854E-75FEA2BAF592}" sibTransId="{DF9960FD-FFFB-49D4-B91C-BEFB501F91C5}"/>
    <dgm:cxn modelId="{B0CD35E6-5BA8-4794-80DD-0879287FE87D}" type="presOf" srcId="{7DEC7C6C-CDFE-4929-8B3F-62B2972BD34C}" destId="{61F0C01C-5421-4103-9D70-629086D5066C}" srcOrd="0" destOrd="0" presId="urn:microsoft.com/office/officeart/2005/8/layout/lProcess1"/>
    <dgm:cxn modelId="{18453CEA-FC5E-48B0-82E3-7FA4BC5A6BA2}" type="presOf" srcId="{7D15BFC1-B421-4BA8-9EAF-BD8E88D450EB}" destId="{AC154A8F-1845-4089-8526-F5A11FC4B22A}" srcOrd="0" destOrd="0" presId="urn:microsoft.com/office/officeart/2005/8/layout/lProcess1"/>
    <dgm:cxn modelId="{C41A7A81-3A98-4967-B73C-9D2BAD5254B1}" type="presParOf" srcId="{A84EB1CB-D240-4AC3-A904-9ADC62B90023}" destId="{174ED2A5-3972-416C-8F45-27BFAB2D6292}" srcOrd="0" destOrd="0" presId="urn:microsoft.com/office/officeart/2005/8/layout/lProcess1"/>
    <dgm:cxn modelId="{D93F7170-CED2-4AB5-B196-2226ED90AFFB}" type="presParOf" srcId="{174ED2A5-3972-416C-8F45-27BFAB2D6292}" destId="{06280180-8BC9-413A-833E-04A7CD063996}" srcOrd="0" destOrd="0" presId="urn:microsoft.com/office/officeart/2005/8/layout/lProcess1"/>
    <dgm:cxn modelId="{A016543C-13CE-427C-9DEC-ECE2CCBC3A10}" type="presParOf" srcId="{174ED2A5-3972-416C-8F45-27BFAB2D6292}" destId="{82857BE5-C501-4F60-8FB1-EAAB73563C24}" srcOrd="1" destOrd="0" presId="urn:microsoft.com/office/officeart/2005/8/layout/lProcess1"/>
    <dgm:cxn modelId="{0038DA89-AF55-48FC-B033-15E44ECAC4E2}" type="presParOf" srcId="{174ED2A5-3972-416C-8F45-27BFAB2D6292}" destId="{61F0C01C-5421-4103-9D70-629086D5066C}" srcOrd="2" destOrd="0" presId="urn:microsoft.com/office/officeart/2005/8/layout/lProcess1"/>
    <dgm:cxn modelId="{4CD3673F-DE33-42A9-84F8-CA41BABC5155}" type="presParOf" srcId="{A84EB1CB-D240-4AC3-A904-9ADC62B90023}" destId="{E143FE3C-DE06-47A4-869D-6D64E00409F9}" srcOrd="1" destOrd="0" presId="urn:microsoft.com/office/officeart/2005/8/layout/lProcess1"/>
    <dgm:cxn modelId="{83038CA9-A493-4957-841D-EECC9791F532}" type="presParOf" srcId="{A84EB1CB-D240-4AC3-A904-9ADC62B90023}" destId="{A4858019-C1C4-4A24-BCF2-243A0392F244}" srcOrd="2" destOrd="0" presId="urn:microsoft.com/office/officeart/2005/8/layout/lProcess1"/>
    <dgm:cxn modelId="{19F2DF2F-8526-4227-8DB2-EB6D1468E969}" type="presParOf" srcId="{A4858019-C1C4-4A24-BCF2-243A0392F244}" destId="{AC154A8F-1845-4089-8526-F5A11FC4B22A}" srcOrd="0" destOrd="0" presId="urn:microsoft.com/office/officeart/2005/8/layout/lProcess1"/>
    <dgm:cxn modelId="{989BEF74-7738-4796-A950-DFCFF313D227}" type="presParOf" srcId="{A4858019-C1C4-4A24-BCF2-243A0392F244}" destId="{4C06C248-6CD3-4BDE-AA5F-1B7630BB6FEE}" srcOrd="1" destOrd="0" presId="urn:microsoft.com/office/officeart/2005/8/layout/lProcess1"/>
    <dgm:cxn modelId="{4640ECD0-0621-4C4D-9954-D57D15541223}" type="presParOf" srcId="{A4858019-C1C4-4A24-BCF2-243A0392F244}" destId="{67E9B432-8D46-49C5-83C7-B90434115EF2}" srcOrd="2" destOrd="0" presId="urn:microsoft.com/office/officeart/2005/8/layout/lProcess1"/>
    <dgm:cxn modelId="{9344056D-0588-4EA4-B7F6-D63F8D5C7932}" type="presParOf" srcId="{A4858019-C1C4-4A24-BCF2-243A0392F244}" destId="{AE200CDF-BB55-489E-9B78-F0525581817A}" srcOrd="3" destOrd="0" presId="urn:microsoft.com/office/officeart/2005/8/layout/lProcess1"/>
    <dgm:cxn modelId="{C7403314-F85A-4265-8C09-E43A4A60AE38}" type="presParOf" srcId="{A4858019-C1C4-4A24-BCF2-243A0392F244}" destId="{4E25785C-7A54-4D35-A5F9-00AD0E819331}" srcOrd="4" destOrd="0" presId="urn:microsoft.com/office/officeart/2005/8/layout/lProcess1"/>
    <dgm:cxn modelId="{B7B86AD2-2043-43F9-90A8-723834DB4C2A}" type="presParOf" srcId="{A4858019-C1C4-4A24-BCF2-243A0392F244}" destId="{D108530F-51DC-45F7-A55F-4E64B86FC79C}" srcOrd="5" destOrd="0" presId="urn:microsoft.com/office/officeart/2005/8/layout/lProcess1"/>
    <dgm:cxn modelId="{1B996031-E91B-4178-A937-CC8D8DBA9F26}" type="presParOf" srcId="{A4858019-C1C4-4A24-BCF2-243A0392F244}" destId="{A8554598-8F95-484D-8919-E0A47C6C7AA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CC71E2-57D0-4B72-9E93-F87368092E16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</dgm:pt>
    <dgm:pt modelId="{E3B21460-96EF-433F-9995-10290A88E263}">
      <dgm:prSet phldrT="[Текст]"/>
      <dgm:spPr/>
      <dgm:t>
        <a:bodyPr/>
        <a:lstStyle/>
        <a:p>
          <a:r>
            <a:rPr lang="ru-RU" dirty="0"/>
            <a:t>Учёт </a:t>
          </a:r>
        </a:p>
      </dgm:t>
    </dgm:pt>
    <dgm:pt modelId="{D431540E-F209-443D-8914-7E54683852F8}" type="parTrans" cxnId="{DFF16235-4F83-438A-970F-C7BA45D00127}">
      <dgm:prSet/>
      <dgm:spPr/>
      <dgm:t>
        <a:bodyPr/>
        <a:lstStyle/>
        <a:p>
          <a:endParaRPr lang="ru-RU"/>
        </a:p>
      </dgm:t>
    </dgm:pt>
    <dgm:pt modelId="{EB1A45B7-F17F-488A-8C0D-4A40EEF81829}" type="sibTrans" cxnId="{DFF16235-4F83-438A-970F-C7BA45D00127}">
      <dgm:prSet/>
      <dgm:spPr/>
      <dgm:t>
        <a:bodyPr/>
        <a:lstStyle/>
        <a:p>
          <a:endParaRPr lang="ru-RU"/>
        </a:p>
      </dgm:t>
    </dgm:pt>
    <dgm:pt modelId="{9F55E5BE-3D49-4A16-AA15-D73C6858EC68}">
      <dgm:prSet phldrT="[Текст]"/>
      <dgm:spPr/>
      <dgm:t>
        <a:bodyPr/>
        <a:lstStyle/>
        <a:p>
          <a:r>
            <a:rPr lang="ru-RU" dirty="0"/>
            <a:t>Обмен</a:t>
          </a:r>
        </a:p>
      </dgm:t>
    </dgm:pt>
    <dgm:pt modelId="{1567D44F-FBD8-4E99-B436-AFAA6875DDF3}" type="parTrans" cxnId="{1E82CFD6-1E33-4D43-B6C0-88C8C3D5697C}">
      <dgm:prSet/>
      <dgm:spPr/>
      <dgm:t>
        <a:bodyPr/>
        <a:lstStyle/>
        <a:p>
          <a:endParaRPr lang="ru-RU"/>
        </a:p>
      </dgm:t>
    </dgm:pt>
    <dgm:pt modelId="{7728FD11-A0D6-471E-BFD1-11853639A13D}" type="sibTrans" cxnId="{1E82CFD6-1E33-4D43-B6C0-88C8C3D5697C}">
      <dgm:prSet/>
      <dgm:spPr/>
      <dgm:t>
        <a:bodyPr/>
        <a:lstStyle/>
        <a:p>
          <a:endParaRPr lang="ru-RU"/>
        </a:p>
      </dgm:t>
    </dgm:pt>
    <dgm:pt modelId="{2E30C61A-4735-4611-BD2F-D55DDF7EC855}">
      <dgm:prSet phldrT="[Текст]" custT="1"/>
      <dgm:spPr/>
      <dgm:t>
        <a:bodyPr/>
        <a:lstStyle/>
        <a:p>
          <a:r>
            <a:rPr lang="ru-RU" sz="2000" dirty="0"/>
            <a:t>Утилизация</a:t>
          </a:r>
        </a:p>
      </dgm:t>
    </dgm:pt>
    <dgm:pt modelId="{2905DF6F-6BD6-4230-9163-5B4AA90AF380}" type="parTrans" cxnId="{CF80B9DA-858D-4AB4-9B7C-8710660F7A7C}">
      <dgm:prSet/>
      <dgm:spPr/>
      <dgm:t>
        <a:bodyPr/>
        <a:lstStyle/>
        <a:p>
          <a:endParaRPr lang="ru-RU"/>
        </a:p>
      </dgm:t>
    </dgm:pt>
    <dgm:pt modelId="{585FC876-D0FD-4671-B9E0-BC85F2798597}" type="sibTrans" cxnId="{CF80B9DA-858D-4AB4-9B7C-8710660F7A7C}">
      <dgm:prSet/>
      <dgm:spPr/>
      <dgm:t>
        <a:bodyPr/>
        <a:lstStyle/>
        <a:p>
          <a:endParaRPr lang="ru-RU"/>
        </a:p>
      </dgm:t>
    </dgm:pt>
    <dgm:pt modelId="{1B9B2738-0E95-44BF-8E7B-2106D0C01FAB}" type="pres">
      <dgm:prSet presAssocID="{1DCC71E2-57D0-4B72-9E93-F87368092E16}" presName="compositeShape" presStyleCnt="0">
        <dgm:presLayoutVars>
          <dgm:chMax val="7"/>
          <dgm:dir/>
          <dgm:resizeHandles val="exact"/>
        </dgm:presLayoutVars>
      </dgm:prSet>
      <dgm:spPr/>
    </dgm:pt>
    <dgm:pt modelId="{8697E954-4068-413C-B679-51A88D38F562}" type="pres">
      <dgm:prSet presAssocID="{1DCC71E2-57D0-4B72-9E93-F87368092E16}" presName="wedge1" presStyleLbl="node1" presStyleIdx="0" presStyleCnt="3"/>
      <dgm:spPr/>
    </dgm:pt>
    <dgm:pt modelId="{44083DED-CA88-4E7E-AFDF-D1BBE666E21C}" type="pres">
      <dgm:prSet presAssocID="{1DCC71E2-57D0-4B72-9E93-F87368092E16}" presName="dummy1a" presStyleCnt="0"/>
      <dgm:spPr/>
    </dgm:pt>
    <dgm:pt modelId="{8EE01DD9-F62D-466A-B246-9F2A74386EAC}" type="pres">
      <dgm:prSet presAssocID="{1DCC71E2-57D0-4B72-9E93-F87368092E16}" presName="dummy1b" presStyleCnt="0"/>
      <dgm:spPr/>
    </dgm:pt>
    <dgm:pt modelId="{3C645105-D835-415D-9247-4EE3088EE303}" type="pres">
      <dgm:prSet presAssocID="{1DCC71E2-57D0-4B72-9E93-F87368092E1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4752AC1-5DE7-4698-BB84-8E2DCC560AD1}" type="pres">
      <dgm:prSet presAssocID="{1DCC71E2-57D0-4B72-9E93-F87368092E16}" presName="wedge2" presStyleLbl="node1" presStyleIdx="1" presStyleCnt="3"/>
      <dgm:spPr/>
    </dgm:pt>
    <dgm:pt modelId="{32862656-1ECA-4622-A9F5-E84BE216CDA9}" type="pres">
      <dgm:prSet presAssocID="{1DCC71E2-57D0-4B72-9E93-F87368092E16}" presName="dummy2a" presStyleCnt="0"/>
      <dgm:spPr/>
    </dgm:pt>
    <dgm:pt modelId="{B56D245A-654F-49C4-AE30-D2951B80B241}" type="pres">
      <dgm:prSet presAssocID="{1DCC71E2-57D0-4B72-9E93-F87368092E16}" presName="dummy2b" presStyleCnt="0"/>
      <dgm:spPr/>
    </dgm:pt>
    <dgm:pt modelId="{E177A995-BA5E-4404-B303-29D3DDBA6FE4}" type="pres">
      <dgm:prSet presAssocID="{1DCC71E2-57D0-4B72-9E93-F87368092E1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1C8C8C6-138B-47D3-9D3A-60C3D5A8FCF6}" type="pres">
      <dgm:prSet presAssocID="{1DCC71E2-57D0-4B72-9E93-F87368092E16}" presName="wedge3" presStyleLbl="node1" presStyleIdx="2" presStyleCnt="3"/>
      <dgm:spPr/>
    </dgm:pt>
    <dgm:pt modelId="{6994CB12-4483-4AB8-9596-B9A2957771B7}" type="pres">
      <dgm:prSet presAssocID="{1DCC71E2-57D0-4B72-9E93-F87368092E16}" presName="dummy3a" presStyleCnt="0"/>
      <dgm:spPr/>
    </dgm:pt>
    <dgm:pt modelId="{2E11EB39-47E1-479C-92B6-92A64CACB905}" type="pres">
      <dgm:prSet presAssocID="{1DCC71E2-57D0-4B72-9E93-F87368092E16}" presName="dummy3b" presStyleCnt="0"/>
      <dgm:spPr/>
    </dgm:pt>
    <dgm:pt modelId="{23EEE005-7BC0-4750-B93F-A069B3DD8AAD}" type="pres">
      <dgm:prSet presAssocID="{1DCC71E2-57D0-4B72-9E93-F87368092E1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6107B61-CCBF-4A45-A6A7-E3BB43CC24D0}" type="pres">
      <dgm:prSet presAssocID="{EB1A45B7-F17F-488A-8C0D-4A40EEF81829}" presName="arrowWedge1" presStyleLbl="fgSibTrans2D1" presStyleIdx="0" presStyleCnt="3"/>
      <dgm:spPr/>
    </dgm:pt>
    <dgm:pt modelId="{FC59CA68-80B4-47EC-9F37-CB155B67C2F4}" type="pres">
      <dgm:prSet presAssocID="{7728FD11-A0D6-471E-BFD1-11853639A13D}" presName="arrowWedge2" presStyleLbl="fgSibTrans2D1" presStyleIdx="1" presStyleCnt="3"/>
      <dgm:spPr/>
    </dgm:pt>
    <dgm:pt modelId="{15CBB946-A16B-425E-87D3-AC67BBF04653}" type="pres">
      <dgm:prSet presAssocID="{585FC876-D0FD-4671-B9E0-BC85F2798597}" presName="arrowWedge3" presStyleLbl="fgSibTrans2D1" presStyleIdx="2" presStyleCnt="3"/>
      <dgm:spPr/>
    </dgm:pt>
  </dgm:ptLst>
  <dgm:cxnLst>
    <dgm:cxn modelId="{DFF16235-4F83-438A-970F-C7BA45D00127}" srcId="{1DCC71E2-57D0-4B72-9E93-F87368092E16}" destId="{E3B21460-96EF-433F-9995-10290A88E263}" srcOrd="0" destOrd="0" parTransId="{D431540E-F209-443D-8914-7E54683852F8}" sibTransId="{EB1A45B7-F17F-488A-8C0D-4A40EEF81829}"/>
    <dgm:cxn modelId="{F4D3A448-4D06-46C1-93A7-9E75AB44C63B}" type="presOf" srcId="{E3B21460-96EF-433F-9995-10290A88E263}" destId="{3C645105-D835-415D-9247-4EE3088EE303}" srcOrd="1" destOrd="0" presId="urn:microsoft.com/office/officeart/2005/8/layout/cycle8"/>
    <dgm:cxn modelId="{0420CE7E-43CF-42D9-AADF-6EA43FC2D9A6}" type="presOf" srcId="{E3B21460-96EF-433F-9995-10290A88E263}" destId="{8697E954-4068-413C-B679-51A88D38F562}" srcOrd="0" destOrd="0" presId="urn:microsoft.com/office/officeart/2005/8/layout/cycle8"/>
    <dgm:cxn modelId="{4AE79B85-15CE-4B48-9924-069E37D520E9}" type="presOf" srcId="{9F55E5BE-3D49-4A16-AA15-D73C6858EC68}" destId="{E177A995-BA5E-4404-B303-29D3DDBA6FE4}" srcOrd="1" destOrd="0" presId="urn:microsoft.com/office/officeart/2005/8/layout/cycle8"/>
    <dgm:cxn modelId="{76B746A8-BAA4-49E7-A6DB-1D57E60163AD}" type="presOf" srcId="{2E30C61A-4735-4611-BD2F-D55DDF7EC855}" destId="{41C8C8C6-138B-47D3-9D3A-60C3D5A8FCF6}" srcOrd="0" destOrd="0" presId="urn:microsoft.com/office/officeart/2005/8/layout/cycle8"/>
    <dgm:cxn modelId="{A6127DC1-038B-4E64-82DB-8CB8FB02F74C}" type="presOf" srcId="{2E30C61A-4735-4611-BD2F-D55DDF7EC855}" destId="{23EEE005-7BC0-4750-B93F-A069B3DD8AAD}" srcOrd="1" destOrd="0" presId="urn:microsoft.com/office/officeart/2005/8/layout/cycle8"/>
    <dgm:cxn modelId="{F71763CC-6890-46E1-93BB-595B31D93D7D}" type="presOf" srcId="{1DCC71E2-57D0-4B72-9E93-F87368092E16}" destId="{1B9B2738-0E95-44BF-8E7B-2106D0C01FAB}" srcOrd="0" destOrd="0" presId="urn:microsoft.com/office/officeart/2005/8/layout/cycle8"/>
    <dgm:cxn modelId="{1E82CFD6-1E33-4D43-B6C0-88C8C3D5697C}" srcId="{1DCC71E2-57D0-4B72-9E93-F87368092E16}" destId="{9F55E5BE-3D49-4A16-AA15-D73C6858EC68}" srcOrd="1" destOrd="0" parTransId="{1567D44F-FBD8-4E99-B436-AFAA6875DDF3}" sibTransId="{7728FD11-A0D6-471E-BFD1-11853639A13D}"/>
    <dgm:cxn modelId="{CF80B9DA-858D-4AB4-9B7C-8710660F7A7C}" srcId="{1DCC71E2-57D0-4B72-9E93-F87368092E16}" destId="{2E30C61A-4735-4611-BD2F-D55DDF7EC855}" srcOrd="2" destOrd="0" parTransId="{2905DF6F-6BD6-4230-9163-5B4AA90AF380}" sibTransId="{585FC876-D0FD-4671-B9E0-BC85F2798597}"/>
    <dgm:cxn modelId="{0B3028E2-47D4-4E71-A4FE-57C1AEAE3AF2}" type="presOf" srcId="{9F55E5BE-3D49-4A16-AA15-D73C6858EC68}" destId="{54752AC1-5DE7-4698-BB84-8E2DCC560AD1}" srcOrd="0" destOrd="0" presId="urn:microsoft.com/office/officeart/2005/8/layout/cycle8"/>
    <dgm:cxn modelId="{D94FCD01-7B28-4109-B030-8FC076F4B101}" type="presParOf" srcId="{1B9B2738-0E95-44BF-8E7B-2106D0C01FAB}" destId="{8697E954-4068-413C-B679-51A88D38F562}" srcOrd="0" destOrd="0" presId="urn:microsoft.com/office/officeart/2005/8/layout/cycle8"/>
    <dgm:cxn modelId="{2804690A-3AD3-4C11-AF73-388E624C22AC}" type="presParOf" srcId="{1B9B2738-0E95-44BF-8E7B-2106D0C01FAB}" destId="{44083DED-CA88-4E7E-AFDF-D1BBE666E21C}" srcOrd="1" destOrd="0" presId="urn:microsoft.com/office/officeart/2005/8/layout/cycle8"/>
    <dgm:cxn modelId="{2A778C33-4083-43EE-822F-11B61EE1278B}" type="presParOf" srcId="{1B9B2738-0E95-44BF-8E7B-2106D0C01FAB}" destId="{8EE01DD9-F62D-466A-B246-9F2A74386EAC}" srcOrd="2" destOrd="0" presId="urn:microsoft.com/office/officeart/2005/8/layout/cycle8"/>
    <dgm:cxn modelId="{79290B8E-9C5B-4749-83C5-51951A21268D}" type="presParOf" srcId="{1B9B2738-0E95-44BF-8E7B-2106D0C01FAB}" destId="{3C645105-D835-415D-9247-4EE3088EE303}" srcOrd="3" destOrd="0" presId="urn:microsoft.com/office/officeart/2005/8/layout/cycle8"/>
    <dgm:cxn modelId="{F53AD3FB-23A4-492B-A9BC-45743E36DD00}" type="presParOf" srcId="{1B9B2738-0E95-44BF-8E7B-2106D0C01FAB}" destId="{54752AC1-5DE7-4698-BB84-8E2DCC560AD1}" srcOrd="4" destOrd="0" presId="urn:microsoft.com/office/officeart/2005/8/layout/cycle8"/>
    <dgm:cxn modelId="{1B7153C4-0D59-4B49-A3D9-0ABD35CB2374}" type="presParOf" srcId="{1B9B2738-0E95-44BF-8E7B-2106D0C01FAB}" destId="{32862656-1ECA-4622-A9F5-E84BE216CDA9}" srcOrd="5" destOrd="0" presId="urn:microsoft.com/office/officeart/2005/8/layout/cycle8"/>
    <dgm:cxn modelId="{D1064C61-4F5D-4C1E-BDB6-76636F316AE5}" type="presParOf" srcId="{1B9B2738-0E95-44BF-8E7B-2106D0C01FAB}" destId="{B56D245A-654F-49C4-AE30-D2951B80B241}" srcOrd="6" destOrd="0" presId="urn:microsoft.com/office/officeart/2005/8/layout/cycle8"/>
    <dgm:cxn modelId="{AD9BE96A-16CB-491A-8BD5-A1D421EFE9AC}" type="presParOf" srcId="{1B9B2738-0E95-44BF-8E7B-2106D0C01FAB}" destId="{E177A995-BA5E-4404-B303-29D3DDBA6FE4}" srcOrd="7" destOrd="0" presId="urn:microsoft.com/office/officeart/2005/8/layout/cycle8"/>
    <dgm:cxn modelId="{24D38C7C-DBAA-4FA7-BDA0-2A3804362145}" type="presParOf" srcId="{1B9B2738-0E95-44BF-8E7B-2106D0C01FAB}" destId="{41C8C8C6-138B-47D3-9D3A-60C3D5A8FCF6}" srcOrd="8" destOrd="0" presId="urn:microsoft.com/office/officeart/2005/8/layout/cycle8"/>
    <dgm:cxn modelId="{BD8E6BCC-1C3A-4F7F-8591-13B920369130}" type="presParOf" srcId="{1B9B2738-0E95-44BF-8E7B-2106D0C01FAB}" destId="{6994CB12-4483-4AB8-9596-B9A2957771B7}" srcOrd="9" destOrd="0" presId="urn:microsoft.com/office/officeart/2005/8/layout/cycle8"/>
    <dgm:cxn modelId="{2F3C0B31-DBD2-4EED-AD4E-49097A5C5892}" type="presParOf" srcId="{1B9B2738-0E95-44BF-8E7B-2106D0C01FAB}" destId="{2E11EB39-47E1-479C-92B6-92A64CACB905}" srcOrd="10" destOrd="0" presId="urn:microsoft.com/office/officeart/2005/8/layout/cycle8"/>
    <dgm:cxn modelId="{A79D2611-F0F0-44FD-8F6F-794EA74E39D3}" type="presParOf" srcId="{1B9B2738-0E95-44BF-8E7B-2106D0C01FAB}" destId="{23EEE005-7BC0-4750-B93F-A069B3DD8AAD}" srcOrd="11" destOrd="0" presId="urn:microsoft.com/office/officeart/2005/8/layout/cycle8"/>
    <dgm:cxn modelId="{33571EF1-E977-4500-B82A-28F6F5DFF1BD}" type="presParOf" srcId="{1B9B2738-0E95-44BF-8E7B-2106D0C01FAB}" destId="{46107B61-CCBF-4A45-A6A7-E3BB43CC24D0}" srcOrd="12" destOrd="0" presId="urn:microsoft.com/office/officeart/2005/8/layout/cycle8"/>
    <dgm:cxn modelId="{2F5D6BB1-5399-46ED-A6FD-5AFAE1413DAB}" type="presParOf" srcId="{1B9B2738-0E95-44BF-8E7B-2106D0C01FAB}" destId="{FC59CA68-80B4-47EC-9F37-CB155B67C2F4}" srcOrd="13" destOrd="0" presId="urn:microsoft.com/office/officeart/2005/8/layout/cycle8"/>
    <dgm:cxn modelId="{CE5681E8-D3CB-432B-8744-47C2BB4AB6B6}" type="presParOf" srcId="{1B9B2738-0E95-44BF-8E7B-2106D0C01FAB}" destId="{15CBB946-A16B-425E-87D3-AC67BBF0465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73EEF-2A54-4986-9912-935D842504BD}">
      <dsp:nvSpPr>
        <dsp:cNvPr id="0" name=""/>
        <dsp:cNvSpPr/>
      </dsp:nvSpPr>
      <dsp:spPr>
        <a:xfrm>
          <a:off x="2535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Лаборатория «Интерес»  </a:t>
          </a:r>
          <a:br>
            <a:rPr lang="ru-RU" sz="1600" kern="1200" dirty="0"/>
          </a:br>
          <a:r>
            <a:rPr lang="ru-RU" sz="1600" i="1" kern="1200" dirty="0"/>
            <a:t>Курсы для обучающихся 5-7 классов</a:t>
          </a:r>
          <a:endParaRPr lang="ru-RU" sz="1600" kern="1200" dirty="0"/>
        </a:p>
      </dsp:txBody>
      <dsp:txXfrm>
        <a:off x="2535" y="0"/>
        <a:ext cx="2487699" cy="1305401"/>
      </dsp:txXfrm>
    </dsp:sp>
    <dsp:sp modelId="{BD5D4E31-C027-4B20-8306-C80DEC4F0590}">
      <dsp:nvSpPr>
        <dsp:cNvPr id="0" name=""/>
        <dsp:cNvSpPr/>
      </dsp:nvSpPr>
      <dsp:spPr>
        <a:xfrm>
          <a:off x="251305" y="130550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«Биологический класс» , </a:t>
          </a:r>
          <a:r>
            <a:rPr lang="ru-RU" sz="1300" kern="1200" dirty="0" err="1"/>
            <a:t>СурГПУ</a:t>
          </a:r>
          <a:endParaRPr lang="ru-RU" sz="1300" kern="1200" dirty="0"/>
        </a:p>
      </dsp:txBody>
      <dsp:txXfrm>
        <a:off x="269871" y="1324073"/>
        <a:ext cx="1953027" cy="596765"/>
      </dsp:txXfrm>
    </dsp:sp>
    <dsp:sp modelId="{FE24CA30-B6BA-439E-ADCC-3AB64A571E0B}">
      <dsp:nvSpPr>
        <dsp:cNvPr id="0" name=""/>
        <dsp:cNvSpPr/>
      </dsp:nvSpPr>
      <dsp:spPr>
        <a:xfrm>
          <a:off x="251305" y="203692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ДОП, РМЦ ДОД  </a:t>
          </a:r>
          <a:r>
            <a:rPr lang="ru-RU" sz="1300" kern="1200" dirty="0" err="1"/>
            <a:t>СурГУ</a:t>
          </a:r>
          <a:endParaRPr lang="ru-RU" sz="1300" kern="1200" dirty="0"/>
        </a:p>
      </dsp:txBody>
      <dsp:txXfrm>
        <a:off x="269871" y="2055493"/>
        <a:ext cx="1953027" cy="596765"/>
      </dsp:txXfrm>
    </dsp:sp>
    <dsp:sp modelId="{E269B987-AB07-4D4B-B2DA-23EDA3961B60}">
      <dsp:nvSpPr>
        <dsp:cNvPr id="0" name=""/>
        <dsp:cNvSpPr/>
      </dsp:nvSpPr>
      <dsp:spPr>
        <a:xfrm>
          <a:off x="251305" y="276834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МБОУ гимназия Ф.К. Салманова, СОШ № 1,7,19,32</a:t>
          </a:r>
        </a:p>
      </dsp:txBody>
      <dsp:txXfrm>
        <a:off x="269871" y="2786913"/>
        <a:ext cx="1953027" cy="596765"/>
      </dsp:txXfrm>
    </dsp:sp>
    <dsp:sp modelId="{95CF2DA6-DFAF-429D-8EC1-C50E682476F8}">
      <dsp:nvSpPr>
        <dsp:cNvPr id="0" name=""/>
        <dsp:cNvSpPr/>
      </dsp:nvSpPr>
      <dsp:spPr>
        <a:xfrm>
          <a:off x="251305" y="349976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МАОУ ДО «ЭБЦ»</a:t>
          </a:r>
        </a:p>
      </dsp:txBody>
      <dsp:txXfrm>
        <a:off x="269871" y="3518333"/>
        <a:ext cx="1953027" cy="596765"/>
      </dsp:txXfrm>
    </dsp:sp>
    <dsp:sp modelId="{0F84758B-A5EC-4723-BC5B-28E267FD96B2}">
      <dsp:nvSpPr>
        <dsp:cNvPr id="0" name=""/>
        <dsp:cNvSpPr/>
      </dsp:nvSpPr>
      <dsp:spPr>
        <a:xfrm>
          <a:off x="2676811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«Лаборатория успеха» </a:t>
          </a:r>
          <a:br>
            <a:rPr lang="ru-RU" sz="1600" kern="1200" dirty="0"/>
          </a:br>
          <a:r>
            <a:rPr lang="ru-RU" sz="1600" i="1" kern="1200" dirty="0"/>
            <a:t>Работа с одаренными детьми </a:t>
          </a:r>
          <a:endParaRPr lang="ru-RU" sz="1600" kern="1200" dirty="0"/>
        </a:p>
      </dsp:txBody>
      <dsp:txXfrm>
        <a:off x="2676811" y="0"/>
        <a:ext cx="2487699" cy="1305401"/>
      </dsp:txXfrm>
    </dsp:sp>
    <dsp:sp modelId="{30E05990-835F-40C2-8D21-E03F49E9AE79}">
      <dsp:nvSpPr>
        <dsp:cNvPr id="0" name=""/>
        <dsp:cNvSpPr/>
      </dsp:nvSpPr>
      <dsp:spPr>
        <a:xfrm>
          <a:off x="2925581" y="130550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«Биологический класс» , </a:t>
          </a:r>
          <a:r>
            <a:rPr lang="ru-RU" sz="1300" kern="1200" dirty="0" err="1"/>
            <a:t>СурГПУ</a:t>
          </a:r>
          <a:endParaRPr lang="ru-RU" sz="1300" kern="1200" dirty="0"/>
        </a:p>
      </dsp:txBody>
      <dsp:txXfrm>
        <a:off x="2944147" y="1324073"/>
        <a:ext cx="1953027" cy="596765"/>
      </dsp:txXfrm>
    </dsp:sp>
    <dsp:sp modelId="{4F2C2055-5742-4DA7-A08E-338155308702}">
      <dsp:nvSpPr>
        <dsp:cNvPr id="0" name=""/>
        <dsp:cNvSpPr/>
      </dsp:nvSpPr>
      <dsp:spPr>
        <a:xfrm>
          <a:off x="2925581" y="203692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ДОП, РМЦ ДОД  СурГУ</a:t>
          </a:r>
          <a:endParaRPr lang="ru-RU" sz="1300" kern="1200" dirty="0"/>
        </a:p>
      </dsp:txBody>
      <dsp:txXfrm>
        <a:off x="2944147" y="2055493"/>
        <a:ext cx="1953027" cy="596765"/>
      </dsp:txXfrm>
    </dsp:sp>
    <dsp:sp modelId="{8A6792C4-D233-4A0B-85EC-E479493334B4}">
      <dsp:nvSpPr>
        <dsp:cNvPr id="0" name=""/>
        <dsp:cNvSpPr/>
      </dsp:nvSpPr>
      <dsp:spPr>
        <a:xfrm>
          <a:off x="2925581" y="276834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МБОУ гимназия Ф.К. Салманова, лицей № 3 СОШ № 3,7,29, СШ 9</a:t>
          </a:r>
        </a:p>
      </dsp:txBody>
      <dsp:txXfrm>
        <a:off x="2944147" y="2786913"/>
        <a:ext cx="1953027" cy="596765"/>
      </dsp:txXfrm>
    </dsp:sp>
    <dsp:sp modelId="{D459DC8C-C65A-4791-8080-0559CCBF67EE}">
      <dsp:nvSpPr>
        <dsp:cNvPr id="0" name=""/>
        <dsp:cNvSpPr/>
      </dsp:nvSpPr>
      <dsp:spPr>
        <a:xfrm>
          <a:off x="2925581" y="349976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МАОУ ДО «ЭБЦ»</a:t>
          </a:r>
        </a:p>
      </dsp:txBody>
      <dsp:txXfrm>
        <a:off x="2944147" y="3518333"/>
        <a:ext cx="1953027" cy="596765"/>
      </dsp:txXfrm>
    </dsp:sp>
    <dsp:sp modelId="{8345F6DD-936F-4E32-BED5-D8A454058377}">
      <dsp:nvSpPr>
        <dsp:cNvPr id="0" name=""/>
        <dsp:cNvSpPr/>
      </dsp:nvSpPr>
      <dsp:spPr>
        <a:xfrm>
          <a:off x="5351088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«Лаборатория успеха 2.0» </a:t>
          </a:r>
          <a:r>
            <a:rPr lang="ru-RU" sz="1600" i="1" kern="1200" dirty="0"/>
            <a:t>Подготовка учащихся к ГИА, 9-11 классы</a:t>
          </a:r>
          <a:endParaRPr lang="ru-RU" sz="1600" kern="1200" dirty="0"/>
        </a:p>
      </dsp:txBody>
      <dsp:txXfrm>
        <a:off x="5351088" y="0"/>
        <a:ext cx="2487699" cy="1305401"/>
      </dsp:txXfrm>
    </dsp:sp>
    <dsp:sp modelId="{65ADA4C0-4F07-4D4E-B314-AA555DD95C68}">
      <dsp:nvSpPr>
        <dsp:cNvPr id="0" name=""/>
        <dsp:cNvSpPr/>
      </dsp:nvSpPr>
      <dsp:spPr>
        <a:xfrm>
          <a:off x="5599858" y="130550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МБОУ гимназия Ф.К. Салманова</a:t>
          </a:r>
        </a:p>
      </dsp:txBody>
      <dsp:txXfrm>
        <a:off x="5618424" y="1324073"/>
        <a:ext cx="1953027" cy="596765"/>
      </dsp:txXfrm>
    </dsp:sp>
    <dsp:sp modelId="{6F347221-8F28-4B74-8D8E-C7ECF84E3931}">
      <dsp:nvSpPr>
        <dsp:cNvPr id="0" name=""/>
        <dsp:cNvSpPr/>
      </dsp:nvSpPr>
      <dsp:spPr>
        <a:xfrm>
          <a:off x="5599858" y="203692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МБОУ лицей № 3</a:t>
          </a:r>
        </a:p>
      </dsp:txBody>
      <dsp:txXfrm>
        <a:off x="5618424" y="2055493"/>
        <a:ext cx="1953027" cy="596765"/>
      </dsp:txXfrm>
    </dsp:sp>
    <dsp:sp modelId="{17675CDF-915B-433A-A6F4-1ADE30034090}">
      <dsp:nvSpPr>
        <dsp:cNvPr id="0" name=""/>
        <dsp:cNvSpPr/>
      </dsp:nvSpPr>
      <dsp:spPr>
        <a:xfrm>
          <a:off x="5599858" y="276834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МБОУ СОШ № 1</a:t>
          </a:r>
        </a:p>
      </dsp:txBody>
      <dsp:txXfrm>
        <a:off x="5618424" y="2786913"/>
        <a:ext cx="1953027" cy="596765"/>
      </dsp:txXfrm>
    </dsp:sp>
    <dsp:sp modelId="{1F95F989-3AAC-430B-9BDA-304A8BD4C682}">
      <dsp:nvSpPr>
        <dsp:cNvPr id="0" name=""/>
        <dsp:cNvSpPr/>
      </dsp:nvSpPr>
      <dsp:spPr>
        <a:xfrm>
          <a:off x="5599858" y="3499767"/>
          <a:ext cx="1990159" cy="633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МБОУ СОШ № 7</a:t>
          </a:r>
        </a:p>
      </dsp:txBody>
      <dsp:txXfrm>
        <a:off x="5618424" y="3518333"/>
        <a:ext cx="1953027" cy="596765"/>
      </dsp:txXfrm>
    </dsp:sp>
    <dsp:sp modelId="{57BBF9DC-8BF4-4478-AECF-EF0D7997B491}">
      <dsp:nvSpPr>
        <dsp:cNvPr id="0" name=""/>
        <dsp:cNvSpPr/>
      </dsp:nvSpPr>
      <dsp:spPr>
        <a:xfrm>
          <a:off x="8025365" y="0"/>
          <a:ext cx="2487699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</a:t>
          </a:r>
          <a:r>
            <a:rPr lang="en-US" sz="1600" kern="1200" dirty="0" err="1"/>
            <a:t>ProLab</a:t>
          </a:r>
          <a:r>
            <a:rPr lang="ru-RU" sz="1600" kern="1200" dirty="0"/>
            <a:t>» </a:t>
          </a:r>
          <a:br>
            <a:rPr lang="ru-RU" sz="1600" kern="1200" dirty="0"/>
          </a:br>
          <a:r>
            <a:rPr lang="ru-RU" sz="1600" i="1" kern="1200" dirty="0"/>
            <a:t>Информационно-методическое сопровождение педагогов</a:t>
          </a:r>
          <a:endParaRPr lang="ru-RU" sz="1600" kern="1200" dirty="0"/>
        </a:p>
      </dsp:txBody>
      <dsp:txXfrm>
        <a:off x="8025365" y="0"/>
        <a:ext cx="2487699" cy="1305401"/>
      </dsp:txXfrm>
    </dsp:sp>
    <dsp:sp modelId="{24DD926A-0706-4FDA-870A-5252675B6DAC}">
      <dsp:nvSpPr>
        <dsp:cNvPr id="0" name=""/>
        <dsp:cNvSpPr/>
      </dsp:nvSpPr>
      <dsp:spPr>
        <a:xfrm>
          <a:off x="8274135" y="1306224"/>
          <a:ext cx="1990159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СурГПУ</a:t>
          </a:r>
          <a:endParaRPr lang="ru-RU" sz="1300" kern="1200" dirty="0"/>
        </a:p>
      </dsp:txBody>
      <dsp:txXfrm>
        <a:off x="8288879" y="1320968"/>
        <a:ext cx="1960671" cy="473901"/>
      </dsp:txXfrm>
    </dsp:sp>
    <dsp:sp modelId="{55C324FA-BAAD-4AC0-8FDA-DC0B2A24B024}">
      <dsp:nvSpPr>
        <dsp:cNvPr id="0" name=""/>
        <dsp:cNvSpPr/>
      </dsp:nvSpPr>
      <dsp:spPr>
        <a:xfrm>
          <a:off x="8274135" y="1887058"/>
          <a:ext cx="1990159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СурГу</a:t>
          </a:r>
          <a:endParaRPr lang="ru-RU" sz="1300" kern="1200" dirty="0"/>
        </a:p>
      </dsp:txBody>
      <dsp:txXfrm>
        <a:off x="8288879" y="1901802"/>
        <a:ext cx="1960671" cy="473901"/>
      </dsp:txXfrm>
    </dsp:sp>
    <dsp:sp modelId="{385AD6A4-3EE4-4D0B-B7C9-99A34FE7E7E8}">
      <dsp:nvSpPr>
        <dsp:cNvPr id="0" name=""/>
        <dsp:cNvSpPr/>
      </dsp:nvSpPr>
      <dsp:spPr>
        <a:xfrm>
          <a:off x="8274135" y="2467891"/>
          <a:ext cx="1990159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МБОУ гимназия Ф.К. Салманова</a:t>
          </a:r>
        </a:p>
      </dsp:txBody>
      <dsp:txXfrm>
        <a:off x="8288879" y="2482635"/>
        <a:ext cx="1960671" cy="473901"/>
      </dsp:txXfrm>
    </dsp:sp>
    <dsp:sp modelId="{8A4993FD-42E6-4EC7-AABD-53AC87C79F81}">
      <dsp:nvSpPr>
        <dsp:cNvPr id="0" name=""/>
        <dsp:cNvSpPr/>
      </dsp:nvSpPr>
      <dsp:spPr>
        <a:xfrm>
          <a:off x="8274135" y="3048725"/>
          <a:ext cx="1990159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МБОУ СТШ</a:t>
          </a:r>
        </a:p>
      </dsp:txBody>
      <dsp:txXfrm>
        <a:off x="8288879" y="3063469"/>
        <a:ext cx="1960671" cy="473901"/>
      </dsp:txXfrm>
    </dsp:sp>
    <dsp:sp modelId="{77DA30AB-FB37-4927-BD5E-C6AB08DA0BD5}">
      <dsp:nvSpPr>
        <dsp:cNvPr id="0" name=""/>
        <dsp:cNvSpPr/>
      </dsp:nvSpPr>
      <dsp:spPr>
        <a:xfrm>
          <a:off x="8274135" y="3629558"/>
          <a:ext cx="1990159" cy="50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МАОУ ДО «ЭБЦ»</a:t>
          </a:r>
          <a:endParaRPr lang="ru-RU" sz="1300" kern="1200" dirty="0"/>
        </a:p>
      </dsp:txBody>
      <dsp:txXfrm>
        <a:off x="8288879" y="3644302"/>
        <a:ext cx="1960671" cy="473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EE3C1-3C5D-485A-A9A1-723484B03ECC}">
      <dsp:nvSpPr>
        <dsp:cNvPr id="0" name=""/>
        <dsp:cNvSpPr/>
      </dsp:nvSpPr>
      <dsp:spPr>
        <a:xfrm>
          <a:off x="-28331" y="109453"/>
          <a:ext cx="9826305" cy="14228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587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Название</a:t>
          </a:r>
        </a:p>
      </dsp:txBody>
      <dsp:txXfrm>
        <a:off x="-28331" y="465161"/>
        <a:ext cx="9470597" cy="711416"/>
      </dsp:txXfrm>
    </dsp:sp>
    <dsp:sp modelId="{20D91C51-3163-4B44-AD1E-C862E4276F7D}">
      <dsp:nvSpPr>
        <dsp:cNvPr id="0" name=""/>
        <dsp:cNvSpPr/>
      </dsp:nvSpPr>
      <dsp:spPr>
        <a:xfrm>
          <a:off x="0" y="1206662"/>
          <a:ext cx="3009049" cy="2740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Лаборатория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rPr>
            <a:t>«Интерес»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на базе </a:t>
          </a:r>
          <a:r>
            <a:rPr lang="ru-RU" sz="2000" kern="1200" dirty="0" err="1">
              <a:latin typeface="Bahnschrift SemiBold Condensed" panose="020B0502040204020203" pitchFamily="34" charset="0"/>
            </a:rPr>
            <a:t>СурГПУ</a:t>
          </a:r>
          <a:r>
            <a:rPr lang="ru-RU" sz="2000" kern="1200" dirty="0">
              <a:latin typeface="Bahnschrift SemiBold Condensed" panose="020B0502040204020203" pitchFamily="34" charset="0"/>
            </a:rPr>
            <a:t>, </a:t>
          </a:r>
          <a:r>
            <a:rPr lang="ru-RU" sz="2000" kern="1200" dirty="0" err="1">
              <a:latin typeface="Bahnschrift SemiBold Condensed" panose="020B0502040204020203" pitchFamily="34" charset="0"/>
            </a:rPr>
            <a:t>СурГу</a:t>
          </a:r>
          <a:r>
            <a:rPr lang="ru-RU" sz="2000" kern="1200" dirty="0">
              <a:latin typeface="Bahnschrift SemiBold Condensed" panose="020B0502040204020203" pitchFamily="34" charset="0"/>
            </a:rPr>
            <a:t> для учащихся 5-7 классов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краткосрочные образовательные программы на базе ЭБЦ</a:t>
          </a:r>
        </a:p>
      </dsp:txBody>
      <dsp:txXfrm>
        <a:off x="0" y="1206662"/>
        <a:ext cx="3009049" cy="2740898"/>
      </dsp:txXfrm>
    </dsp:sp>
    <dsp:sp modelId="{669D3AAA-8A82-4574-9E0C-1D0CA512FB42}">
      <dsp:nvSpPr>
        <dsp:cNvPr id="0" name=""/>
        <dsp:cNvSpPr/>
      </dsp:nvSpPr>
      <dsp:spPr>
        <a:xfrm>
          <a:off x="3009049" y="583730"/>
          <a:ext cx="6760592" cy="14228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587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Цель</a:t>
          </a:r>
        </a:p>
      </dsp:txBody>
      <dsp:txXfrm>
        <a:off x="3009049" y="939438"/>
        <a:ext cx="6404884" cy="711416"/>
      </dsp:txXfrm>
    </dsp:sp>
    <dsp:sp modelId="{70857FDD-7DAF-422B-BA9F-41BB1E58F836}">
      <dsp:nvSpPr>
        <dsp:cNvPr id="0" name=""/>
        <dsp:cNvSpPr/>
      </dsp:nvSpPr>
      <dsp:spPr>
        <a:xfrm>
          <a:off x="3009049" y="1680939"/>
          <a:ext cx="3009049" cy="2740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Цель: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0" i="0" kern="1200" dirty="0"/>
            <a:t>✔</a:t>
          </a:r>
          <a:r>
            <a:rPr lang="ru-RU" sz="2000" kern="1200" dirty="0">
              <a:latin typeface="Bahnschrift SemiBold Condensed" panose="020B0502040204020203" pitchFamily="34" charset="0"/>
            </a:rPr>
            <a:t>пропедевтика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0" i="0" kern="1200" dirty="0"/>
            <a:t>✔</a:t>
          </a:r>
          <a:r>
            <a:rPr lang="ru-RU" sz="2000" kern="1200" dirty="0">
              <a:latin typeface="Bahnschrift SemiBold Condensed" panose="020B0502040204020203" pitchFamily="34" charset="0"/>
            </a:rPr>
            <a:t>мотивация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0" i="0" kern="1200" dirty="0"/>
            <a:t>✔</a:t>
          </a:r>
          <a:r>
            <a:rPr lang="ru-RU" sz="2000" kern="1200" dirty="0">
              <a:latin typeface="Bahnschrift SemiBold Condensed" panose="020B0502040204020203" pitchFamily="34" charset="0"/>
            </a:rPr>
            <a:t>привлечение к олимпиадному движению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0" i="0" kern="1200" dirty="0"/>
            <a:t>✔</a:t>
          </a:r>
          <a:r>
            <a:rPr lang="ru-RU" sz="2000" kern="1200" dirty="0">
              <a:latin typeface="Bahnschrift SemiBold Condensed" panose="020B0502040204020203" pitchFamily="34" charset="0"/>
            </a:rPr>
            <a:t>научно-исследовательская деятельность</a:t>
          </a:r>
        </a:p>
      </dsp:txBody>
      <dsp:txXfrm>
        <a:off x="3009049" y="1680939"/>
        <a:ext cx="3009049" cy="2740898"/>
      </dsp:txXfrm>
    </dsp:sp>
    <dsp:sp modelId="{93DA5C94-F23D-49DF-9277-421009C6A560}">
      <dsp:nvSpPr>
        <dsp:cNvPr id="0" name=""/>
        <dsp:cNvSpPr/>
      </dsp:nvSpPr>
      <dsp:spPr>
        <a:xfrm>
          <a:off x="6018099" y="1058008"/>
          <a:ext cx="3751542" cy="14228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587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Результаты</a:t>
          </a:r>
        </a:p>
      </dsp:txBody>
      <dsp:txXfrm>
        <a:off x="6018099" y="1413716"/>
        <a:ext cx="3395834" cy="711416"/>
      </dsp:txXfrm>
    </dsp:sp>
    <dsp:sp modelId="{F5A59029-87C7-4351-90AF-26EB5FFAC769}">
      <dsp:nvSpPr>
        <dsp:cNvPr id="0" name=""/>
        <dsp:cNvSpPr/>
      </dsp:nvSpPr>
      <dsp:spPr>
        <a:xfrm>
          <a:off x="6030210" y="2145008"/>
          <a:ext cx="3337367" cy="2700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ahnschrift SemiBold Condensed" panose="020B0502040204020203" pitchFamily="34" charset="0"/>
            </a:rPr>
            <a:t>Предполагаемые результаты:</a:t>
          </a:r>
        </a:p>
        <a:p>
          <a:pPr marL="114300" lvl="1" indent="-114300" algn="l" defTabSz="811213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0" i="0" kern="1200" dirty="0"/>
            <a:t>✔</a:t>
          </a:r>
          <a:r>
            <a:rPr lang="ru-RU" sz="1400" kern="1200" dirty="0">
              <a:latin typeface="Bahnschrift SemiBold Condensed" panose="020B0502040204020203" pitchFamily="34" charset="0"/>
            </a:rPr>
            <a:t>повышение интереса к изучению учебных предметов биология/экология (опросник)</a:t>
          </a:r>
        </a:p>
        <a:p>
          <a:pPr marL="114300" lvl="1" indent="-1143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0" i="0" kern="1200" dirty="0"/>
            <a:t>✔</a:t>
          </a:r>
          <a:r>
            <a:rPr lang="ru-RU" sz="1400" kern="1200" dirty="0">
              <a:latin typeface="Bahnschrift SemiBold Condensed" panose="020B0502040204020203" pitchFamily="34" charset="0"/>
            </a:rPr>
            <a:t>увеличение числа участников/победителей в научно-исследовательских конференциях по биологии и экологии</a:t>
          </a:r>
        </a:p>
      </dsp:txBody>
      <dsp:txXfrm>
        <a:off x="6030210" y="2145008"/>
        <a:ext cx="3337367" cy="2700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EE3C1-3C5D-485A-A9A1-723484B03ECC}">
      <dsp:nvSpPr>
        <dsp:cNvPr id="0" name=""/>
        <dsp:cNvSpPr/>
      </dsp:nvSpPr>
      <dsp:spPr>
        <a:xfrm>
          <a:off x="0" y="30854"/>
          <a:ext cx="9709484" cy="15120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448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Название</a:t>
          </a:r>
          <a:endParaRPr lang="ru-RU" sz="2700" b="1" kern="1200" dirty="0"/>
        </a:p>
      </dsp:txBody>
      <dsp:txXfrm>
        <a:off x="0" y="408860"/>
        <a:ext cx="9331478" cy="756011"/>
      </dsp:txXfrm>
    </dsp:sp>
    <dsp:sp modelId="{20D91C51-3163-4B44-AD1E-C862E4276F7D}">
      <dsp:nvSpPr>
        <dsp:cNvPr id="0" name=""/>
        <dsp:cNvSpPr/>
      </dsp:nvSpPr>
      <dsp:spPr>
        <a:xfrm>
          <a:off x="22862" y="1196585"/>
          <a:ext cx="2944796" cy="2724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Bahnschrift SemiBold Condensed" panose="020B0502040204020203" pitchFamily="34" charset="0"/>
            </a:rPr>
            <a:t> Лаборатория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Bahnschrift SemiBold Condensed" panose="020B0502040204020203" pitchFamily="34" charset="0"/>
            </a:rPr>
            <a:t>«Элемент»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>
              <a:latin typeface="Bahnschrift SemiBold Condensed" panose="020B0502040204020203" pitchFamily="34" charset="0"/>
            </a:rPr>
            <a:t>пропедевтический курс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Bahnschrift SemiBold Condensed" panose="020B0502040204020203" pitchFamily="34" charset="0"/>
            </a:rPr>
            <a:t>по учебному предмету «химия»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Bahnschrift SemiBold Condensed" panose="020B0502040204020203" pitchFamily="34" charset="0"/>
            </a:rPr>
            <a:t>для обучающихся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Bahnschrift SemiBold Condensed" panose="020B0502040204020203" pitchFamily="34" charset="0"/>
            </a:rPr>
            <a:t> 5-7 классов</a:t>
          </a:r>
        </a:p>
      </dsp:txBody>
      <dsp:txXfrm>
        <a:off x="22862" y="1196585"/>
        <a:ext cx="2944796" cy="2724021"/>
      </dsp:txXfrm>
    </dsp:sp>
    <dsp:sp modelId="{669D3AAA-8A82-4574-9E0C-1D0CA512FB42}">
      <dsp:nvSpPr>
        <dsp:cNvPr id="0" name=""/>
        <dsp:cNvSpPr/>
      </dsp:nvSpPr>
      <dsp:spPr>
        <a:xfrm>
          <a:off x="2990521" y="577489"/>
          <a:ext cx="6718962" cy="14140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448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Цель</a:t>
          </a:r>
          <a:endParaRPr lang="ru-RU" sz="2700" b="1" kern="1200" dirty="0"/>
        </a:p>
      </dsp:txBody>
      <dsp:txXfrm>
        <a:off x="2990521" y="931007"/>
        <a:ext cx="6365445" cy="707035"/>
      </dsp:txXfrm>
    </dsp:sp>
    <dsp:sp modelId="{70857FDD-7DAF-422B-BA9F-41BB1E58F836}">
      <dsp:nvSpPr>
        <dsp:cNvPr id="0" name=""/>
        <dsp:cNvSpPr/>
      </dsp:nvSpPr>
      <dsp:spPr>
        <a:xfrm>
          <a:off x="2990521" y="1667941"/>
          <a:ext cx="2990521" cy="2724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Bahnschrift SemiBold Condensed" panose="020B0502040204020203" pitchFamily="34" charset="0"/>
            </a:rPr>
            <a:t>Цель: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100" b="0" i="0" kern="1200" dirty="0"/>
            <a:t>✔</a:t>
          </a:r>
          <a:r>
            <a:rPr lang="ru-RU" sz="2100" kern="1200" dirty="0">
              <a:latin typeface="Bahnschrift SemiBold Condensed" panose="020B0502040204020203" pitchFamily="34" charset="0"/>
            </a:rPr>
            <a:t>пропедевтика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100" b="0" i="0" kern="1200" dirty="0"/>
            <a:t>✔</a:t>
          </a:r>
          <a:r>
            <a:rPr lang="ru-RU" sz="2100" kern="1200" dirty="0">
              <a:latin typeface="Bahnschrift SemiBold Condensed" panose="020B0502040204020203" pitchFamily="34" charset="0"/>
            </a:rPr>
            <a:t>мотивация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2100" kern="1200" dirty="0"/>
        </a:p>
      </dsp:txBody>
      <dsp:txXfrm>
        <a:off x="2990521" y="1667941"/>
        <a:ext cx="2990521" cy="2724021"/>
      </dsp:txXfrm>
    </dsp:sp>
    <dsp:sp modelId="{93DA5C94-F23D-49DF-9277-421009C6A560}">
      <dsp:nvSpPr>
        <dsp:cNvPr id="0" name=""/>
        <dsp:cNvSpPr/>
      </dsp:nvSpPr>
      <dsp:spPr>
        <a:xfrm>
          <a:off x="5981042" y="1048846"/>
          <a:ext cx="3728441" cy="14140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448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Результаты</a:t>
          </a:r>
          <a:endParaRPr lang="ru-RU" sz="2700" b="1" kern="1200" dirty="0"/>
        </a:p>
      </dsp:txBody>
      <dsp:txXfrm>
        <a:off x="5981042" y="1402364"/>
        <a:ext cx="3374924" cy="707035"/>
      </dsp:txXfrm>
    </dsp:sp>
    <dsp:sp modelId="{F5A59029-87C7-4351-90AF-26EB5FFAC769}">
      <dsp:nvSpPr>
        <dsp:cNvPr id="0" name=""/>
        <dsp:cNvSpPr/>
      </dsp:nvSpPr>
      <dsp:spPr>
        <a:xfrm>
          <a:off x="5981042" y="2139298"/>
          <a:ext cx="2990521" cy="2684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Bahnschrift SemiBold Condensed" panose="020B0502040204020203" pitchFamily="34" charset="0"/>
            </a:rPr>
            <a:t>Предполагаемые результаты: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/>
            <a:t>✔</a:t>
          </a:r>
          <a:r>
            <a:rPr lang="ru-RU" sz="2100" kern="1200" dirty="0">
              <a:latin typeface="Bahnschrift SemiBold Condensed" panose="020B0502040204020203" pitchFamily="34" charset="0"/>
            </a:rPr>
            <a:t>подготовка к изучению сложного предмета «химия»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/>
            <a:t>✔</a:t>
          </a:r>
          <a:r>
            <a:rPr lang="ru-RU" sz="2100" kern="1200" dirty="0">
              <a:latin typeface="Bahnschrift SemiBold Condensed" panose="020B0502040204020203" pitchFamily="34" charset="0"/>
            </a:rPr>
            <a:t>повышение интереса к изучению учебного предмета «химия»</a:t>
          </a:r>
        </a:p>
      </dsp:txBody>
      <dsp:txXfrm>
        <a:off x="5981042" y="2139298"/>
        <a:ext cx="2990521" cy="2684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EE3C1-3C5D-485A-A9A1-723484B03ECC}">
      <dsp:nvSpPr>
        <dsp:cNvPr id="0" name=""/>
        <dsp:cNvSpPr/>
      </dsp:nvSpPr>
      <dsp:spPr>
        <a:xfrm>
          <a:off x="0" y="257647"/>
          <a:ext cx="9769642" cy="14228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587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Название</a:t>
          </a:r>
        </a:p>
      </dsp:txBody>
      <dsp:txXfrm>
        <a:off x="0" y="613355"/>
        <a:ext cx="9413934" cy="711416"/>
      </dsp:txXfrm>
    </dsp:sp>
    <dsp:sp modelId="{20D91C51-3163-4B44-AD1E-C862E4276F7D}">
      <dsp:nvSpPr>
        <dsp:cNvPr id="0" name=""/>
        <dsp:cNvSpPr/>
      </dsp:nvSpPr>
      <dsp:spPr>
        <a:xfrm>
          <a:off x="0" y="1347962"/>
          <a:ext cx="3009049" cy="2114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«Лаборатория успеха»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проект по работе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с одаренными детьми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(химия, биология, экология)</a:t>
          </a:r>
        </a:p>
      </dsp:txBody>
      <dsp:txXfrm>
        <a:off x="0" y="1347962"/>
        <a:ext cx="3009049" cy="2114630"/>
      </dsp:txXfrm>
    </dsp:sp>
    <dsp:sp modelId="{669D3AAA-8A82-4574-9E0C-1D0CA512FB42}">
      <dsp:nvSpPr>
        <dsp:cNvPr id="0" name=""/>
        <dsp:cNvSpPr/>
      </dsp:nvSpPr>
      <dsp:spPr>
        <a:xfrm>
          <a:off x="3009049" y="731924"/>
          <a:ext cx="6760592" cy="14228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8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587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Цель</a:t>
          </a:r>
          <a:endParaRPr lang="ru-RU" sz="2700" b="1" kern="1200" dirty="0"/>
        </a:p>
      </dsp:txBody>
      <dsp:txXfrm>
        <a:off x="3009049" y="1087632"/>
        <a:ext cx="6404884" cy="711416"/>
      </dsp:txXfrm>
    </dsp:sp>
    <dsp:sp modelId="{70857FDD-7DAF-422B-BA9F-41BB1E58F836}">
      <dsp:nvSpPr>
        <dsp:cNvPr id="0" name=""/>
        <dsp:cNvSpPr/>
      </dsp:nvSpPr>
      <dsp:spPr>
        <a:xfrm>
          <a:off x="3009049" y="1829133"/>
          <a:ext cx="3009049" cy="2740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Bahnschrift SemiBold Condensed" panose="020B0502040204020203" pitchFamily="34" charset="0"/>
            </a:rPr>
            <a:t>Цель: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100" b="0" i="0" kern="1200" dirty="0"/>
            <a:t>✔</a:t>
          </a:r>
          <a:r>
            <a:rPr lang="ru-RU" sz="2100" kern="1200" dirty="0" err="1">
              <a:latin typeface="Bahnschrift SemiBold Condensed" panose="020B0502040204020203" pitchFamily="34" charset="0"/>
            </a:rPr>
            <a:t>тьюторство</a:t>
          </a:r>
          <a:endParaRPr lang="ru-RU" sz="2100" kern="1200" dirty="0">
            <a:latin typeface="Bahnschrift SemiBold Condensed" panose="020B0502040204020203" pitchFamily="34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100" b="0" i="0" kern="1200" dirty="0"/>
            <a:t>✔</a:t>
          </a:r>
          <a:r>
            <a:rPr lang="ru-RU" sz="2100" kern="1200" dirty="0">
              <a:latin typeface="Bahnschrift SemiBold Condensed" panose="020B0502040204020203" pitchFamily="34" charset="0"/>
            </a:rPr>
            <a:t>разбор олимпиадных заданий (типичные ошибки, способы решения и т.д.)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100" b="0" i="0" kern="1200" dirty="0"/>
            <a:t>✔</a:t>
          </a:r>
          <a:r>
            <a:rPr lang="ru-RU" sz="2100" kern="1200" dirty="0">
              <a:latin typeface="Bahnschrift SemiBold Condensed" panose="020B0502040204020203" pitchFamily="34" charset="0"/>
            </a:rPr>
            <a:t>навык публичного выступления</a:t>
          </a:r>
        </a:p>
      </dsp:txBody>
      <dsp:txXfrm>
        <a:off x="3009049" y="1829133"/>
        <a:ext cx="3009049" cy="2740898"/>
      </dsp:txXfrm>
    </dsp:sp>
    <dsp:sp modelId="{93DA5C94-F23D-49DF-9277-421009C6A560}">
      <dsp:nvSpPr>
        <dsp:cNvPr id="0" name=""/>
        <dsp:cNvSpPr/>
      </dsp:nvSpPr>
      <dsp:spPr>
        <a:xfrm>
          <a:off x="6018099" y="1206201"/>
          <a:ext cx="3751542" cy="14228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5875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Результаты</a:t>
          </a:r>
          <a:endParaRPr lang="ru-RU" sz="2700" b="1" kern="1200" dirty="0"/>
        </a:p>
      </dsp:txBody>
      <dsp:txXfrm>
        <a:off x="6018099" y="1561909"/>
        <a:ext cx="3395834" cy="711416"/>
      </dsp:txXfrm>
    </dsp:sp>
    <dsp:sp modelId="{F5A59029-87C7-4351-90AF-26EB5FFAC769}">
      <dsp:nvSpPr>
        <dsp:cNvPr id="0" name=""/>
        <dsp:cNvSpPr/>
      </dsp:nvSpPr>
      <dsp:spPr>
        <a:xfrm>
          <a:off x="6043044" y="2302060"/>
          <a:ext cx="3009049" cy="1594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Bahnschrift SemiBold Condensed" panose="020B0502040204020203" pitchFamily="34" charset="0"/>
            </a:rPr>
            <a:t>Предполагаемые результаты: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/>
            <a:t>✔</a:t>
          </a:r>
          <a:r>
            <a:rPr lang="ru-RU" sz="2100" kern="1200" dirty="0">
              <a:latin typeface="Bahnschrift SemiBold Condensed" panose="020B0502040204020203" pitchFamily="34" charset="0"/>
            </a:rPr>
            <a:t>высокие результаты в олимпиадном движении</a:t>
          </a:r>
        </a:p>
      </dsp:txBody>
      <dsp:txXfrm>
        <a:off x="6043044" y="2302060"/>
        <a:ext cx="3009049" cy="1594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EE3C1-3C5D-485A-A9A1-723484B03ECC}">
      <dsp:nvSpPr>
        <dsp:cNvPr id="0" name=""/>
        <dsp:cNvSpPr/>
      </dsp:nvSpPr>
      <dsp:spPr>
        <a:xfrm>
          <a:off x="28168" y="664505"/>
          <a:ext cx="9713304" cy="14146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4572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Название</a:t>
          </a:r>
        </a:p>
      </dsp:txBody>
      <dsp:txXfrm>
        <a:off x="28168" y="1018162"/>
        <a:ext cx="9359647" cy="707313"/>
      </dsp:txXfrm>
    </dsp:sp>
    <dsp:sp modelId="{20D91C51-3163-4B44-AD1E-C862E4276F7D}">
      <dsp:nvSpPr>
        <dsp:cNvPr id="0" name=""/>
        <dsp:cNvSpPr/>
      </dsp:nvSpPr>
      <dsp:spPr>
        <a:xfrm>
          <a:off x="28168" y="1748533"/>
          <a:ext cx="2991697" cy="2102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«Лаборатория успеха 2.0»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подготовка учащихся к ЕГЭ по биологии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ahnschrift SemiBold Condensed" panose="020B0502040204020203" pitchFamily="34" charset="0"/>
            </a:rPr>
            <a:t>(на базе </a:t>
          </a:r>
          <a:r>
            <a:rPr lang="ru-RU" sz="2000" kern="1200" dirty="0" err="1">
              <a:latin typeface="Bahnschrift SemiBold Condensed" panose="020B0502040204020203" pitchFamily="34" charset="0"/>
            </a:rPr>
            <a:t>СурГПУ</a:t>
          </a:r>
          <a:r>
            <a:rPr lang="ru-RU" sz="2000" kern="1200" dirty="0">
              <a:latin typeface="Bahnschrift SemiBold Condensed" panose="020B0502040204020203" pitchFamily="34" charset="0"/>
            </a:rPr>
            <a:t>, </a:t>
          </a:r>
          <a:r>
            <a:rPr lang="ru-RU" sz="2000" kern="1200" dirty="0" err="1">
              <a:latin typeface="Bahnschrift SemiBold Condensed" panose="020B0502040204020203" pitchFamily="34" charset="0"/>
            </a:rPr>
            <a:t>СурГу</a:t>
          </a:r>
          <a:r>
            <a:rPr lang="ru-RU" sz="2000" kern="1200" dirty="0">
              <a:latin typeface="Bahnschrift SemiBold Condensed" panose="020B0502040204020203" pitchFamily="34" charset="0"/>
            </a:rPr>
            <a:t>)</a:t>
          </a:r>
        </a:p>
      </dsp:txBody>
      <dsp:txXfrm>
        <a:off x="28168" y="1748533"/>
        <a:ext cx="2991697" cy="2102436"/>
      </dsp:txXfrm>
    </dsp:sp>
    <dsp:sp modelId="{669D3AAA-8A82-4574-9E0C-1D0CA512FB42}">
      <dsp:nvSpPr>
        <dsp:cNvPr id="0" name=""/>
        <dsp:cNvSpPr/>
      </dsp:nvSpPr>
      <dsp:spPr>
        <a:xfrm>
          <a:off x="3019866" y="1136048"/>
          <a:ext cx="6721606" cy="14146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4572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Цель</a:t>
          </a:r>
          <a:endParaRPr lang="ru-RU" sz="2700" b="1" kern="1200" dirty="0"/>
        </a:p>
      </dsp:txBody>
      <dsp:txXfrm>
        <a:off x="3019866" y="1489705"/>
        <a:ext cx="6367949" cy="707313"/>
      </dsp:txXfrm>
    </dsp:sp>
    <dsp:sp modelId="{70857FDD-7DAF-422B-BA9F-41BB1E58F836}">
      <dsp:nvSpPr>
        <dsp:cNvPr id="0" name=""/>
        <dsp:cNvSpPr/>
      </dsp:nvSpPr>
      <dsp:spPr>
        <a:xfrm>
          <a:off x="3067404" y="2246863"/>
          <a:ext cx="2991697" cy="1595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ahnschrift SemiBold Condensed" panose="020B0502040204020203" pitchFamily="34" charset="0"/>
            </a:rPr>
            <a:t>Цель: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0" i="0" kern="1200" dirty="0"/>
            <a:t>✔</a:t>
          </a:r>
          <a:r>
            <a:rPr lang="ru-RU" sz="1400" b="0" i="0" kern="1200" dirty="0">
              <a:latin typeface="Bahnschrift Condensed" panose="020B0502040204020203" pitchFamily="34" charset="0"/>
            </a:rPr>
            <a:t>качественная </a:t>
          </a:r>
          <a:r>
            <a:rPr lang="ru-RU" sz="1400" kern="1200" dirty="0">
              <a:latin typeface="Bahnschrift SemiBold Condensed" panose="020B0502040204020203" pitchFamily="34" charset="0"/>
            </a:rPr>
            <a:t>подготовка к ЕГЭ по биологии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ru-RU" sz="1100" kern="1200" dirty="0">
            <a:latin typeface="Bahnschrift SemiBold Condensed" panose="020B0502040204020203" pitchFamily="34" charset="0"/>
          </a:endParaRPr>
        </a:p>
      </dsp:txBody>
      <dsp:txXfrm>
        <a:off x="3067404" y="2246863"/>
        <a:ext cx="2991697" cy="1595460"/>
      </dsp:txXfrm>
    </dsp:sp>
    <dsp:sp modelId="{93DA5C94-F23D-49DF-9277-421009C6A560}">
      <dsp:nvSpPr>
        <dsp:cNvPr id="0" name=""/>
        <dsp:cNvSpPr/>
      </dsp:nvSpPr>
      <dsp:spPr>
        <a:xfrm>
          <a:off x="6011564" y="1607590"/>
          <a:ext cx="3729909" cy="14146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24572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Результаты</a:t>
          </a:r>
          <a:endParaRPr lang="ru-RU" sz="2700" b="1" kern="1200" dirty="0"/>
        </a:p>
      </dsp:txBody>
      <dsp:txXfrm>
        <a:off x="6011564" y="1961247"/>
        <a:ext cx="3376252" cy="707313"/>
      </dsp:txXfrm>
    </dsp:sp>
    <dsp:sp modelId="{F5A59029-87C7-4351-90AF-26EB5FFAC769}">
      <dsp:nvSpPr>
        <dsp:cNvPr id="0" name=""/>
        <dsp:cNvSpPr/>
      </dsp:nvSpPr>
      <dsp:spPr>
        <a:xfrm>
          <a:off x="6059102" y="2694941"/>
          <a:ext cx="2991697" cy="11514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ahnschrift SemiBold Condensed" panose="020B0502040204020203" pitchFamily="34" charset="0"/>
            </a:rPr>
            <a:t>Предполагаемые результаты: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✔</a:t>
          </a:r>
          <a:r>
            <a:rPr lang="ru-RU" sz="1400" kern="1200" dirty="0">
              <a:latin typeface="Bahnschrift SemiBold Condensed" panose="020B0502040204020203" pitchFamily="34" charset="0"/>
            </a:rPr>
            <a:t>высокие результаты в сдаче ЕГЭ по биологии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Bahnschrift SemiBold Condensed" panose="020B0502040204020203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Bahnschrift SemiBold Condensed" panose="020B0502040204020203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Bahnschrift SemiBold Condensed" panose="020B0502040204020203" pitchFamily="34" charset="0"/>
          </a:endParaRPr>
        </a:p>
      </dsp:txBody>
      <dsp:txXfrm>
        <a:off x="6059102" y="2694941"/>
        <a:ext cx="2991697" cy="1151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80180-8BC9-413A-833E-04A7CD063996}">
      <dsp:nvSpPr>
        <dsp:cNvPr id="0" name=""/>
        <dsp:cNvSpPr/>
      </dsp:nvSpPr>
      <dsp:spPr>
        <a:xfrm>
          <a:off x="59257" y="282"/>
          <a:ext cx="4088399" cy="101840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0" kern="1200" dirty="0">
              <a:solidFill>
                <a:schemeClr val="tx1"/>
              </a:solidFill>
              <a:latin typeface="+mn-lt"/>
            </a:rPr>
            <a:t>Организация обучающих вебинаров, прохождение педагогами курсов КПК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i="0" kern="1200" dirty="0">
              <a:solidFill>
                <a:schemeClr val="tx1"/>
              </a:solidFill>
              <a:latin typeface="+mn-lt"/>
            </a:rPr>
            <a:t>(химия, биология, экология)</a:t>
          </a:r>
        </a:p>
      </dsp:txBody>
      <dsp:txXfrm>
        <a:off x="89085" y="30110"/>
        <a:ext cx="4028743" cy="958746"/>
      </dsp:txXfrm>
    </dsp:sp>
    <dsp:sp modelId="{82857BE5-C501-4F60-8FB1-EAAB73563C24}">
      <dsp:nvSpPr>
        <dsp:cNvPr id="0" name=""/>
        <dsp:cNvSpPr/>
      </dsp:nvSpPr>
      <dsp:spPr>
        <a:xfrm rot="5409778">
          <a:off x="2012390" y="1107795"/>
          <a:ext cx="178221" cy="1782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F0C01C-5421-4103-9D70-629086D5066C}">
      <dsp:nvSpPr>
        <dsp:cNvPr id="0" name=""/>
        <dsp:cNvSpPr/>
      </dsp:nvSpPr>
      <dsp:spPr>
        <a:xfrm>
          <a:off x="62740" y="1375126"/>
          <a:ext cx="4073611" cy="10184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Практико-</a:t>
          </a:r>
          <a:r>
            <a:rPr lang="ru-RU" sz="2800" kern="1200" dirty="0" err="1"/>
            <a:t>ориентировные</a:t>
          </a:r>
          <a:r>
            <a:rPr lang="ru-RU" sz="2800" kern="1200" dirty="0"/>
            <a:t> мероприятия</a:t>
          </a:r>
        </a:p>
      </dsp:txBody>
      <dsp:txXfrm>
        <a:off x="92568" y="1404954"/>
        <a:ext cx="4013955" cy="958746"/>
      </dsp:txXfrm>
    </dsp:sp>
    <dsp:sp modelId="{AC154A8F-1845-4089-8526-F5A11FC4B22A}">
      <dsp:nvSpPr>
        <dsp:cNvPr id="0" name=""/>
        <dsp:cNvSpPr/>
      </dsp:nvSpPr>
      <dsp:spPr>
        <a:xfrm>
          <a:off x="4714051" y="282"/>
          <a:ext cx="4073611" cy="101840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+mn-lt"/>
            </a:rPr>
            <a:t>Формирование банка нормативно-правовых документов </a:t>
          </a:r>
        </a:p>
      </dsp:txBody>
      <dsp:txXfrm>
        <a:off x="4743879" y="30110"/>
        <a:ext cx="4013955" cy="958746"/>
      </dsp:txXfrm>
    </dsp:sp>
    <dsp:sp modelId="{4C06C248-6CD3-4BDE-AA5F-1B7630BB6FEE}">
      <dsp:nvSpPr>
        <dsp:cNvPr id="0" name=""/>
        <dsp:cNvSpPr/>
      </dsp:nvSpPr>
      <dsp:spPr>
        <a:xfrm rot="5418662">
          <a:off x="6660321" y="1103229"/>
          <a:ext cx="173657" cy="178220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E9B432-8D46-49C5-83C7-B90434115EF2}">
      <dsp:nvSpPr>
        <dsp:cNvPr id="0" name=""/>
        <dsp:cNvSpPr/>
      </dsp:nvSpPr>
      <dsp:spPr>
        <a:xfrm>
          <a:off x="4706637" y="1365994"/>
          <a:ext cx="4073611" cy="101840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</a:rPr>
            <a:t>Приказы</a:t>
          </a:r>
        </a:p>
      </dsp:txBody>
      <dsp:txXfrm>
        <a:off x="4736465" y="1395822"/>
        <a:ext cx="4013955" cy="958746"/>
      </dsp:txXfrm>
    </dsp:sp>
    <dsp:sp modelId="{AE200CDF-BB55-489E-9B78-F0525581817A}">
      <dsp:nvSpPr>
        <dsp:cNvPr id="0" name=""/>
        <dsp:cNvSpPr/>
      </dsp:nvSpPr>
      <dsp:spPr>
        <a:xfrm rot="5381584">
          <a:off x="6653471" y="2478073"/>
          <a:ext cx="187357" cy="178220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25785C-7A54-4D35-A5F9-00AD0E819331}">
      <dsp:nvSpPr>
        <dsp:cNvPr id="0" name=""/>
        <dsp:cNvSpPr/>
      </dsp:nvSpPr>
      <dsp:spPr>
        <a:xfrm>
          <a:off x="4714051" y="2749970"/>
          <a:ext cx="4073611" cy="101840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400" b="1" kern="1200" dirty="0">
              <a:latin typeface="+mn-lt"/>
            </a:rPr>
            <a:t>Положения</a:t>
          </a:r>
        </a:p>
      </dsp:txBody>
      <dsp:txXfrm>
        <a:off x="4743879" y="2779798"/>
        <a:ext cx="4013955" cy="958746"/>
      </dsp:txXfrm>
    </dsp:sp>
    <dsp:sp modelId="{D108530F-51DC-45F7-A55F-4E64B86FC79C}">
      <dsp:nvSpPr>
        <dsp:cNvPr id="0" name=""/>
        <dsp:cNvSpPr/>
      </dsp:nvSpPr>
      <dsp:spPr>
        <a:xfrm rot="5400000">
          <a:off x="6661747" y="3857483"/>
          <a:ext cx="178220" cy="178220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554598-8F95-484D-8919-E0A47C6C7AA2}">
      <dsp:nvSpPr>
        <dsp:cNvPr id="0" name=""/>
        <dsp:cNvSpPr/>
      </dsp:nvSpPr>
      <dsp:spPr>
        <a:xfrm>
          <a:off x="4714051" y="4124814"/>
          <a:ext cx="4073611" cy="101840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+mn-lt"/>
            </a:rPr>
            <a:t>Соглашения</a:t>
          </a:r>
        </a:p>
      </dsp:txBody>
      <dsp:txXfrm>
        <a:off x="4743879" y="4154642"/>
        <a:ext cx="4013955" cy="9587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7E954-4068-413C-B679-51A88D38F562}">
      <dsp:nvSpPr>
        <dsp:cNvPr id="0" name=""/>
        <dsp:cNvSpPr/>
      </dsp:nvSpPr>
      <dsp:spPr>
        <a:xfrm>
          <a:off x="852871" y="159621"/>
          <a:ext cx="2062801" cy="206280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Учёт </a:t>
          </a:r>
        </a:p>
      </dsp:txBody>
      <dsp:txXfrm>
        <a:off x="1940016" y="596738"/>
        <a:ext cx="736714" cy="613929"/>
      </dsp:txXfrm>
    </dsp:sp>
    <dsp:sp modelId="{54752AC1-5DE7-4698-BB84-8E2DCC560AD1}">
      <dsp:nvSpPr>
        <dsp:cNvPr id="0" name=""/>
        <dsp:cNvSpPr/>
      </dsp:nvSpPr>
      <dsp:spPr>
        <a:xfrm>
          <a:off x="810387" y="233293"/>
          <a:ext cx="2062801" cy="206280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Обмен</a:t>
          </a:r>
        </a:p>
      </dsp:txBody>
      <dsp:txXfrm>
        <a:off x="1301530" y="1571658"/>
        <a:ext cx="1105072" cy="540257"/>
      </dsp:txXfrm>
    </dsp:sp>
    <dsp:sp modelId="{41C8C8C6-138B-47D3-9D3A-60C3D5A8FCF6}">
      <dsp:nvSpPr>
        <dsp:cNvPr id="0" name=""/>
        <dsp:cNvSpPr/>
      </dsp:nvSpPr>
      <dsp:spPr>
        <a:xfrm>
          <a:off x="767903" y="159621"/>
          <a:ext cx="2062801" cy="206280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Утилизация</a:t>
          </a:r>
        </a:p>
      </dsp:txBody>
      <dsp:txXfrm>
        <a:off x="1006844" y="596738"/>
        <a:ext cx="736714" cy="613929"/>
      </dsp:txXfrm>
    </dsp:sp>
    <dsp:sp modelId="{46107B61-CCBF-4A45-A6A7-E3BB43CC24D0}">
      <dsp:nvSpPr>
        <dsp:cNvPr id="0" name=""/>
        <dsp:cNvSpPr/>
      </dsp:nvSpPr>
      <dsp:spPr>
        <a:xfrm>
          <a:off x="725344" y="31924"/>
          <a:ext cx="2318195" cy="23181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9CA68-80B4-47EC-9F37-CB155B67C2F4}">
      <dsp:nvSpPr>
        <dsp:cNvPr id="0" name=""/>
        <dsp:cNvSpPr/>
      </dsp:nvSpPr>
      <dsp:spPr>
        <a:xfrm>
          <a:off x="682690" y="105465"/>
          <a:ext cx="2318195" cy="231819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BB946-A16B-425E-87D3-AC67BBF04653}">
      <dsp:nvSpPr>
        <dsp:cNvPr id="0" name=""/>
        <dsp:cNvSpPr/>
      </dsp:nvSpPr>
      <dsp:spPr>
        <a:xfrm>
          <a:off x="640035" y="31924"/>
          <a:ext cx="2318195" cy="231819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300"/>
            </a:lvl1pPr>
          </a:lstStyle>
          <a:p>
            <a:fld id="{57C75C1B-11B7-4457-A8FE-8E779E2AF393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4848" tIns="47424" rIns="94848" bIns="474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300"/>
            </a:lvl1pPr>
          </a:lstStyle>
          <a:p>
            <a:fld id="{81B8FF4C-43E9-419D-A211-C7C8217040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7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FF4C-43E9-419D-A211-C7C8217040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5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FF4C-43E9-419D-A211-C7C8217040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5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FF4C-43E9-419D-A211-C7C8217040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6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CB644-7322-4B29-83CD-D87A02F5E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DD5BDD-EB0E-428F-9607-395D975B2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909D8-FE9C-4FFD-B2F3-0B343537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DEB8B-A18F-4EF1-A584-5B070E6D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C8123-6336-4A26-8D4D-C6C0BF8E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7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E9F81-CFBD-4EDC-B782-C4FC7FB2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897AD7-BCBA-4826-8FA2-68718C190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94812-EBA9-427F-9236-BF987FF2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5577A-B6E7-4901-8766-E9E8B8DF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AD83A-1654-4A27-BFDE-550CC08A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0E821E-91BC-4AD2-A957-DE3AD9BA6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8229FE-024E-40B3-A65E-27B44950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01D2E-9D7C-423C-9E86-42490D22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F8770-6758-47F5-9D1A-A503A847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C4A3D-B28D-4642-B31D-C6CAD14D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0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485E8-4968-46B0-BC91-0F4D4E3A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A9107-EF4E-4052-9BCB-F27809B2B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92759-CD3F-4324-8113-DA51EA93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97B45-5368-4B74-A0C9-B5E9327A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7B3433-A6F9-4543-BDC2-6B457860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3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8848-82BD-4D25-AFDE-1FFCD1B7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DAE692-C741-416E-9205-1E92B3634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2B314-CBF0-40B5-B6E9-8B101345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8AE46-D1A1-4E97-9C4A-66798F4E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23028D-FB19-4835-85CA-9546BBCF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7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C3294-1E1E-4F5D-A18C-D9D9451B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F5765-BC0C-4255-BCA2-7B530FD6A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CF1C85-4640-45E0-8D67-499EF1D9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E4D1F8-21A3-458F-971D-99CE279B5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B3892E-D189-45C7-B4E0-4F46A79E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7DD03-3D08-42D4-8147-EE994119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8BD95-DA97-412A-89E1-1F5DB256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870CB0-5746-4935-AA4E-7DF7B7027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B09038-A7C5-4ECD-9098-83F157C83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4FD34-826A-481A-8C4B-808AAB342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0646A9-2112-435D-BDA8-3BAE25DAD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6AFB2F-4102-4D64-9CE9-5A7F4F6F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BC09E9-C151-43D3-94F8-2EBE78CE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896A33-BB62-45F9-AC8F-3B10127CF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7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232FB-29B5-45AC-9BA7-ECA90FDE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73D016-5180-4ECF-B9A8-E8030412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7AEDDF-D1F7-4197-A914-2B3C30D8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1A97DA-0438-4D2D-9EC9-51A54D1C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6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401179-1DC1-4243-B286-AEB400F2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D2CA3-696E-47AB-8AFD-E3BEE48C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5E877D-0675-4194-AFCE-A5E3EE4E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0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3D07D-8C1E-4B4F-B6F2-32FCF538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8513E-F8DA-484E-9C4A-2299DF52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B5C878-8452-4C29-9C9B-7DA556302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498341-7BD2-42D2-A7F2-5C626E99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5D3D65-D865-4197-BBB1-E19E7485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B555EB-5C98-45CC-97E3-BA7420FC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5AAFE-F934-4E1B-AAAB-4A8D50BB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8B33F9-9E35-4312-983E-81217FA34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66385A-DC42-48D9-AD25-5570556D6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E96CD1-F8F0-4260-BCD3-04AC6F79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61E0E5-0691-440B-9EDB-E2D98ABC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F0C614-3538-4D7C-BD27-480F64FB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9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3C79E-2FFF-4720-A9BE-8A302CB8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EC950-1448-4F1D-97CD-623E0DA5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34011-E4DE-4AF8-82A1-D9BFF5415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4445-2885-40E8-8C06-E6E34C61F41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0B09A-98C2-415E-8C7B-714AD8661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D153F-43F6-48D5-AC61-E915D4BCB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64BB-4846-4DF8-9725-A7E92B10E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index.php?act=news&amp;id=174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hyperlink" Target="http://www.belnagrada.ru/1-kubki/29-emblemy-dlya-kubkov/emblema-1-mesto-5296524874.html" TargetMode="Externa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slavschool12.ru/news/vserossiyskaya-olimpiada-shkolnikov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hdphoto" Target="../media/hdphoto1.wdp"/><Relationship Id="rId5" Type="http://schemas.openxmlformats.org/officeDocument/2006/relationships/diagramColors" Target="../diagrams/colors5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D838DD-0A18-4917-B38E-CFEDF2E0EFF1}"/>
              </a:ext>
            </a:extLst>
          </p:cNvPr>
          <p:cNvSpPr txBox="1"/>
          <p:nvPr/>
        </p:nvSpPr>
        <p:spPr>
          <a:xfrm>
            <a:off x="2786743" y="1358537"/>
            <a:ext cx="6618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приоритетный проект </a:t>
            </a:r>
            <a:b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естественно-научному образованию </a:t>
            </a:r>
          </a:p>
        </p:txBody>
      </p:sp>
    </p:spTree>
    <p:extLst>
      <p:ext uri="{BB962C8B-B14F-4D97-AF65-F5344CB8AC3E}">
        <p14:creationId xmlns:p14="http://schemas.microsoft.com/office/powerpoint/2010/main" val="45929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26EB9BA0-0608-4716-840E-986CAEF34F29}"/>
              </a:ext>
            </a:extLst>
          </p:cNvPr>
          <p:cNvSpPr/>
          <p:nvPr/>
        </p:nvSpPr>
        <p:spPr>
          <a:xfrm>
            <a:off x="8398642" y="2269609"/>
            <a:ext cx="3432900" cy="1754327"/>
          </a:xfrm>
          <a:prstGeom prst="flowChartProcess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Обменно-резервный фонд школьных кабинетов химии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(лабораторная посуда и принадлежности, реагенты, лабораторное оборудование)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7157B95-0804-455C-90E7-E89D79125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4836"/>
              </p:ext>
            </p:extLst>
          </p:nvPr>
        </p:nvGraphicFramePr>
        <p:xfrm>
          <a:off x="8273304" y="4109463"/>
          <a:ext cx="3683576" cy="245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A5D9AA6-A43E-4613-97ED-2945DC61E7B3}"/>
              </a:ext>
            </a:extLst>
          </p:cNvPr>
          <p:cNvSpPr/>
          <p:nvPr/>
        </p:nvSpPr>
        <p:spPr>
          <a:xfrm>
            <a:off x="331467" y="4711569"/>
            <a:ext cx="7847665" cy="18102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ПРОБЛЕМА</a:t>
            </a:r>
            <a:endParaRPr lang="ru-RU" dirty="0"/>
          </a:p>
          <a:p>
            <a:pPr algn="ctr"/>
            <a:r>
              <a:rPr lang="ru-RU" dirty="0"/>
              <a:t>Старые реагенты, необходима утилизация</a:t>
            </a:r>
          </a:p>
          <a:p>
            <a:pPr algn="ctr"/>
            <a:r>
              <a:rPr lang="ru-RU" dirty="0"/>
              <a:t>Нехватка реагентов\оборудования </a:t>
            </a:r>
          </a:p>
          <a:p>
            <a:pPr algn="ctr"/>
            <a:r>
              <a:rPr lang="ru-RU" dirty="0"/>
              <a:t>Неполное владение информацией о наличии тех или иных реагентов\оборудования</a:t>
            </a:r>
          </a:p>
        </p:txBody>
      </p:sp>
      <p:pic>
        <p:nvPicPr>
          <p:cNvPr id="2050" name="Picture 2" descr="Картинки по запросу &quot;утилизация реагентов&quot;">
            <a:extLst>
              <a:ext uri="{FF2B5EF4-FFF2-40B4-BE49-F238E27FC236}">
                <a16:creationId xmlns:a16="http://schemas.microsoft.com/office/drawing/2014/main" id="{6BA37105-F1A0-4FF3-A095-BDAE1788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33" y="2500440"/>
            <a:ext cx="2402599" cy="17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учет&quot;">
            <a:extLst>
              <a:ext uri="{FF2B5EF4-FFF2-40B4-BE49-F238E27FC236}">
                <a16:creationId xmlns:a16="http://schemas.microsoft.com/office/drawing/2014/main" id="{FE4C6603-5004-4CD4-9AB8-24F0893F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73" y="2500439"/>
            <a:ext cx="2402599" cy="17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обмен&quot;">
            <a:extLst>
              <a:ext uri="{FF2B5EF4-FFF2-40B4-BE49-F238E27FC236}">
                <a16:creationId xmlns:a16="http://schemas.microsoft.com/office/drawing/2014/main" id="{D44FC08F-DA31-4210-93D1-C7F58DAE1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98" y="956224"/>
            <a:ext cx="2128581" cy="14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6EC99DFD-E9A8-486A-BE4F-9AE5C3344EF8}"/>
              </a:ext>
            </a:extLst>
          </p:cNvPr>
          <p:cNvSpPr/>
          <p:nvPr/>
        </p:nvSpPr>
        <p:spPr>
          <a:xfrm>
            <a:off x="0" y="179754"/>
            <a:ext cx="12131844" cy="776470"/>
          </a:xfrm>
          <a:prstGeom prst="homePlat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Обновление содержания образования</a:t>
            </a:r>
          </a:p>
        </p:txBody>
      </p:sp>
      <p:sp>
        <p:nvSpPr>
          <p:cNvPr id="3" name="Стрелка: изогнутая 2">
            <a:extLst>
              <a:ext uri="{FF2B5EF4-FFF2-40B4-BE49-F238E27FC236}">
                <a16:creationId xmlns:a16="http://schemas.microsoft.com/office/drawing/2014/main" id="{A7C9606D-6AAD-41D9-B363-988FA86E06FF}"/>
              </a:ext>
            </a:extLst>
          </p:cNvPr>
          <p:cNvSpPr/>
          <p:nvPr/>
        </p:nvSpPr>
        <p:spPr>
          <a:xfrm>
            <a:off x="1165594" y="1041751"/>
            <a:ext cx="7110663" cy="3669818"/>
          </a:xfrm>
          <a:prstGeom prst="bentArrow">
            <a:avLst>
              <a:gd name="adj1" fmla="val 22448"/>
              <a:gd name="adj2" fmla="val 14293"/>
              <a:gd name="adj3" fmla="val 50000"/>
              <a:gd name="adj4" fmla="val 213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C5BAF2-CECE-4730-B9FC-D6E4740CC363}"/>
              </a:ext>
            </a:extLst>
          </p:cNvPr>
          <p:cNvSpPr/>
          <p:nvPr/>
        </p:nvSpPr>
        <p:spPr>
          <a:xfrm>
            <a:off x="2649075" y="1120309"/>
            <a:ext cx="281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3404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16B62274-F2F1-4A5F-9C23-CAA200EB5259}"/>
              </a:ext>
            </a:extLst>
          </p:cNvPr>
          <p:cNvSpPr/>
          <p:nvPr/>
        </p:nvSpPr>
        <p:spPr>
          <a:xfrm>
            <a:off x="442059" y="964560"/>
            <a:ext cx="4334514" cy="109086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Подпроект</a:t>
            </a:r>
            <a:r>
              <a:rPr lang="ru-RU" sz="1400" dirty="0"/>
              <a:t> </a:t>
            </a:r>
          </a:p>
          <a:p>
            <a:pPr algn="ctr"/>
            <a:r>
              <a:rPr lang="ru-RU" sz="1400" b="1" dirty="0"/>
              <a:t>«Библиотека виртуальных лабораторий»</a:t>
            </a:r>
          </a:p>
          <a:p>
            <a:pPr algn="ctr"/>
            <a:r>
              <a:rPr lang="ru-RU" sz="1400" dirty="0"/>
              <a:t>внедрение в образовательный процесс школ города библиотеки виртуальных химических\биологических лабораторий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D19A508-E26E-4CDB-A5A8-7D273DFAF781}"/>
              </a:ext>
            </a:extLst>
          </p:cNvPr>
          <p:cNvSpPr/>
          <p:nvPr/>
        </p:nvSpPr>
        <p:spPr>
          <a:xfrm>
            <a:off x="2609316" y="5712312"/>
            <a:ext cx="1774760" cy="903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Удобная структура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48A87A0A-0AA0-487B-9E5B-CF90C23D5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20337"/>
              </p:ext>
            </p:extLst>
          </p:nvPr>
        </p:nvGraphicFramePr>
        <p:xfrm>
          <a:off x="4456558" y="5592416"/>
          <a:ext cx="2570903" cy="1131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1958">
                  <a:extLst>
                    <a:ext uri="{9D8B030D-6E8A-4147-A177-3AD203B41FA5}">
                      <a16:colId xmlns:a16="http://schemas.microsoft.com/office/drawing/2014/main" val="1210359157"/>
                    </a:ext>
                  </a:extLst>
                </a:gridCol>
                <a:gridCol w="420446">
                  <a:extLst>
                    <a:ext uri="{9D8B030D-6E8A-4147-A177-3AD203B41FA5}">
                      <a16:colId xmlns:a16="http://schemas.microsoft.com/office/drawing/2014/main" val="2754777900"/>
                    </a:ext>
                  </a:extLst>
                </a:gridCol>
                <a:gridCol w="638299">
                  <a:extLst>
                    <a:ext uri="{9D8B030D-6E8A-4147-A177-3AD203B41FA5}">
                      <a16:colId xmlns:a16="http://schemas.microsoft.com/office/drawing/2014/main" val="1047918496"/>
                    </a:ext>
                  </a:extLst>
                </a:gridCol>
                <a:gridCol w="1020200">
                  <a:extLst>
                    <a:ext uri="{9D8B030D-6E8A-4147-A177-3AD203B41FA5}">
                      <a16:colId xmlns:a16="http://schemas.microsoft.com/office/drawing/2014/main" val="3849363859"/>
                    </a:ext>
                  </a:extLst>
                </a:gridCol>
              </a:tblGrid>
              <a:tr h="46129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Название</a:t>
                      </a:r>
                    </a:p>
                  </a:txBody>
                  <a:tcPr marL="70854" marR="70854" marT="35426" marB="35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Ссылка</a:t>
                      </a:r>
                    </a:p>
                  </a:txBody>
                  <a:tcPr marL="70854" marR="70854" marT="35426" marB="354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Возможности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70854" marR="70854" marT="35426" marB="35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Подходит для тем\разделов</a:t>
                      </a:r>
                    </a:p>
                  </a:txBody>
                  <a:tcPr marL="70854" marR="70854" marT="35426" marB="35426"/>
                </a:tc>
                <a:extLst>
                  <a:ext uri="{0D108BD9-81ED-4DB2-BD59-A6C34878D82A}">
                    <a16:rowId xmlns:a16="http://schemas.microsoft.com/office/drawing/2014/main" val="4286147022"/>
                  </a:ext>
                </a:extLst>
              </a:tr>
              <a:tr h="32454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854" marR="70854" marT="35426" marB="35426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854" marR="70854" marT="35426" marB="35426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854" marR="70854" marT="35426" marB="35426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854" marR="70854" marT="35426" marB="35426"/>
                </a:tc>
                <a:extLst>
                  <a:ext uri="{0D108BD9-81ED-4DB2-BD59-A6C34878D82A}">
                    <a16:rowId xmlns:a16="http://schemas.microsoft.com/office/drawing/2014/main" val="3643715771"/>
                  </a:ext>
                </a:extLst>
              </a:tr>
              <a:tr h="324546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854" marR="70854" marT="35426" marB="35426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854" marR="70854" marT="35426" marB="35426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854" marR="70854" marT="35426" marB="35426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854" marR="70854" marT="35426" marB="35426"/>
                </a:tc>
                <a:extLst>
                  <a:ext uri="{0D108BD9-81ED-4DB2-BD59-A6C34878D82A}">
                    <a16:rowId xmlns:a16="http://schemas.microsoft.com/office/drawing/2014/main" val="2213609376"/>
                  </a:ext>
                </a:extLst>
              </a:tr>
            </a:tbl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088A92C-9203-4C75-8EAB-49C639569829}"/>
              </a:ext>
            </a:extLst>
          </p:cNvPr>
          <p:cNvSpPr/>
          <p:nvPr/>
        </p:nvSpPr>
        <p:spPr>
          <a:xfrm>
            <a:off x="2605147" y="3583288"/>
            <a:ext cx="1774760" cy="903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Регулярные обновления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B61D57C-C70F-4E1C-AD80-0433FF10149D}"/>
              </a:ext>
            </a:extLst>
          </p:cNvPr>
          <p:cNvSpPr/>
          <p:nvPr/>
        </p:nvSpPr>
        <p:spPr>
          <a:xfrm>
            <a:off x="2587124" y="2092724"/>
            <a:ext cx="1774760" cy="1307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Рекомендации по интеграции в образовательный процесс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B59F4F8-3345-48E9-A2B7-CD9D7280B528}"/>
              </a:ext>
            </a:extLst>
          </p:cNvPr>
          <p:cNvSpPr/>
          <p:nvPr/>
        </p:nvSpPr>
        <p:spPr>
          <a:xfrm>
            <a:off x="2609316" y="4670790"/>
            <a:ext cx="1774760" cy="903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Удобный доступ к библиотеке </a:t>
            </a:r>
          </a:p>
          <a:p>
            <a:pPr algn="ctr"/>
            <a:r>
              <a:rPr lang="ru-RU" sz="1600" dirty="0"/>
              <a:t>(интернет-сайт)</a:t>
            </a:r>
          </a:p>
        </p:txBody>
      </p:sp>
      <p:pic>
        <p:nvPicPr>
          <p:cNvPr id="1026" name="Picture 2" descr="Картинки по запросу &quot;виртуальная лаборатория по химии&quot;">
            <a:extLst>
              <a:ext uri="{FF2B5EF4-FFF2-40B4-BE49-F238E27FC236}">
                <a16:creationId xmlns:a16="http://schemas.microsoft.com/office/drawing/2014/main" id="{6CA8BEF0-DF5B-49E4-978D-B1FABC8C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3954392"/>
            <a:ext cx="1419350" cy="106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виртуальная лаборатория по химии&quot;">
            <a:extLst>
              <a:ext uri="{FF2B5EF4-FFF2-40B4-BE49-F238E27FC236}">
                <a16:creationId xmlns:a16="http://schemas.microsoft.com/office/drawing/2014/main" id="{D61EC62F-9DCF-4DFE-80DC-6F72F4C8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5551160"/>
            <a:ext cx="1419350" cy="106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виртуальная лаборатория по химии&quot;">
            <a:extLst>
              <a:ext uri="{FF2B5EF4-FFF2-40B4-BE49-F238E27FC236}">
                <a16:creationId xmlns:a16="http://schemas.microsoft.com/office/drawing/2014/main" id="{73954D30-5E49-4FE1-9BAC-12A9CC9B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2351928"/>
            <a:ext cx="1419350" cy="106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: пятиугольник 18">
            <a:extLst>
              <a:ext uri="{FF2B5EF4-FFF2-40B4-BE49-F238E27FC236}">
                <a16:creationId xmlns:a16="http://schemas.microsoft.com/office/drawing/2014/main" id="{C16E2086-1D4B-4D21-91C3-873546B9C2C5}"/>
              </a:ext>
            </a:extLst>
          </p:cNvPr>
          <p:cNvSpPr/>
          <p:nvPr/>
        </p:nvSpPr>
        <p:spPr>
          <a:xfrm>
            <a:off x="0" y="134160"/>
            <a:ext cx="12131844" cy="77647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Обновление содержания образования</a:t>
            </a:r>
          </a:p>
        </p:txBody>
      </p:sp>
      <p:sp>
        <p:nvSpPr>
          <p:cNvPr id="3" name="Стрелка: изогнутая 2">
            <a:extLst>
              <a:ext uri="{FF2B5EF4-FFF2-40B4-BE49-F238E27FC236}">
                <a16:creationId xmlns:a16="http://schemas.microsoft.com/office/drawing/2014/main" id="{ED977C76-3A00-4362-8E8B-22D21ACFA90A}"/>
              </a:ext>
            </a:extLst>
          </p:cNvPr>
          <p:cNvSpPr/>
          <p:nvPr/>
        </p:nvSpPr>
        <p:spPr>
          <a:xfrm>
            <a:off x="5956944" y="1242371"/>
            <a:ext cx="1097280" cy="1943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: изогнутая 19">
            <a:extLst>
              <a:ext uri="{FF2B5EF4-FFF2-40B4-BE49-F238E27FC236}">
                <a16:creationId xmlns:a16="http://schemas.microsoft.com/office/drawing/2014/main" id="{44D208F9-AB03-41F6-9C36-F235EFC49E23}"/>
              </a:ext>
            </a:extLst>
          </p:cNvPr>
          <p:cNvSpPr/>
          <p:nvPr/>
        </p:nvSpPr>
        <p:spPr>
          <a:xfrm flipH="1">
            <a:off x="5036743" y="1224709"/>
            <a:ext cx="1196341" cy="19607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Картинки по запросу &quot;цифровая библиотека лого&quot;">
            <a:extLst>
              <a:ext uri="{FF2B5EF4-FFF2-40B4-BE49-F238E27FC236}">
                <a16:creationId xmlns:a16="http://schemas.microsoft.com/office/drawing/2014/main" id="{E0BBE3A7-E96C-45B5-891C-B032827D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2000" l="9778" r="89778">
                        <a14:foregroundMark x1="10222" y1="44000" x2="16444" y2="66222"/>
                        <a14:foregroundMark x1="16444" y1="66222" x2="30667" y2="84000"/>
                        <a14:foregroundMark x1="30667" y1="84000" x2="31111" y2="84000"/>
                        <a14:foregroundMark x1="85333" y1="42667" x2="84889" y2="64889"/>
                        <a14:foregroundMark x1="84889" y1="64889" x2="84444" y2="65778"/>
                        <a14:foregroundMark x1="54667" y1="9778" x2="49333" y2="9778"/>
                        <a14:foregroundMark x1="40889" y1="88444" x2="49333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30" y="3171378"/>
            <a:ext cx="1196340" cy="1196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Блок-схема: процесс 20">
            <a:extLst>
              <a:ext uri="{FF2B5EF4-FFF2-40B4-BE49-F238E27FC236}">
                <a16:creationId xmlns:a16="http://schemas.microsoft.com/office/drawing/2014/main" id="{1194717D-5A77-4832-9A39-B8D7DC6C5AFA}"/>
              </a:ext>
            </a:extLst>
          </p:cNvPr>
          <p:cNvSpPr/>
          <p:nvPr/>
        </p:nvSpPr>
        <p:spPr>
          <a:xfrm>
            <a:off x="7415427" y="1018490"/>
            <a:ext cx="4334514" cy="109086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Подпроект</a:t>
            </a:r>
            <a:r>
              <a:rPr lang="ru-RU" sz="1400" dirty="0"/>
              <a:t> </a:t>
            </a:r>
          </a:p>
          <a:p>
            <a:pPr algn="ctr"/>
            <a:r>
              <a:rPr lang="ru-RU" sz="1400" b="1" dirty="0"/>
              <a:t>«Методические рекомендации к цифровым лабораториям»</a:t>
            </a:r>
          </a:p>
          <a:p>
            <a:pPr algn="ctr"/>
            <a:r>
              <a:rPr lang="ru-RU" sz="1400" dirty="0"/>
              <a:t>внедрение в образовательный процесс школ города библиотеки цифровых химических лабораторий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1ED45A-D433-4D20-B8FB-85E82BDB62FA}"/>
              </a:ext>
            </a:extLst>
          </p:cNvPr>
          <p:cNvSpPr/>
          <p:nvPr/>
        </p:nvSpPr>
        <p:spPr>
          <a:xfrm>
            <a:off x="8153934" y="2286010"/>
            <a:ext cx="2857500" cy="953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Проблема</a:t>
            </a:r>
          </a:p>
        </p:txBody>
      </p:sp>
      <p:pic>
        <p:nvPicPr>
          <p:cNvPr id="14" name="Рисунок 13" descr="Предупреждение">
            <a:extLst>
              <a:ext uri="{FF2B5EF4-FFF2-40B4-BE49-F238E27FC236}">
                <a16:creationId xmlns:a16="http://schemas.microsoft.com/office/drawing/2014/main" id="{4CF6B7DC-0D50-4921-B8FF-7E22CF366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3934" y="2305695"/>
            <a:ext cx="914400" cy="9144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248F0DF-C362-47B4-84DF-DFB157E0FB5A}"/>
              </a:ext>
            </a:extLst>
          </p:cNvPr>
          <p:cNvSpPr/>
          <p:nvPr/>
        </p:nvSpPr>
        <p:spPr>
          <a:xfrm>
            <a:off x="7054224" y="3352863"/>
            <a:ext cx="4958706" cy="861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наличии в ОУ цифровых лабораторий, количество использований в образовательном процессе стремится к нулю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04A2833-C66F-4C60-8702-1678B084C7D6}"/>
              </a:ext>
            </a:extLst>
          </p:cNvPr>
          <p:cNvSpPr/>
          <p:nvPr/>
        </p:nvSpPr>
        <p:spPr>
          <a:xfrm>
            <a:off x="7054224" y="4978121"/>
            <a:ext cx="4958706" cy="146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Решение: провести ревизию всех ЦЛ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организовать обучающие курсы для педагогов;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разработать методические рекомендации по использованию ЦЛ на уроках химии.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642A3954-55BC-4DA7-97D2-85EBA4FC3849}"/>
              </a:ext>
            </a:extLst>
          </p:cNvPr>
          <p:cNvSpPr/>
          <p:nvPr/>
        </p:nvSpPr>
        <p:spPr>
          <a:xfrm>
            <a:off x="9401175" y="4437131"/>
            <a:ext cx="422910" cy="467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591A4830-25EE-436F-A774-D3A3AE7F53FF}"/>
              </a:ext>
            </a:extLst>
          </p:cNvPr>
          <p:cNvSpPr/>
          <p:nvPr/>
        </p:nvSpPr>
        <p:spPr>
          <a:xfrm rot="10800000">
            <a:off x="5805099" y="1959497"/>
            <a:ext cx="629030" cy="4898502"/>
          </a:xfrm>
          <a:prstGeom prst="downArrow">
            <a:avLst>
              <a:gd name="adj1" fmla="val 50000"/>
              <a:gd name="adj2" fmla="val 3278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11F09115-F473-40A8-A8F0-6C55F6DD2C31}"/>
              </a:ext>
            </a:extLst>
          </p:cNvPr>
          <p:cNvSpPr/>
          <p:nvPr/>
        </p:nvSpPr>
        <p:spPr>
          <a:xfrm rot="10800000">
            <a:off x="3464065" y="1959500"/>
            <a:ext cx="629030" cy="4898499"/>
          </a:xfrm>
          <a:prstGeom prst="downArrow">
            <a:avLst>
              <a:gd name="adj1" fmla="val 50000"/>
              <a:gd name="adj2" fmla="val 3278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C8E8D96-94FA-4FC6-88C9-202A9230C4D6}"/>
              </a:ext>
            </a:extLst>
          </p:cNvPr>
          <p:cNvSpPr/>
          <p:nvPr/>
        </p:nvSpPr>
        <p:spPr>
          <a:xfrm rot="10800000">
            <a:off x="1089750" y="1959499"/>
            <a:ext cx="629030" cy="4898500"/>
          </a:xfrm>
          <a:prstGeom prst="downArrow">
            <a:avLst>
              <a:gd name="adj1" fmla="val 50000"/>
              <a:gd name="adj2" fmla="val 3278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30C1E6-E6E8-4228-B893-C38CA0AA9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965" y="152578"/>
            <a:ext cx="11652069" cy="630328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ru-RU" dirty="0"/>
              <a:t>Цель проекта: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естественнонаучного образования школьников на основе социального партнерства и сетевого взаимодействия школ-партнеров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6CC62-4D37-49D2-8FCF-CB3A1F72DCEF}"/>
              </a:ext>
            </a:extLst>
          </p:cNvPr>
          <p:cNvSpPr txBox="1"/>
          <p:nvPr/>
        </p:nvSpPr>
        <p:spPr>
          <a:xfrm>
            <a:off x="4965599" y="972815"/>
            <a:ext cx="2260800" cy="954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i="1" dirty="0"/>
              <a:t>Обновление содержания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56E7B-7FDA-424D-800A-6079192F894F}"/>
              </a:ext>
            </a:extLst>
          </p:cNvPr>
          <p:cNvSpPr txBox="1"/>
          <p:nvPr/>
        </p:nvSpPr>
        <p:spPr>
          <a:xfrm>
            <a:off x="2621998" y="974639"/>
            <a:ext cx="2260072" cy="95410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i="1" dirty="0"/>
              <a:t>Организация </a:t>
            </a:r>
            <a:endParaRPr lang="en-US" sz="1400" b="1" i="1" dirty="0"/>
          </a:p>
          <a:p>
            <a:pPr algn="ctr"/>
            <a:r>
              <a:rPr lang="ru-RU" sz="1400" b="1" i="1" dirty="0"/>
              <a:t>информационно-методического сопровождения педагогов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F63AD-5A2B-4E70-8FA6-FF8001C36520}"/>
              </a:ext>
            </a:extLst>
          </p:cNvPr>
          <p:cNvSpPr txBox="1"/>
          <p:nvPr/>
        </p:nvSpPr>
        <p:spPr>
          <a:xfrm>
            <a:off x="292611" y="972815"/>
            <a:ext cx="2260800" cy="9540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i="1" dirty="0"/>
              <a:t>Повышение уровня мотивации обучающихся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631BB-6D36-491C-ACAF-A52E5D3D6745}"/>
              </a:ext>
            </a:extLst>
          </p:cNvPr>
          <p:cNvSpPr txBox="1"/>
          <p:nvPr/>
        </p:nvSpPr>
        <p:spPr>
          <a:xfrm>
            <a:off x="269200" y="5135998"/>
            <a:ext cx="22608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«Лаборатория успеха»</a:t>
            </a:r>
          </a:p>
          <a:p>
            <a:pPr algn="ctr"/>
            <a:r>
              <a:rPr lang="ru-RU" sz="1200" dirty="0"/>
              <a:t>Работа с одаренными детьми</a:t>
            </a:r>
          </a:p>
          <a:p>
            <a:pPr algn="ctr"/>
            <a:r>
              <a:rPr lang="ru-RU" sz="1200" dirty="0"/>
              <a:t>(олимпиадное движение, конкурсы),</a:t>
            </a:r>
          </a:p>
          <a:p>
            <a:pPr algn="ctr"/>
            <a:r>
              <a:rPr lang="ru-RU" sz="1200" dirty="0"/>
              <a:t>(химия, биология, экология)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2A5A6-334D-4C81-9537-A69E85E25E4C}"/>
              </a:ext>
            </a:extLst>
          </p:cNvPr>
          <p:cNvSpPr txBox="1"/>
          <p:nvPr/>
        </p:nvSpPr>
        <p:spPr>
          <a:xfrm>
            <a:off x="291227" y="2120196"/>
            <a:ext cx="2260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/>
              <a:t>Лаборатория </a:t>
            </a:r>
            <a:r>
              <a:rPr lang="ru-RU" sz="1200" b="1" dirty="0"/>
              <a:t>«Интерес» </a:t>
            </a:r>
          </a:p>
          <a:p>
            <a:pPr algn="ctr"/>
            <a:r>
              <a:rPr lang="ru-RU" sz="1200" dirty="0"/>
              <a:t>на базе </a:t>
            </a:r>
            <a:r>
              <a:rPr lang="ru-RU" sz="1200" dirty="0" err="1"/>
              <a:t>СурГПУ</a:t>
            </a:r>
            <a:r>
              <a:rPr lang="ru-RU" sz="1200" dirty="0"/>
              <a:t>, </a:t>
            </a:r>
            <a:r>
              <a:rPr lang="ru-RU" sz="1200" dirty="0" err="1"/>
              <a:t>СурГУ</a:t>
            </a:r>
            <a:r>
              <a:rPr lang="ru-RU" sz="1200" dirty="0"/>
              <a:t> (биология), </a:t>
            </a:r>
          </a:p>
          <a:p>
            <a:pPr algn="ctr"/>
            <a:r>
              <a:rPr lang="ru-RU" sz="1200" dirty="0"/>
              <a:t>для учащихся 5-7 классов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13461-D24D-41B1-86A1-C15348D00C0F}"/>
              </a:ext>
            </a:extLst>
          </p:cNvPr>
          <p:cNvSpPr txBox="1"/>
          <p:nvPr/>
        </p:nvSpPr>
        <p:spPr>
          <a:xfrm>
            <a:off x="8319219" y="4911504"/>
            <a:ext cx="2672658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Партнеры: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dirty="0" err="1"/>
              <a:t>СурГУ</a:t>
            </a:r>
            <a:endParaRPr lang="ru-RU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dirty="0" err="1"/>
              <a:t>СурГПУ</a:t>
            </a:r>
            <a:endParaRPr lang="ru-RU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dirty="0"/>
              <a:t>ЭБЦ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dirty="0"/>
              <a:t>Технополис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dirty="0" err="1"/>
              <a:t>Экспериментикум</a:t>
            </a:r>
            <a:endParaRPr lang="ru-RU" dirty="0"/>
          </a:p>
        </p:txBody>
      </p:sp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69174264-A049-4832-B880-C15BE5865061}"/>
              </a:ext>
            </a:extLst>
          </p:cNvPr>
          <p:cNvSpPr/>
          <p:nvPr/>
        </p:nvSpPr>
        <p:spPr>
          <a:xfrm>
            <a:off x="281186" y="3012360"/>
            <a:ext cx="2260800" cy="1246634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Лаборатория «Элемент» </a:t>
            </a:r>
          </a:p>
          <a:p>
            <a:pPr algn="ctr"/>
            <a:r>
              <a:rPr lang="ru-RU" sz="1200" dirty="0"/>
              <a:t>пропедевтический курс </a:t>
            </a:r>
          </a:p>
          <a:p>
            <a:pPr algn="ctr"/>
            <a:r>
              <a:rPr lang="ru-RU" sz="1200" dirty="0"/>
              <a:t>по учебному предмету «химия» для обучающихся </a:t>
            </a:r>
          </a:p>
          <a:p>
            <a:pPr algn="ctr"/>
            <a:r>
              <a:rPr lang="ru-RU" sz="1200" dirty="0"/>
              <a:t> 5-7 классов</a:t>
            </a:r>
          </a:p>
          <a:p>
            <a:pPr algn="ctr"/>
            <a:r>
              <a:rPr lang="ru-RU" sz="1200" dirty="0"/>
              <a:t> </a:t>
            </a:r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91FA5CFA-F5FD-457C-BE09-AEE74B973F99}"/>
              </a:ext>
            </a:extLst>
          </p:cNvPr>
          <p:cNvSpPr/>
          <p:nvPr/>
        </p:nvSpPr>
        <p:spPr>
          <a:xfrm>
            <a:off x="2638069" y="3183428"/>
            <a:ext cx="2260072" cy="1970765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/>
              <a:t>Лаборатория </a:t>
            </a:r>
            <a:r>
              <a:rPr lang="ru-RU" sz="1200" b="1" dirty="0"/>
              <a:t>«</a:t>
            </a:r>
            <a:r>
              <a:rPr lang="en-US" sz="1200" b="1" dirty="0" err="1"/>
              <a:t>ProLab</a:t>
            </a:r>
            <a:r>
              <a:rPr lang="ru-RU" sz="1200" b="1" dirty="0"/>
              <a:t>»</a:t>
            </a:r>
          </a:p>
          <a:p>
            <a:pPr algn="ctr"/>
            <a:r>
              <a:rPr lang="ru-RU" sz="1200" dirty="0"/>
              <a:t>Организация обучающих вебинаров, прохождение педагогами курсов КПК</a:t>
            </a:r>
          </a:p>
          <a:p>
            <a:pPr algn="ctr"/>
            <a:r>
              <a:rPr lang="ru-RU" sz="1200" dirty="0"/>
              <a:t>(химия, биология, экология);  </a:t>
            </a:r>
          </a:p>
          <a:p>
            <a:pPr algn="ctr"/>
            <a:r>
              <a:rPr lang="ru-RU" sz="1200" dirty="0"/>
              <a:t>Разработка портфеля методик и практик по повышению качества химического образования для слабоуспевающих учеников</a:t>
            </a:r>
          </a:p>
          <a:p>
            <a:pPr algn="ctr"/>
            <a:endParaRPr lang="ru-RU" sz="1200" dirty="0"/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D0220D03-C5A2-41A5-8761-B44E30B5FB1B}"/>
              </a:ext>
            </a:extLst>
          </p:cNvPr>
          <p:cNvSpPr/>
          <p:nvPr/>
        </p:nvSpPr>
        <p:spPr>
          <a:xfrm>
            <a:off x="5008483" y="2230200"/>
            <a:ext cx="2248059" cy="11988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Создание обменно-резервного фонда школьных кабинетов химии (лабораторная посуда и принадлежности, реагенты, лабораторное оборудование) </a:t>
            </a:r>
          </a:p>
        </p:txBody>
      </p:sp>
      <p:sp>
        <p:nvSpPr>
          <p:cNvPr id="13" name="Блок-схема: процесс 12">
            <a:extLst>
              <a:ext uri="{FF2B5EF4-FFF2-40B4-BE49-F238E27FC236}">
                <a16:creationId xmlns:a16="http://schemas.microsoft.com/office/drawing/2014/main" id="{A318A084-C8A2-4C53-BED0-B3C2DC214CEA}"/>
              </a:ext>
            </a:extLst>
          </p:cNvPr>
          <p:cNvSpPr/>
          <p:nvPr/>
        </p:nvSpPr>
        <p:spPr>
          <a:xfrm>
            <a:off x="2626847" y="5256906"/>
            <a:ext cx="2272812" cy="773845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Формирование банка </a:t>
            </a:r>
          </a:p>
          <a:p>
            <a:pPr algn="ctr"/>
            <a:r>
              <a:rPr lang="ru-RU" sz="1200" dirty="0"/>
              <a:t>правовых документов </a:t>
            </a:r>
          </a:p>
          <a:p>
            <a:pPr algn="ctr"/>
            <a:r>
              <a:rPr lang="ru-RU" sz="1200" dirty="0"/>
              <a:t>(приказы, положения, соглашения)</a:t>
            </a:r>
          </a:p>
        </p:txBody>
      </p:sp>
      <p:sp>
        <p:nvSpPr>
          <p:cNvPr id="14" name="Блок-схема: процесс 13">
            <a:extLst>
              <a:ext uri="{FF2B5EF4-FFF2-40B4-BE49-F238E27FC236}">
                <a16:creationId xmlns:a16="http://schemas.microsoft.com/office/drawing/2014/main" id="{83D5C632-366C-47C0-B60B-F4352F4A529F}"/>
              </a:ext>
            </a:extLst>
          </p:cNvPr>
          <p:cNvSpPr/>
          <p:nvPr/>
        </p:nvSpPr>
        <p:spPr>
          <a:xfrm>
            <a:off x="5014680" y="3562634"/>
            <a:ext cx="2260072" cy="11988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Внедрение в образовательный процесс школ города библиотеки виртуальных химических лабораторий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1D0B3-C5C8-4DFC-BEB7-A6A9E3A97EF1}"/>
              </a:ext>
            </a:extLst>
          </p:cNvPr>
          <p:cNvSpPr txBox="1"/>
          <p:nvPr/>
        </p:nvSpPr>
        <p:spPr>
          <a:xfrm>
            <a:off x="4995742" y="5082401"/>
            <a:ext cx="224805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«Лаборатория успеха 2.0»</a:t>
            </a:r>
          </a:p>
          <a:p>
            <a:pPr algn="ctr"/>
            <a:r>
              <a:rPr lang="ru-RU" sz="1200" dirty="0"/>
              <a:t>подготовка учащихся к ОГЭ и ЕГЭ, 9-11 классы</a:t>
            </a:r>
          </a:p>
          <a:p>
            <a:pPr algn="ctr"/>
            <a:r>
              <a:rPr lang="ru-RU" sz="1200" dirty="0"/>
              <a:t>(на базе </a:t>
            </a:r>
            <a:r>
              <a:rPr lang="ru-RU" sz="1200" dirty="0" err="1"/>
              <a:t>СурГПУ</a:t>
            </a:r>
            <a:r>
              <a:rPr lang="ru-RU" sz="1200" dirty="0"/>
              <a:t>, </a:t>
            </a:r>
            <a:r>
              <a:rPr lang="ru-RU" sz="1200" dirty="0" err="1"/>
              <a:t>СурГУ</a:t>
            </a:r>
            <a:r>
              <a:rPr lang="ru-RU" sz="12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821EAB-624A-4A43-ABCF-718C93AC9778}"/>
              </a:ext>
            </a:extLst>
          </p:cNvPr>
          <p:cNvSpPr txBox="1"/>
          <p:nvPr/>
        </p:nvSpPr>
        <p:spPr>
          <a:xfrm>
            <a:off x="8302258" y="972815"/>
            <a:ext cx="267265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Межсетевое партнерство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D542CF-6ACB-4790-A37B-CF5E695D078E}"/>
              </a:ext>
            </a:extLst>
          </p:cNvPr>
          <p:cNvSpPr txBox="1"/>
          <p:nvPr/>
        </p:nvSpPr>
        <p:spPr>
          <a:xfrm>
            <a:off x="7466324" y="1436375"/>
            <a:ext cx="4378449" cy="21698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«Зелёные школы» </a:t>
            </a:r>
          </a:p>
          <a:p>
            <a:pPr algn="ctr"/>
            <a:r>
              <a:rPr lang="ru-RU" dirty="0"/>
              <a:t>для устойчивого развития</a:t>
            </a:r>
          </a:p>
          <a:p>
            <a:pPr algn="just"/>
            <a:endParaRPr lang="ru-RU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354013"/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С января 2020 года </a:t>
            </a: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25 образовательных учреждениях </a:t>
            </a:r>
            <a:r>
              <a:rPr lang="ru-RU" sz="9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реализуется В</a:t>
            </a:r>
            <a:r>
              <a:rPr lang="ru-RU" sz="9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сероссийский </a:t>
            </a: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«Зеленая школа». Проект является частью Межрегионального сетевого партнерства «Учимся жить устойчиво в глобальном мире. Экология. Здоровье. Безопасность» и направлен на вовлечение воспитанников и обучающихся в мероприятия экологической направленности и создание экологической развивающейся среды. В рамках проекта в образовательных учреждениях создаются эколого-развивающие среды (</a:t>
            </a:r>
            <a:r>
              <a:rPr lang="ru-RU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экотропы</a:t>
            </a: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уголки природы), системы проведения и участие воспитанников и обучающихся в экологических мероприятиях (конкурсах, акциях), представление идей экологического образования и устойчивого развития в экологичной среде в урочной и внеурочной 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деятельности. 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Отзыв клиента">
            <a:extLst>
              <a:ext uri="{FF2B5EF4-FFF2-40B4-BE49-F238E27FC236}">
                <a16:creationId xmlns:a16="http://schemas.microsoft.com/office/drawing/2014/main" id="{5C3A7442-530F-455C-B8D6-7D5A3D0B0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1816" y="3604038"/>
            <a:ext cx="1307466" cy="130746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F36BCE-6867-4413-AF4A-47D59FF7F78B}"/>
              </a:ext>
            </a:extLst>
          </p:cNvPr>
          <p:cNvSpPr/>
          <p:nvPr/>
        </p:nvSpPr>
        <p:spPr>
          <a:xfrm>
            <a:off x="269965" y="6181216"/>
            <a:ext cx="6986577" cy="59435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Ресурсный центр: МБОУ СЕНЛ</a:t>
            </a:r>
          </a:p>
        </p:txBody>
      </p:sp>
      <p:pic>
        <p:nvPicPr>
          <p:cNvPr id="24" name="Рисунок 23" descr="Маркетинг">
            <a:extLst>
              <a:ext uri="{FF2B5EF4-FFF2-40B4-BE49-F238E27FC236}">
                <a16:creationId xmlns:a16="http://schemas.microsoft.com/office/drawing/2014/main" id="{3A83F517-D866-44B1-9945-BD1BBEA1F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594" y="6151661"/>
            <a:ext cx="653467" cy="653467"/>
          </a:xfrm>
          <a:prstGeom prst="rect">
            <a:avLst/>
          </a:prstGeom>
        </p:spPr>
      </p:pic>
      <p:sp>
        <p:nvSpPr>
          <p:cNvPr id="25" name="Блок-схема: процесс 24">
            <a:extLst>
              <a:ext uri="{FF2B5EF4-FFF2-40B4-BE49-F238E27FC236}">
                <a16:creationId xmlns:a16="http://schemas.microsoft.com/office/drawing/2014/main" id="{7A40B4EF-6070-48FA-BCFA-07C6E202DC68}"/>
              </a:ext>
            </a:extLst>
          </p:cNvPr>
          <p:cNvSpPr/>
          <p:nvPr/>
        </p:nvSpPr>
        <p:spPr>
          <a:xfrm>
            <a:off x="2648543" y="2120196"/>
            <a:ext cx="2260072" cy="896645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Муниципальная кадровая школа по разработке дополнительных общеобразовательных программ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041BCC-15A8-4C3F-9733-6216C367C30E}"/>
              </a:ext>
            </a:extLst>
          </p:cNvPr>
          <p:cNvSpPr txBox="1"/>
          <p:nvPr/>
        </p:nvSpPr>
        <p:spPr>
          <a:xfrm>
            <a:off x="269200" y="4375777"/>
            <a:ext cx="2260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/>
              <a:t>«</a:t>
            </a:r>
            <a:r>
              <a:rPr lang="ru-RU" sz="1200" b="1" dirty="0" err="1"/>
              <a:t>Экспериментикум</a:t>
            </a:r>
            <a:r>
              <a:rPr lang="ru-RU" sz="1200" b="1" dirty="0"/>
              <a:t>»</a:t>
            </a:r>
          </a:p>
          <a:p>
            <a:pPr algn="ctr"/>
            <a:r>
              <a:rPr lang="ru-RU" sz="1200" dirty="0"/>
              <a:t>Посещение парка научных развлечений</a:t>
            </a:r>
          </a:p>
        </p:txBody>
      </p:sp>
    </p:spTree>
    <p:extLst>
      <p:ext uri="{BB962C8B-B14F-4D97-AF65-F5344CB8AC3E}">
        <p14:creationId xmlns:p14="http://schemas.microsoft.com/office/powerpoint/2010/main" val="112657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147370F-CA6A-4DEE-88B6-1B6C34953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915379"/>
              </p:ext>
            </p:extLst>
          </p:nvPr>
        </p:nvGraphicFramePr>
        <p:xfrm>
          <a:off x="838199" y="139019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D4034CC-C7C9-4F9F-AE0E-25B718267FA0}"/>
              </a:ext>
            </a:extLst>
          </p:cNvPr>
          <p:cNvSpPr txBox="1">
            <a:spLocks/>
          </p:cNvSpPr>
          <p:nvPr/>
        </p:nvSpPr>
        <p:spPr>
          <a:xfrm>
            <a:off x="269965" y="152578"/>
            <a:ext cx="11652069" cy="63032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Цель проекта: </a:t>
            </a:r>
            <a:r>
              <a:rPr lang="ru-RU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естественнонаучного образования школьников на основе социального партнерства и сетевого взаимодействия школ-партнеров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80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штриховая вправо 1">
            <a:extLst>
              <a:ext uri="{FF2B5EF4-FFF2-40B4-BE49-F238E27FC236}">
                <a16:creationId xmlns:a16="http://schemas.microsoft.com/office/drawing/2014/main" id="{2150980E-D958-40DC-9DB4-B9E857BAE929}"/>
              </a:ext>
            </a:extLst>
          </p:cNvPr>
          <p:cNvSpPr/>
          <p:nvPr/>
        </p:nvSpPr>
        <p:spPr>
          <a:xfrm>
            <a:off x="0" y="3040380"/>
            <a:ext cx="8926830" cy="674370"/>
          </a:xfrm>
          <a:prstGeom prst="stripedRightArrow">
            <a:avLst>
              <a:gd name="adj1" fmla="val 50000"/>
              <a:gd name="adj2" fmla="val 85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9BEE3F1-3AE5-45CF-B887-16B0D1BD4C7C}"/>
              </a:ext>
            </a:extLst>
          </p:cNvPr>
          <p:cNvSpPr/>
          <p:nvPr/>
        </p:nvSpPr>
        <p:spPr>
          <a:xfrm>
            <a:off x="838199" y="235383"/>
            <a:ext cx="2354130" cy="1811096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642DADD8-95BD-45D3-B482-F3E78FBC2F06}"/>
              </a:ext>
            </a:extLst>
          </p:cNvPr>
          <p:cNvSpPr/>
          <p:nvPr/>
        </p:nvSpPr>
        <p:spPr>
          <a:xfrm>
            <a:off x="838199" y="2198960"/>
            <a:ext cx="2324751" cy="1846582"/>
          </a:xfrm>
          <a:custGeom>
            <a:avLst/>
            <a:gdLst>
              <a:gd name="connsiteX0" fmla="*/ 0 w 1846582"/>
              <a:gd name="connsiteY0" fmla="*/ 184658 h 1846582"/>
              <a:gd name="connsiteX1" fmla="*/ 184658 w 1846582"/>
              <a:gd name="connsiteY1" fmla="*/ 0 h 1846582"/>
              <a:gd name="connsiteX2" fmla="*/ 1661924 w 1846582"/>
              <a:gd name="connsiteY2" fmla="*/ 0 h 1846582"/>
              <a:gd name="connsiteX3" fmla="*/ 1846582 w 1846582"/>
              <a:gd name="connsiteY3" fmla="*/ 184658 h 1846582"/>
              <a:gd name="connsiteX4" fmla="*/ 1846582 w 1846582"/>
              <a:gd name="connsiteY4" fmla="*/ 1661924 h 1846582"/>
              <a:gd name="connsiteX5" fmla="*/ 1661924 w 1846582"/>
              <a:gd name="connsiteY5" fmla="*/ 1846582 h 1846582"/>
              <a:gd name="connsiteX6" fmla="*/ 184658 w 1846582"/>
              <a:gd name="connsiteY6" fmla="*/ 1846582 h 1846582"/>
              <a:gd name="connsiteX7" fmla="*/ 0 w 1846582"/>
              <a:gd name="connsiteY7" fmla="*/ 1661924 h 1846582"/>
              <a:gd name="connsiteX8" fmla="*/ 0 w 1846582"/>
              <a:gd name="connsiteY8" fmla="*/ 184658 h 18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582" h="1846582">
                <a:moveTo>
                  <a:pt x="0" y="184658"/>
                </a:moveTo>
                <a:cubicBezTo>
                  <a:pt x="0" y="82674"/>
                  <a:pt x="82674" y="0"/>
                  <a:pt x="184658" y="0"/>
                </a:cubicBezTo>
                <a:lnTo>
                  <a:pt x="1661924" y="0"/>
                </a:lnTo>
                <a:cubicBezTo>
                  <a:pt x="1763908" y="0"/>
                  <a:pt x="1846582" y="82674"/>
                  <a:pt x="1846582" y="184658"/>
                </a:cubicBezTo>
                <a:lnTo>
                  <a:pt x="1846582" y="1661924"/>
                </a:lnTo>
                <a:cubicBezTo>
                  <a:pt x="1846582" y="1763908"/>
                  <a:pt x="1763908" y="1846582"/>
                  <a:pt x="1661924" y="1846582"/>
                </a:cubicBezTo>
                <a:lnTo>
                  <a:pt x="184658" y="1846582"/>
                </a:lnTo>
                <a:cubicBezTo>
                  <a:pt x="82674" y="1846582"/>
                  <a:pt x="0" y="1763908"/>
                  <a:pt x="0" y="1661924"/>
                </a:cubicBezTo>
                <a:lnTo>
                  <a:pt x="0" y="1846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25" tIns="145525" rIns="145525" bIns="14552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kern="1200" dirty="0"/>
              <a:t>Интерес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17196A8-6EDD-486D-8D35-29E1C65C92CC}"/>
              </a:ext>
            </a:extLst>
          </p:cNvPr>
          <p:cNvSpPr/>
          <p:nvPr/>
        </p:nvSpPr>
        <p:spPr>
          <a:xfrm rot="21598045">
            <a:off x="3258005" y="1082113"/>
            <a:ext cx="65675" cy="116183"/>
          </a:xfrm>
          <a:custGeom>
            <a:avLst/>
            <a:gdLst>
              <a:gd name="connsiteX0" fmla="*/ 0 w 65675"/>
              <a:gd name="connsiteY0" fmla="*/ 23237 h 116183"/>
              <a:gd name="connsiteX1" fmla="*/ 32838 w 65675"/>
              <a:gd name="connsiteY1" fmla="*/ 23237 h 116183"/>
              <a:gd name="connsiteX2" fmla="*/ 32838 w 65675"/>
              <a:gd name="connsiteY2" fmla="*/ 0 h 116183"/>
              <a:gd name="connsiteX3" fmla="*/ 65675 w 65675"/>
              <a:gd name="connsiteY3" fmla="*/ 58092 h 116183"/>
              <a:gd name="connsiteX4" fmla="*/ 32838 w 65675"/>
              <a:gd name="connsiteY4" fmla="*/ 116183 h 116183"/>
              <a:gd name="connsiteX5" fmla="*/ 32838 w 65675"/>
              <a:gd name="connsiteY5" fmla="*/ 92946 h 116183"/>
              <a:gd name="connsiteX6" fmla="*/ 0 w 65675"/>
              <a:gd name="connsiteY6" fmla="*/ 92946 h 116183"/>
              <a:gd name="connsiteX7" fmla="*/ 0 w 65675"/>
              <a:gd name="connsiteY7" fmla="*/ 23237 h 1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75" h="116183">
                <a:moveTo>
                  <a:pt x="0" y="23237"/>
                </a:moveTo>
                <a:lnTo>
                  <a:pt x="32838" y="23237"/>
                </a:lnTo>
                <a:lnTo>
                  <a:pt x="32838" y="0"/>
                </a:lnTo>
                <a:lnTo>
                  <a:pt x="65675" y="58092"/>
                </a:lnTo>
                <a:lnTo>
                  <a:pt x="32838" y="116183"/>
                </a:lnTo>
                <a:lnTo>
                  <a:pt x="32838" y="92946"/>
                </a:lnTo>
                <a:lnTo>
                  <a:pt x="0" y="92946"/>
                </a:lnTo>
                <a:lnTo>
                  <a:pt x="0" y="23237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23237" rIns="19702" bIns="2323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500" kern="120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F0658B2-DC1F-44AD-84E0-27E5D1D13A16}"/>
              </a:ext>
            </a:extLst>
          </p:cNvPr>
          <p:cNvSpPr/>
          <p:nvPr/>
        </p:nvSpPr>
        <p:spPr>
          <a:xfrm>
            <a:off x="3379973" y="233937"/>
            <a:ext cx="2354130" cy="1811096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000" r="-3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975C378E-F4B3-4F4E-AB0C-1C5B7E355DF3}"/>
              </a:ext>
            </a:extLst>
          </p:cNvPr>
          <p:cNvSpPr/>
          <p:nvPr/>
        </p:nvSpPr>
        <p:spPr>
          <a:xfrm>
            <a:off x="3394662" y="2198960"/>
            <a:ext cx="2324751" cy="1846582"/>
          </a:xfrm>
          <a:custGeom>
            <a:avLst/>
            <a:gdLst>
              <a:gd name="connsiteX0" fmla="*/ 0 w 1846582"/>
              <a:gd name="connsiteY0" fmla="*/ 184658 h 1846582"/>
              <a:gd name="connsiteX1" fmla="*/ 184658 w 1846582"/>
              <a:gd name="connsiteY1" fmla="*/ 0 h 1846582"/>
              <a:gd name="connsiteX2" fmla="*/ 1661924 w 1846582"/>
              <a:gd name="connsiteY2" fmla="*/ 0 h 1846582"/>
              <a:gd name="connsiteX3" fmla="*/ 1846582 w 1846582"/>
              <a:gd name="connsiteY3" fmla="*/ 184658 h 1846582"/>
              <a:gd name="connsiteX4" fmla="*/ 1846582 w 1846582"/>
              <a:gd name="connsiteY4" fmla="*/ 1661924 h 1846582"/>
              <a:gd name="connsiteX5" fmla="*/ 1661924 w 1846582"/>
              <a:gd name="connsiteY5" fmla="*/ 1846582 h 1846582"/>
              <a:gd name="connsiteX6" fmla="*/ 184658 w 1846582"/>
              <a:gd name="connsiteY6" fmla="*/ 1846582 h 1846582"/>
              <a:gd name="connsiteX7" fmla="*/ 0 w 1846582"/>
              <a:gd name="connsiteY7" fmla="*/ 1661924 h 1846582"/>
              <a:gd name="connsiteX8" fmla="*/ 0 w 1846582"/>
              <a:gd name="connsiteY8" fmla="*/ 184658 h 18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582" h="1846582">
                <a:moveTo>
                  <a:pt x="0" y="184658"/>
                </a:moveTo>
                <a:cubicBezTo>
                  <a:pt x="0" y="82674"/>
                  <a:pt x="82674" y="0"/>
                  <a:pt x="184658" y="0"/>
                </a:cubicBezTo>
                <a:lnTo>
                  <a:pt x="1661924" y="0"/>
                </a:lnTo>
                <a:cubicBezTo>
                  <a:pt x="1763908" y="0"/>
                  <a:pt x="1846582" y="82674"/>
                  <a:pt x="1846582" y="184658"/>
                </a:cubicBezTo>
                <a:lnTo>
                  <a:pt x="1846582" y="1661924"/>
                </a:lnTo>
                <a:cubicBezTo>
                  <a:pt x="1846582" y="1763908"/>
                  <a:pt x="1763908" y="1846582"/>
                  <a:pt x="1661924" y="1846582"/>
                </a:cubicBezTo>
                <a:lnTo>
                  <a:pt x="184658" y="1846582"/>
                </a:lnTo>
                <a:cubicBezTo>
                  <a:pt x="82674" y="1846582"/>
                  <a:pt x="0" y="1763908"/>
                  <a:pt x="0" y="1661924"/>
                </a:cubicBezTo>
                <a:lnTo>
                  <a:pt x="0" y="1846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715" tIns="141715" rIns="141715" bIns="14171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300" kern="1200" dirty="0"/>
              <a:t>Практика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803C2672-84AD-42C7-8377-8CF486CAD806}"/>
              </a:ext>
            </a:extLst>
          </p:cNvPr>
          <p:cNvSpPr/>
          <p:nvPr/>
        </p:nvSpPr>
        <p:spPr>
          <a:xfrm>
            <a:off x="5799692" y="1081393"/>
            <a:ext cx="65587" cy="116183"/>
          </a:xfrm>
          <a:custGeom>
            <a:avLst/>
            <a:gdLst>
              <a:gd name="connsiteX0" fmla="*/ 0 w 65587"/>
              <a:gd name="connsiteY0" fmla="*/ 23237 h 116183"/>
              <a:gd name="connsiteX1" fmla="*/ 32794 w 65587"/>
              <a:gd name="connsiteY1" fmla="*/ 23237 h 116183"/>
              <a:gd name="connsiteX2" fmla="*/ 32794 w 65587"/>
              <a:gd name="connsiteY2" fmla="*/ 0 h 116183"/>
              <a:gd name="connsiteX3" fmla="*/ 65587 w 65587"/>
              <a:gd name="connsiteY3" fmla="*/ 58092 h 116183"/>
              <a:gd name="connsiteX4" fmla="*/ 32794 w 65587"/>
              <a:gd name="connsiteY4" fmla="*/ 116183 h 116183"/>
              <a:gd name="connsiteX5" fmla="*/ 32794 w 65587"/>
              <a:gd name="connsiteY5" fmla="*/ 92946 h 116183"/>
              <a:gd name="connsiteX6" fmla="*/ 0 w 65587"/>
              <a:gd name="connsiteY6" fmla="*/ 92946 h 116183"/>
              <a:gd name="connsiteX7" fmla="*/ 0 w 65587"/>
              <a:gd name="connsiteY7" fmla="*/ 23237 h 1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87" h="116183">
                <a:moveTo>
                  <a:pt x="0" y="23237"/>
                </a:moveTo>
                <a:lnTo>
                  <a:pt x="32794" y="23237"/>
                </a:lnTo>
                <a:lnTo>
                  <a:pt x="32794" y="0"/>
                </a:lnTo>
                <a:lnTo>
                  <a:pt x="65587" y="58092"/>
                </a:lnTo>
                <a:lnTo>
                  <a:pt x="32794" y="116183"/>
                </a:lnTo>
                <a:lnTo>
                  <a:pt x="32794" y="92946"/>
                </a:lnTo>
                <a:lnTo>
                  <a:pt x="0" y="92946"/>
                </a:lnTo>
                <a:lnTo>
                  <a:pt x="0" y="23237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3237" rIns="19676" bIns="2323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500" kern="120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9CD3CCB-3EA4-4F8A-908C-72EDE3F06DD9}"/>
              </a:ext>
            </a:extLst>
          </p:cNvPr>
          <p:cNvSpPr/>
          <p:nvPr/>
        </p:nvSpPr>
        <p:spPr>
          <a:xfrm>
            <a:off x="5921497" y="233937"/>
            <a:ext cx="2354130" cy="1811096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AD01CCB0-7BB7-4FBB-9F52-A8F09D448749}"/>
              </a:ext>
            </a:extLst>
          </p:cNvPr>
          <p:cNvSpPr/>
          <p:nvPr/>
        </p:nvSpPr>
        <p:spPr>
          <a:xfrm>
            <a:off x="6265415" y="2198960"/>
            <a:ext cx="1846582" cy="1846582"/>
          </a:xfrm>
          <a:custGeom>
            <a:avLst/>
            <a:gdLst>
              <a:gd name="connsiteX0" fmla="*/ 0 w 1846582"/>
              <a:gd name="connsiteY0" fmla="*/ 184658 h 1846582"/>
              <a:gd name="connsiteX1" fmla="*/ 184658 w 1846582"/>
              <a:gd name="connsiteY1" fmla="*/ 0 h 1846582"/>
              <a:gd name="connsiteX2" fmla="*/ 1661924 w 1846582"/>
              <a:gd name="connsiteY2" fmla="*/ 0 h 1846582"/>
              <a:gd name="connsiteX3" fmla="*/ 1846582 w 1846582"/>
              <a:gd name="connsiteY3" fmla="*/ 184658 h 1846582"/>
              <a:gd name="connsiteX4" fmla="*/ 1846582 w 1846582"/>
              <a:gd name="connsiteY4" fmla="*/ 1661924 h 1846582"/>
              <a:gd name="connsiteX5" fmla="*/ 1661924 w 1846582"/>
              <a:gd name="connsiteY5" fmla="*/ 1846582 h 1846582"/>
              <a:gd name="connsiteX6" fmla="*/ 184658 w 1846582"/>
              <a:gd name="connsiteY6" fmla="*/ 1846582 h 1846582"/>
              <a:gd name="connsiteX7" fmla="*/ 0 w 1846582"/>
              <a:gd name="connsiteY7" fmla="*/ 1661924 h 1846582"/>
              <a:gd name="connsiteX8" fmla="*/ 0 w 1846582"/>
              <a:gd name="connsiteY8" fmla="*/ 184658 h 18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582" h="1846582">
                <a:moveTo>
                  <a:pt x="0" y="184658"/>
                </a:moveTo>
                <a:cubicBezTo>
                  <a:pt x="0" y="82674"/>
                  <a:pt x="82674" y="0"/>
                  <a:pt x="184658" y="0"/>
                </a:cubicBezTo>
                <a:lnTo>
                  <a:pt x="1661924" y="0"/>
                </a:lnTo>
                <a:cubicBezTo>
                  <a:pt x="1763908" y="0"/>
                  <a:pt x="1846582" y="82674"/>
                  <a:pt x="1846582" y="184658"/>
                </a:cubicBezTo>
                <a:lnTo>
                  <a:pt x="1846582" y="1661924"/>
                </a:lnTo>
                <a:cubicBezTo>
                  <a:pt x="1846582" y="1763908"/>
                  <a:pt x="1763908" y="1846582"/>
                  <a:pt x="1661924" y="1846582"/>
                </a:cubicBezTo>
                <a:lnTo>
                  <a:pt x="184658" y="1846582"/>
                </a:lnTo>
                <a:cubicBezTo>
                  <a:pt x="82674" y="1846582"/>
                  <a:pt x="0" y="1763908"/>
                  <a:pt x="0" y="1661924"/>
                </a:cubicBezTo>
                <a:lnTo>
                  <a:pt x="0" y="1846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715" tIns="141715" rIns="141715" bIns="14171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300" kern="1200" dirty="0"/>
              <a:t>Подготовка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5DCD2A2-1BEC-49C4-ACD4-401A3CFB58A3}"/>
              </a:ext>
            </a:extLst>
          </p:cNvPr>
          <p:cNvSpPr/>
          <p:nvPr/>
        </p:nvSpPr>
        <p:spPr>
          <a:xfrm rot="22714">
            <a:off x="8341303" y="1089821"/>
            <a:ext cx="65676" cy="116183"/>
          </a:xfrm>
          <a:custGeom>
            <a:avLst/>
            <a:gdLst>
              <a:gd name="connsiteX0" fmla="*/ 0 w 65676"/>
              <a:gd name="connsiteY0" fmla="*/ 23237 h 116183"/>
              <a:gd name="connsiteX1" fmla="*/ 32838 w 65676"/>
              <a:gd name="connsiteY1" fmla="*/ 23237 h 116183"/>
              <a:gd name="connsiteX2" fmla="*/ 32838 w 65676"/>
              <a:gd name="connsiteY2" fmla="*/ 0 h 116183"/>
              <a:gd name="connsiteX3" fmla="*/ 65676 w 65676"/>
              <a:gd name="connsiteY3" fmla="*/ 58092 h 116183"/>
              <a:gd name="connsiteX4" fmla="*/ 32838 w 65676"/>
              <a:gd name="connsiteY4" fmla="*/ 116183 h 116183"/>
              <a:gd name="connsiteX5" fmla="*/ 32838 w 65676"/>
              <a:gd name="connsiteY5" fmla="*/ 92946 h 116183"/>
              <a:gd name="connsiteX6" fmla="*/ 0 w 65676"/>
              <a:gd name="connsiteY6" fmla="*/ 92946 h 116183"/>
              <a:gd name="connsiteX7" fmla="*/ 0 w 65676"/>
              <a:gd name="connsiteY7" fmla="*/ 23237 h 11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76" h="116183">
                <a:moveTo>
                  <a:pt x="0" y="23237"/>
                </a:moveTo>
                <a:lnTo>
                  <a:pt x="32838" y="23237"/>
                </a:lnTo>
                <a:lnTo>
                  <a:pt x="32838" y="0"/>
                </a:lnTo>
                <a:lnTo>
                  <a:pt x="65676" y="58092"/>
                </a:lnTo>
                <a:lnTo>
                  <a:pt x="32838" y="116183"/>
                </a:lnTo>
                <a:lnTo>
                  <a:pt x="32838" y="92946"/>
                </a:lnTo>
                <a:lnTo>
                  <a:pt x="0" y="92946"/>
                </a:lnTo>
                <a:lnTo>
                  <a:pt x="0" y="23237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23237" rIns="19703" bIns="2323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500" kern="120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B8A7EE1-5415-4639-AC15-0D95DDFCB051}"/>
              </a:ext>
            </a:extLst>
          </p:cNvPr>
          <p:cNvSpPr/>
          <p:nvPr/>
        </p:nvSpPr>
        <p:spPr>
          <a:xfrm>
            <a:off x="8949406" y="2556761"/>
            <a:ext cx="1846582" cy="1846582"/>
          </a:xfrm>
          <a:custGeom>
            <a:avLst/>
            <a:gdLst>
              <a:gd name="connsiteX0" fmla="*/ 0 w 1846582"/>
              <a:gd name="connsiteY0" fmla="*/ 184658 h 1846582"/>
              <a:gd name="connsiteX1" fmla="*/ 184658 w 1846582"/>
              <a:gd name="connsiteY1" fmla="*/ 0 h 1846582"/>
              <a:gd name="connsiteX2" fmla="*/ 1661924 w 1846582"/>
              <a:gd name="connsiteY2" fmla="*/ 0 h 1846582"/>
              <a:gd name="connsiteX3" fmla="*/ 1846582 w 1846582"/>
              <a:gd name="connsiteY3" fmla="*/ 184658 h 1846582"/>
              <a:gd name="connsiteX4" fmla="*/ 1846582 w 1846582"/>
              <a:gd name="connsiteY4" fmla="*/ 1661924 h 1846582"/>
              <a:gd name="connsiteX5" fmla="*/ 1661924 w 1846582"/>
              <a:gd name="connsiteY5" fmla="*/ 1846582 h 1846582"/>
              <a:gd name="connsiteX6" fmla="*/ 184658 w 1846582"/>
              <a:gd name="connsiteY6" fmla="*/ 1846582 h 1846582"/>
              <a:gd name="connsiteX7" fmla="*/ 0 w 1846582"/>
              <a:gd name="connsiteY7" fmla="*/ 1661924 h 1846582"/>
              <a:gd name="connsiteX8" fmla="*/ 0 w 1846582"/>
              <a:gd name="connsiteY8" fmla="*/ 184658 h 18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582" h="1846582">
                <a:moveTo>
                  <a:pt x="0" y="184658"/>
                </a:moveTo>
                <a:cubicBezTo>
                  <a:pt x="0" y="82674"/>
                  <a:pt x="82674" y="0"/>
                  <a:pt x="184658" y="0"/>
                </a:cubicBezTo>
                <a:lnTo>
                  <a:pt x="1661924" y="0"/>
                </a:lnTo>
                <a:cubicBezTo>
                  <a:pt x="1763908" y="0"/>
                  <a:pt x="1846582" y="82674"/>
                  <a:pt x="1846582" y="184658"/>
                </a:cubicBezTo>
                <a:lnTo>
                  <a:pt x="1846582" y="1661924"/>
                </a:lnTo>
                <a:cubicBezTo>
                  <a:pt x="1846582" y="1763908"/>
                  <a:pt x="1763908" y="1846582"/>
                  <a:pt x="1661924" y="1846582"/>
                </a:cubicBezTo>
                <a:lnTo>
                  <a:pt x="184658" y="1846582"/>
                </a:lnTo>
                <a:cubicBezTo>
                  <a:pt x="82674" y="1846582"/>
                  <a:pt x="0" y="1763908"/>
                  <a:pt x="0" y="1661924"/>
                </a:cubicBezTo>
                <a:lnTo>
                  <a:pt x="0" y="1846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905" tIns="137905" rIns="137905" bIns="137905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200" kern="1200" dirty="0"/>
              <a:t>Абитуриент</a:t>
            </a: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434615A0-FCEE-4B0C-8905-DC405B7E5A3A}"/>
              </a:ext>
            </a:extLst>
          </p:cNvPr>
          <p:cNvSpPr/>
          <p:nvPr/>
        </p:nvSpPr>
        <p:spPr>
          <a:xfrm>
            <a:off x="838199" y="4271965"/>
            <a:ext cx="2324751" cy="2474590"/>
          </a:xfrm>
          <a:custGeom>
            <a:avLst/>
            <a:gdLst>
              <a:gd name="connsiteX0" fmla="*/ 0 w 1846582"/>
              <a:gd name="connsiteY0" fmla="*/ 184658 h 1846582"/>
              <a:gd name="connsiteX1" fmla="*/ 184658 w 1846582"/>
              <a:gd name="connsiteY1" fmla="*/ 0 h 1846582"/>
              <a:gd name="connsiteX2" fmla="*/ 1661924 w 1846582"/>
              <a:gd name="connsiteY2" fmla="*/ 0 h 1846582"/>
              <a:gd name="connsiteX3" fmla="*/ 1846582 w 1846582"/>
              <a:gd name="connsiteY3" fmla="*/ 184658 h 1846582"/>
              <a:gd name="connsiteX4" fmla="*/ 1846582 w 1846582"/>
              <a:gd name="connsiteY4" fmla="*/ 1661924 h 1846582"/>
              <a:gd name="connsiteX5" fmla="*/ 1661924 w 1846582"/>
              <a:gd name="connsiteY5" fmla="*/ 1846582 h 1846582"/>
              <a:gd name="connsiteX6" fmla="*/ 184658 w 1846582"/>
              <a:gd name="connsiteY6" fmla="*/ 1846582 h 1846582"/>
              <a:gd name="connsiteX7" fmla="*/ 0 w 1846582"/>
              <a:gd name="connsiteY7" fmla="*/ 1661924 h 1846582"/>
              <a:gd name="connsiteX8" fmla="*/ 0 w 1846582"/>
              <a:gd name="connsiteY8" fmla="*/ 184658 h 18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582" h="1846582">
                <a:moveTo>
                  <a:pt x="0" y="184658"/>
                </a:moveTo>
                <a:cubicBezTo>
                  <a:pt x="0" y="82674"/>
                  <a:pt x="82674" y="0"/>
                  <a:pt x="184658" y="0"/>
                </a:cubicBezTo>
                <a:lnTo>
                  <a:pt x="1661924" y="0"/>
                </a:lnTo>
                <a:cubicBezTo>
                  <a:pt x="1763908" y="0"/>
                  <a:pt x="1846582" y="82674"/>
                  <a:pt x="1846582" y="184658"/>
                </a:cubicBezTo>
                <a:lnTo>
                  <a:pt x="1846582" y="1661924"/>
                </a:lnTo>
                <a:cubicBezTo>
                  <a:pt x="1846582" y="1763908"/>
                  <a:pt x="1763908" y="1846582"/>
                  <a:pt x="1661924" y="1846582"/>
                </a:cubicBezTo>
                <a:lnTo>
                  <a:pt x="184658" y="1846582"/>
                </a:lnTo>
                <a:cubicBezTo>
                  <a:pt x="82674" y="1846582"/>
                  <a:pt x="0" y="1763908"/>
                  <a:pt x="0" y="1661924"/>
                </a:cubicBezTo>
                <a:lnTo>
                  <a:pt x="0" y="1846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25" tIns="145525" rIns="145525" bIns="14552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kern="1200" dirty="0"/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/>
              <a:t>Лаборатории «Интерес»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/>
              <a:t>(</a:t>
            </a:r>
            <a:r>
              <a:rPr lang="ru-RU" kern="1200" dirty="0" err="1"/>
              <a:t>СурГПУ</a:t>
            </a:r>
            <a:r>
              <a:rPr lang="ru-RU" kern="1200" dirty="0"/>
              <a:t>, </a:t>
            </a:r>
            <a:r>
              <a:rPr lang="ru-RU" kern="1200" dirty="0" err="1"/>
              <a:t>СурГУ</a:t>
            </a:r>
            <a:r>
              <a:rPr lang="ru-RU" kern="1200" dirty="0"/>
              <a:t>)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«Знакомство с химией»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dirty="0"/>
              <a:t>(на базе ОУ)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kern="1200" dirty="0"/>
              <a:t>«</a:t>
            </a:r>
            <a:r>
              <a:rPr lang="ru-RU" kern="1200" dirty="0" err="1"/>
              <a:t>Экспериментикум</a:t>
            </a:r>
            <a:r>
              <a:rPr lang="ru-RU" kern="1200" dirty="0"/>
              <a:t>»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400" kern="120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87F260E9-CD7F-44D7-AB5E-2B08F5226690}"/>
              </a:ext>
            </a:extLst>
          </p:cNvPr>
          <p:cNvSpPr/>
          <p:nvPr/>
        </p:nvSpPr>
        <p:spPr>
          <a:xfrm>
            <a:off x="3394662" y="4280540"/>
            <a:ext cx="2324751" cy="2474590"/>
          </a:xfrm>
          <a:custGeom>
            <a:avLst/>
            <a:gdLst>
              <a:gd name="connsiteX0" fmla="*/ 0 w 1846582"/>
              <a:gd name="connsiteY0" fmla="*/ 184658 h 1846582"/>
              <a:gd name="connsiteX1" fmla="*/ 184658 w 1846582"/>
              <a:gd name="connsiteY1" fmla="*/ 0 h 1846582"/>
              <a:gd name="connsiteX2" fmla="*/ 1661924 w 1846582"/>
              <a:gd name="connsiteY2" fmla="*/ 0 h 1846582"/>
              <a:gd name="connsiteX3" fmla="*/ 1846582 w 1846582"/>
              <a:gd name="connsiteY3" fmla="*/ 184658 h 1846582"/>
              <a:gd name="connsiteX4" fmla="*/ 1846582 w 1846582"/>
              <a:gd name="connsiteY4" fmla="*/ 1661924 h 1846582"/>
              <a:gd name="connsiteX5" fmla="*/ 1661924 w 1846582"/>
              <a:gd name="connsiteY5" fmla="*/ 1846582 h 1846582"/>
              <a:gd name="connsiteX6" fmla="*/ 184658 w 1846582"/>
              <a:gd name="connsiteY6" fmla="*/ 1846582 h 1846582"/>
              <a:gd name="connsiteX7" fmla="*/ 0 w 1846582"/>
              <a:gd name="connsiteY7" fmla="*/ 1661924 h 1846582"/>
              <a:gd name="connsiteX8" fmla="*/ 0 w 1846582"/>
              <a:gd name="connsiteY8" fmla="*/ 184658 h 18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582" h="1846582">
                <a:moveTo>
                  <a:pt x="0" y="184658"/>
                </a:moveTo>
                <a:cubicBezTo>
                  <a:pt x="0" y="82674"/>
                  <a:pt x="82674" y="0"/>
                  <a:pt x="184658" y="0"/>
                </a:cubicBezTo>
                <a:lnTo>
                  <a:pt x="1661924" y="0"/>
                </a:lnTo>
                <a:cubicBezTo>
                  <a:pt x="1763908" y="0"/>
                  <a:pt x="1846582" y="82674"/>
                  <a:pt x="1846582" y="184658"/>
                </a:cubicBezTo>
                <a:lnTo>
                  <a:pt x="1846582" y="1661924"/>
                </a:lnTo>
                <a:cubicBezTo>
                  <a:pt x="1846582" y="1763908"/>
                  <a:pt x="1763908" y="1846582"/>
                  <a:pt x="1661924" y="1846582"/>
                </a:cubicBezTo>
                <a:lnTo>
                  <a:pt x="184658" y="1846582"/>
                </a:lnTo>
                <a:cubicBezTo>
                  <a:pt x="82674" y="1846582"/>
                  <a:pt x="0" y="1763908"/>
                  <a:pt x="0" y="1661924"/>
                </a:cubicBezTo>
                <a:lnTo>
                  <a:pt x="0" y="1846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25" tIns="145525" rIns="145525" bIns="14552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dirty="0"/>
              <a:t>Библиотека виртуальных лабораторий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/>
              <a:t>«Лаборатория успеха» 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400" kern="1200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953D313A-D3A0-41B8-92C3-7E9AF244955E}"/>
              </a:ext>
            </a:extLst>
          </p:cNvPr>
          <p:cNvSpPr/>
          <p:nvPr/>
        </p:nvSpPr>
        <p:spPr>
          <a:xfrm>
            <a:off x="6277242" y="4286892"/>
            <a:ext cx="1846582" cy="2474590"/>
          </a:xfrm>
          <a:custGeom>
            <a:avLst/>
            <a:gdLst>
              <a:gd name="connsiteX0" fmla="*/ 0 w 1846582"/>
              <a:gd name="connsiteY0" fmla="*/ 184658 h 1846582"/>
              <a:gd name="connsiteX1" fmla="*/ 184658 w 1846582"/>
              <a:gd name="connsiteY1" fmla="*/ 0 h 1846582"/>
              <a:gd name="connsiteX2" fmla="*/ 1661924 w 1846582"/>
              <a:gd name="connsiteY2" fmla="*/ 0 h 1846582"/>
              <a:gd name="connsiteX3" fmla="*/ 1846582 w 1846582"/>
              <a:gd name="connsiteY3" fmla="*/ 184658 h 1846582"/>
              <a:gd name="connsiteX4" fmla="*/ 1846582 w 1846582"/>
              <a:gd name="connsiteY4" fmla="*/ 1661924 h 1846582"/>
              <a:gd name="connsiteX5" fmla="*/ 1661924 w 1846582"/>
              <a:gd name="connsiteY5" fmla="*/ 1846582 h 1846582"/>
              <a:gd name="connsiteX6" fmla="*/ 184658 w 1846582"/>
              <a:gd name="connsiteY6" fmla="*/ 1846582 h 1846582"/>
              <a:gd name="connsiteX7" fmla="*/ 0 w 1846582"/>
              <a:gd name="connsiteY7" fmla="*/ 1661924 h 1846582"/>
              <a:gd name="connsiteX8" fmla="*/ 0 w 1846582"/>
              <a:gd name="connsiteY8" fmla="*/ 184658 h 184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582" h="1846582">
                <a:moveTo>
                  <a:pt x="0" y="184658"/>
                </a:moveTo>
                <a:cubicBezTo>
                  <a:pt x="0" y="82674"/>
                  <a:pt x="82674" y="0"/>
                  <a:pt x="184658" y="0"/>
                </a:cubicBezTo>
                <a:lnTo>
                  <a:pt x="1661924" y="0"/>
                </a:lnTo>
                <a:cubicBezTo>
                  <a:pt x="1763908" y="0"/>
                  <a:pt x="1846582" y="82674"/>
                  <a:pt x="1846582" y="184658"/>
                </a:cubicBezTo>
                <a:lnTo>
                  <a:pt x="1846582" y="1661924"/>
                </a:lnTo>
                <a:cubicBezTo>
                  <a:pt x="1846582" y="1763908"/>
                  <a:pt x="1763908" y="1846582"/>
                  <a:pt x="1661924" y="1846582"/>
                </a:cubicBezTo>
                <a:lnTo>
                  <a:pt x="184658" y="1846582"/>
                </a:lnTo>
                <a:cubicBezTo>
                  <a:pt x="82674" y="1846582"/>
                  <a:pt x="0" y="1763908"/>
                  <a:pt x="0" y="1661924"/>
                </a:cubicBezTo>
                <a:lnTo>
                  <a:pt x="0" y="1846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525" tIns="145525" rIns="145525" bIns="14552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dirty="0"/>
              <a:t>«Лаборатория успеха 2.0»</a:t>
            </a:r>
            <a:endParaRPr lang="ru-RU" sz="2000" kern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E17974-EBB3-42C4-AB28-27B4BF45C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70" y="186055"/>
            <a:ext cx="3016860" cy="2012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592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B8BCE94C-E493-431D-91AA-3493FA30168D}"/>
              </a:ext>
            </a:extLst>
          </p:cNvPr>
          <p:cNvSpPr/>
          <p:nvPr/>
        </p:nvSpPr>
        <p:spPr>
          <a:xfrm>
            <a:off x="0" y="190421"/>
            <a:ext cx="12192000" cy="77647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Повышение уровня мотивации обучающихся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91AA76-9127-4E60-B5E3-A1A461010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53425"/>
              </p:ext>
            </p:extLst>
          </p:nvPr>
        </p:nvGraphicFramePr>
        <p:xfrm>
          <a:off x="0" y="651510"/>
          <a:ext cx="9769642" cy="496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9BB1D6-11E7-4150-AF4F-2C1538A6D0DB}"/>
              </a:ext>
            </a:extLst>
          </p:cNvPr>
          <p:cNvSpPr/>
          <p:nvPr/>
        </p:nvSpPr>
        <p:spPr>
          <a:xfrm>
            <a:off x="9940028" y="1434467"/>
            <a:ext cx="19035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800" dirty="0">
                <a:latin typeface="Bahnschrift SemiBold Condensed" panose="020B0502040204020203" pitchFamily="34" charset="0"/>
              </a:rPr>
              <a:t>Лаборатория</a:t>
            </a:r>
          </a:p>
          <a:p>
            <a:pPr lvl="0"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«Интерес»</a:t>
            </a:r>
          </a:p>
        </p:txBody>
      </p:sp>
      <p:pic>
        <p:nvPicPr>
          <p:cNvPr id="1028" name="Picture 4" descr="Картинки по запросу &quot;детская лаборатория&quot;">
            <a:extLst>
              <a:ext uri="{FF2B5EF4-FFF2-40B4-BE49-F238E27FC236}">
                <a16:creationId xmlns:a16="http://schemas.microsoft.com/office/drawing/2014/main" id="{C01A2510-4154-4B78-AEFA-E70EEBF3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2" y="4707510"/>
            <a:ext cx="2551819" cy="196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детский начный проект&quot;">
            <a:extLst>
              <a:ext uri="{FF2B5EF4-FFF2-40B4-BE49-F238E27FC236}">
                <a16:creationId xmlns:a16="http://schemas.microsoft.com/office/drawing/2014/main" id="{DC46A63C-067B-49FD-A79C-1261910D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47" y="5194381"/>
            <a:ext cx="2200151" cy="146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детский начный проект&quot;">
            <a:extLst>
              <a:ext uri="{FF2B5EF4-FFF2-40B4-BE49-F238E27FC236}">
                <a16:creationId xmlns:a16="http://schemas.microsoft.com/office/drawing/2014/main" id="{6F7ACFDD-B98A-4575-8D93-EDD7DAB4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13" y="5194381"/>
            <a:ext cx="1104898" cy="147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E09AAE-4C4B-4AFD-BB97-5054B4402C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65" y="3336460"/>
            <a:ext cx="2169103" cy="2169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Картинки по запросу &quot;научный проект в школе&quot;">
            <a:extLst>
              <a:ext uri="{FF2B5EF4-FFF2-40B4-BE49-F238E27FC236}">
                <a16:creationId xmlns:a16="http://schemas.microsoft.com/office/drawing/2014/main" id="{25536D19-6B40-437F-B975-8BBBD92A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90" y="5194381"/>
            <a:ext cx="1730972" cy="147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4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0CAA68-BA1B-428F-BA4B-816F696DE162}"/>
              </a:ext>
            </a:extLst>
          </p:cNvPr>
          <p:cNvSpPr txBox="1"/>
          <p:nvPr/>
        </p:nvSpPr>
        <p:spPr>
          <a:xfrm>
            <a:off x="37296" y="4709024"/>
            <a:ext cx="2951749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Уровень 1 </a:t>
            </a:r>
          </a:p>
          <a:p>
            <a:pPr algn="ctr"/>
            <a:r>
              <a:rPr lang="ru-RU" sz="1400" b="1" dirty="0"/>
              <a:t>«Знакомство с химией» (5 класс)</a:t>
            </a:r>
          </a:p>
          <a:p>
            <a:pPr algn="ctr"/>
            <a:r>
              <a:rPr lang="ru-RU" sz="1400" b="0" i="1" dirty="0">
                <a:solidFill>
                  <a:srgbClr val="000000"/>
                </a:solidFill>
                <a:effectLst/>
                <a:latin typeface="PT Sans"/>
              </a:rPr>
              <a:t>Знакомство с веществами и их физическими свойствами, поиграть в </a:t>
            </a:r>
            <a:r>
              <a:rPr lang="ru-RU" sz="1400" b="0" i="1" dirty="0" err="1">
                <a:solidFill>
                  <a:srgbClr val="000000"/>
                </a:solidFill>
                <a:effectLst/>
                <a:latin typeface="PT Sans"/>
              </a:rPr>
              <a:t>пазл</a:t>
            </a:r>
            <a:r>
              <a:rPr lang="ru-RU" sz="1400" b="0" i="1" dirty="0">
                <a:solidFill>
                  <a:srgbClr val="000000"/>
                </a:solidFill>
                <a:effectLst/>
                <a:latin typeface="PT Sans"/>
              </a:rPr>
              <a:t> с таблицей Менделеева, узнает, что такое растворы, как сделать лава-лампу и вырастить кристаллы дома</a:t>
            </a:r>
            <a:endParaRPr lang="ru-RU" sz="1400" i="1" dirty="0"/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41F1BA20-8E32-4A0A-A408-4D5F38DEF9C6}"/>
              </a:ext>
            </a:extLst>
          </p:cNvPr>
          <p:cNvSpPr/>
          <p:nvPr/>
        </p:nvSpPr>
        <p:spPr>
          <a:xfrm>
            <a:off x="0" y="190421"/>
            <a:ext cx="12192000" cy="77647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Повышение уровня мотивации обучающихся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91AA76-9127-4E60-B5E3-A1A461010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71721"/>
              </p:ext>
            </p:extLst>
          </p:nvPr>
        </p:nvGraphicFramePr>
        <p:xfrm>
          <a:off x="14437" y="765810"/>
          <a:ext cx="9709484" cy="488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Картинки по запросу &quot;химия для детей лого&quot;">
            <a:extLst>
              <a:ext uri="{FF2B5EF4-FFF2-40B4-BE49-F238E27FC236}">
                <a16:creationId xmlns:a16="http://schemas.microsoft.com/office/drawing/2014/main" id="{EE04A5B2-E401-4602-848E-3DB63DB4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74" y="1126392"/>
            <a:ext cx="1950625" cy="2018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33598A-EA5C-404F-BB4F-538E3B68D62D}"/>
              </a:ext>
            </a:extLst>
          </p:cNvPr>
          <p:cNvSpPr/>
          <p:nvPr/>
        </p:nvSpPr>
        <p:spPr>
          <a:xfrm>
            <a:off x="9903663" y="2504329"/>
            <a:ext cx="17202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Лаборатория</a:t>
            </a:r>
          </a:p>
          <a:p>
            <a:pPr algn="ctr"/>
            <a:r>
              <a: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«Элемент»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9E663E-5E28-4D6F-9B74-926411706889}"/>
              </a:ext>
            </a:extLst>
          </p:cNvPr>
          <p:cNvSpPr txBox="1"/>
          <p:nvPr/>
        </p:nvSpPr>
        <p:spPr>
          <a:xfrm>
            <a:off x="3004929" y="4493580"/>
            <a:ext cx="302193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Уровень 2 </a:t>
            </a:r>
          </a:p>
          <a:p>
            <a:pPr algn="ctr"/>
            <a:r>
              <a:rPr lang="ru-RU" sz="1400" b="1" dirty="0"/>
              <a:t>«Химия Земли» (6 класс)</a:t>
            </a:r>
          </a:p>
          <a:p>
            <a:pPr algn="ctr"/>
            <a:r>
              <a:rPr lang="ru-RU" sz="1400" b="0" i="1" dirty="0">
                <a:solidFill>
                  <a:srgbClr val="000000"/>
                </a:solidFill>
                <a:effectLst/>
                <a:latin typeface="PT Sans"/>
              </a:rPr>
              <a:t>Учащиеся узнают о самых главных для нашей планеты веществах и </a:t>
            </a:r>
            <a:r>
              <a:rPr lang="ru-RU" sz="1400" i="1" dirty="0">
                <a:solidFill>
                  <a:srgbClr val="000000"/>
                </a:solidFill>
                <a:latin typeface="PT Sans"/>
              </a:rPr>
              <a:t>элементах, что такое </a:t>
            </a:r>
            <a:r>
              <a:rPr lang="ru-RU" sz="1400" b="0" i="1" dirty="0">
                <a:solidFill>
                  <a:srgbClr val="000000"/>
                </a:solidFill>
                <a:effectLst/>
                <a:latin typeface="PT Sans"/>
              </a:rPr>
              <a:t>«чёрное золото», что общего между углём и алмазом, каким воздухом дышали динозавры и почему так важно защищать окружающую среду</a:t>
            </a:r>
            <a:endParaRPr lang="ru-RU" sz="14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815D6-A0AC-45AA-B23C-DD7A569B0CCB}"/>
              </a:ext>
            </a:extLst>
          </p:cNvPr>
          <p:cNvSpPr txBox="1"/>
          <p:nvPr/>
        </p:nvSpPr>
        <p:spPr>
          <a:xfrm>
            <a:off x="6038850" y="5363762"/>
            <a:ext cx="295174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Уровень 3</a:t>
            </a:r>
          </a:p>
          <a:p>
            <a:pPr algn="ctr"/>
            <a:r>
              <a:rPr lang="ru-RU" sz="1400" b="1" dirty="0"/>
              <a:t>«Химические семейства» (7 класс)</a:t>
            </a:r>
          </a:p>
          <a:p>
            <a:pPr algn="ctr"/>
            <a:r>
              <a:rPr lang="ru-RU" sz="1400" b="0" i="1" dirty="0">
                <a:solidFill>
                  <a:srgbClr val="000000"/>
                </a:solidFill>
                <a:effectLst/>
                <a:latin typeface="PT Sans"/>
              </a:rPr>
              <a:t>Учащиеся узнают из чего сделаны машины, дома, мебель и всё вокруг, узнают о химических соединениях</a:t>
            </a:r>
            <a:endParaRPr lang="ru-RU" sz="1400" i="1" dirty="0"/>
          </a:p>
        </p:txBody>
      </p:sp>
      <p:pic>
        <p:nvPicPr>
          <p:cNvPr id="2052" name="Picture 4" descr="Картинки по запросу &quot;химия для детей лого&quot;">
            <a:extLst>
              <a:ext uri="{FF2B5EF4-FFF2-40B4-BE49-F238E27FC236}">
                <a16:creationId xmlns:a16="http://schemas.microsoft.com/office/drawing/2014/main" id="{A29635C0-32FD-4ACC-A7BA-9953C9F1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189" y="3429000"/>
            <a:ext cx="2250696" cy="159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вырастить кристалл&quot;">
            <a:extLst>
              <a:ext uri="{FF2B5EF4-FFF2-40B4-BE49-F238E27FC236}">
                <a16:creationId xmlns:a16="http://schemas.microsoft.com/office/drawing/2014/main" id="{66DCC4C2-4E17-4E83-AF40-03ED6706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189" y="5053091"/>
            <a:ext cx="2239795" cy="16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0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E811293E-0F62-4205-8613-A98857198745}"/>
              </a:ext>
            </a:extLst>
          </p:cNvPr>
          <p:cNvSpPr/>
          <p:nvPr/>
        </p:nvSpPr>
        <p:spPr>
          <a:xfrm>
            <a:off x="0" y="195479"/>
            <a:ext cx="12131844" cy="77647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Повышение уровня мотивации обучающихся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91AA76-9127-4E60-B5E3-A1A461010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402989"/>
              </p:ext>
            </p:extLst>
          </p:nvPr>
        </p:nvGraphicFramePr>
        <p:xfrm>
          <a:off x="0" y="789287"/>
          <a:ext cx="9769642" cy="482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33598A-EA5C-404F-BB4F-538E3B68D62D}"/>
              </a:ext>
            </a:extLst>
          </p:cNvPr>
          <p:cNvSpPr/>
          <p:nvPr/>
        </p:nvSpPr>
        <p:spPr>
          <a:xfrm>
            <a:off x="9296386" y="4547207"/>
            <a:ext cx="25667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«Лаборатория успеха»</a:t>
            </a:r>
          </a:p>
        </p:txBody>
      </p:sp>
      <p:pic>
        <p:nvPicPr>
          <p:cNvPr id="3074" name="Picture 2" descr="Картинки по запросу &quot;олимпиадное движение лого&quot;">
            <a:extLst>
              <a:ext uri="{FF2B5EF4-FFF2-40B4-BE49-F238E27FC236}">
                <a16:creationId xmlns:a16="http://schemas.microsoft.com/office/drawing/2014/main" id="{EB180895-0136-4EB0-B486-F573E46A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46" y="1315899"/>
            <a:ext cx="2003193" cy="1838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CB7A44C-0BA9-4C9D-B276-29F14976784B}"/>
              </a:ext>
            </a:extLst>
          </p:cNvPr>
          <p:cNvSpPr/>
          <p:nvPr/>
        </p:nvSpPr>
        <p:spPr>
          <a:xfrm>
            <a:off x="6096000" y="5046740"/>
            <a:ext cx="5676835" cy="138911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>
                <a:latin typeface="Bahnschrift SemiBold Condensed" panose="020B0502040204020203" pitchFamily="34" charset="0"/>
              </a:rPr>
              <a:t>Группы по биологии, химии, экологии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Bahnschrift SemiBold Condensed" panose="020B0502040204020203" pitchFamily="34" charset="0"/>
              </a:rPr>
              <a:t>Опорные площадки (ОУ, дающие высоки результаты, университеты)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Bahnschrift SemiBold Condensed" panose="020B0502040204020203" pitchFamily="34" charset="0"/>
              </a:rPr>
              <a:t>Подготовка к олимпиаде «под ключ» (разбор заданий, написание проектов, публичные выступления)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3ED8FF-09F2-44EC-A723-88F3DC08D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03155" y="4685815"/>
            <a:ext cx="2631485" cy="175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23440E-C460-44C1-8B6D-C7F2F012BB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0525432">
            <a:off x="11273228" y="4948454"/>
            <a:ext cx="759430" cy="7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3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E811293E-0F62-4205-8613-A98857198745}"/>
              </a:ext>
            </a:extLst>
          </p:cNvPr>
          <p:cNvSpPr/>
          <p:nvPr/>
        </p:nvSpPr>
        <p:spPr>
          <a:xfrm>
            <a:off x="0" y="236939"/>
            <a:ext cx="12131844" cy="776470"/>
          </a:xfrm>
          <a:prstGeom prst="homePlat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Повышение уровня мотивации обучающихся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91AA76-9127-4E60-B5E3-A1A461010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907084"/>
              </p:ext>
            </p:extLst>
          </p:nvPr>
        </p:nvGraphicFramePr>
        <p:xfrm>
          <a:off x="-35758" y="504509"/>
          <a:ext cx="9769642" cy="528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33598A-EA5C-404F-BB4F-538E3B68D62D}"/>
              </a:ext>
            </a:extLst>
          </p:cNvPr>
          <p:cNvSpPr/>
          <p:nvPr/>
        </p:nvSpPr>
        <p:spPr>
          <a:xfrm>
            <a:off x="9769642" y="2960509"/>
            <a:ext cx="22493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 Condensed" panose="020B0502040204020203" pitchFamily="34" charset="0"/>
              </a:rPr>
              <a:t>«Лаборатория успеха 2.0»</a:t>
            </a:r>
          </a:p>
        </p:txBody>
      </p:sp>
      <p:pic>
        <p:nvPicPr>
          <p:cNvPr id="4" name="Рисунок 3" descr="Атом">
            <a:extLst>
              <a:ext uri="{FF2B5EF4-FFF2-40B4-BE49-F238E27FC236}">
                <a16:creationId xmlns:a16="http://schemas.microsoft.com/office/drawing/2014/main" id="{6A0817DB-084D-4257-BB4C-DDEDBC105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50578" y="1301273"/>
            <a:ext cx="1687462" cy="1687462"/>
          </a:xfrm>
          <a:prstGeom prst="rect">
            <a:avLst/>
          </a:prstGeom>
        </p:spPr>
      </p:pic>
      <p:pic>
        <p:nvPicPr>
          <p:cNvPr id="1026" name="Picture 2" descr="Подготовка к ЕГЭ по английскому языку: лайфхаки от эксперта - Официальный  сайт ВятГУ">
            <a:extLst>
              <a:ext uri="{FF2B5EF4-FFF2-40B4-BE49-F238E27FC236}">
                <a16:creationId xmlns:a16="http://schemas.microsoft.com/office/drawing/2014/main" id="{59F9C15A-4E2D-4186-A9F1-6C33FA51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07" y="3329841"/>
            <a:ext cx="1945004" cy="145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Онлайн-курсы по подготовке к ЕГЭ-2021">
            <a:extLst>
              <a:ext uri="{FF2B5EF4-FFF2-40B4-BE49-F238E27FC236}">
                <a16:creationId xmlns:a16="http://schemas.microsoft.com/office/drawing/2014/main" id="{9FF6FE4A-B531-4099-B87B-C528FED37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0BFE6D-1ADF-4D50-8905-EB89F81430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81" b="95437" l="3172" r="97575">
                        <a14:foregroundMark x1="20149" y1="23413" x2="18284" y2="22619"/>
                        <a14:foregroundMark x1="23321" y1="31349" x2="25373" y2="32143"/>
                        <a14:foregroundMark x1="12127" y1="26984" x2="15299" y2="33135"/>
                        <a14:foregroundMark x1="10261" y1="40476" x2="12500" y2="38889"/>
                        <a14:foregroundMark x1="22201" y1="40278" x2="25000" y2="41667"/>
                        <a14:foregroundMark x1="15858" y1="50992" x2="19403" y2="57540"/>
                        <a14:foregroundMark x1="18097" y1="43254" x2="17724" y2="46032"/>
                        <a14:foregroundMark x1="17537" y1="44048" x2="14179" y2="41270"/>
                        <a14:foregroundMark x1="17724" y1="43452" x2="18284" y2="26190"/>
                        <a14:foregroundMark x1="17724" y1="33929" x2="19963" y2="32937"/>
                        <a14:foregroundMark x1="42351" y1="8333" x2="55784" y2="8730"/>
                        <a14:foregroundMark x1="55784" y1="8730" x2="94030" y2="21429"/>
                        <a14:foregroundMark x1="42351" y1="2381" x2="50560" y2="5159"/>
                        <a14:foregroundMark x1="79478" y1="37500" x2="79291" y2="51587"/>
                        <a14:foregroundMark x1="75187" y1="59921" x2="75187" y2="59921"/>
                        <a14:foregroundMark x1="80410" y1="44048" x2="77425" y2="45833"/>
                        <a14:foregroundMark x1="76119" y1="45635" x2="87500" y2="46429"/>
                        <a14:foregroundMark x1="73694" y1="55952" x2="76306" y2="62500"/>
                        <a14:foregroundMark x1="82090" y1="66667" x2="88619" y2="53373"/>
                        <a14:foregroundMark x1="72575" y1="53571" x2="79104" y2="67659"/>
                        <a14:foregroundMark x1="83022" y1="66270" x2="77612" y2="73214"/>
                        <a14:foregroundMark x1="75373" y1="91270" x2="49813" y2="94048"/>
                        <a14:foregroundMark x1="49813" y1="94048" x2="28172" y2="90476"/>
                        <a14:foregroundMark x1="19216" y1="85119" x2="31343" y2="99008"/>
                        <a14:foregroundMark x1="31343" y1="99008" x2="69963" y2="95437"/>
                        <a14:foregroundMark x1="69963" y1="95437" x2="86381" y2="90079"/>
                        <a14:foregroundMark x1="87313" y1="86508" x2="90858" y2="90873"/>
                        <a14:foregroundMark x1="14366" y1="87500" x2="29851" y2="98810"/>
                        <a14:foregroundMark x1="29851" y1="98810" x2="57836" y2="96825"/>
                        <a14:foregroundMark x1="57836" y1="96825" x2="69963" y2="96825"/>
                        <a14:foregroundMark x1="69963" y1="96825" x2="91978" y2="94444"/>
                        <a14:foregroundMark x1="91978" y1="94444" x2="97761" y2="90278"/>
                        <a14:foregroundMark x1="5970" y1="76984" x2="8209" y2="86905"/>
                        <a14:foregroundMark x1="8209" y1="86905" x2="5410" y2="92262"/>
                        <a14:foregroundMark x1="3172" y1="76190" x2="10075" y2="84325"/>
                        <a14:foregroundMark x1="10075" y1="84325" x2="10821" y2="84921"/>
                        <a14:foregroundMark x1="9888" y1="69048" x2="9888" y2="65476"/>
                        <a14:foregroundMark x1="17537" y1="63095" x2="17910" y2="76786"/>
                        <a14:foregroundMark x1="24440" y1="56349" x2="23507" y2="73016"/>
                        <a14:foregroundMark x1="9888" y1="56548" x2="10821" y2="79762"/>
                        <a14:foregroundMark x1="85821" y1="36310" x2="89552" y2="36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882" y="4870366"/>
            <a:ext cx="1469765" cy="1382018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Подготовка к ЕГЭ и ОГЭ в Челябинске: для детей 14-18 лет">
            <a:extLst>
              <a:ext uri="{FF2B5EF4-FFF2-40B4-BE49-F238E27FC236}">
                <a16:creationId xmlns:a16="http://schemas.microsoft.com/office/drawing/2014/main" id="{73DAC70C-92ED-4174-911B-3B0C05969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r="29931"/>
          <a:stretch/>
        </p:blipFill>
        <p:spPr bwMode="auto">
          <a:xfrm>
            <a:off x="640352" y="4870366"/>
            <a:ext cx="1469765" cy="132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е бойтесь менять репетиторов и учитывайте свои ошибки: как подготовиться к  ЕГЭ на 100 баллов | Мел">
            <a:extLst>
              <a:ext uri="{FF2B5EF4-FFF2-40B4-BE49-F238E27FC236}">
                <a16:creationId xmlns:a16="http://schemas.microsoft.com/office/drawing/2014/main" id="{48C4FB3A-C6B5-443B-97EE-A578B68C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55" y="4870365"/>
            <a:ext cx="1469765" cy="132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7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E811293E-0F62-4205-8613-A98857198745}"/>
              </a:ext>
            </a:extLst>
          </p:cNvPr>
          <p:cNvSpPr/>
          <p:nvPr/>
        </p:nvSpPr>
        <p:spPr>
          <a:xfrm>
            <a:off x="0" y="195479"/>
            <a:ext cx="12131844" cy="77647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Лаборатория «</a:t>
            </a:r>
            <a:r>
              <a:rPr lang="en-US" sz="2400" b="1" dirty="0" err="1">
                <a:solidFill>
                  <a:schemeClr val="tx1"/>
                </a:solidFill>
              </a:rPr>
              <a:t>ProLab</a:t>
            </a:r>
            <a:r>
              <a:rPr lang="en-US" sz="2400" b="1" dirty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2400" b="1" dirty="0"/>
              <a:t> Организация информационно-методического сопровождения педагогов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91AA76-9127-4E60-B5E3-A1A461010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8147"/>
              </p:ext>
            </p:extLst>
          </p:nvPr>
        </p:nvGraphicFramePr>
        <p:xfrm>
          <a:off x="3348990" y="1257300"/>
          <a:ext cx="884301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4" descr="Онлайн-курсы по подготовке к ЕГЭ-2021">
            <a:extLst>
              <a:ext uri="{FF2B5EF4-FFF2-40B4-BE49-F238E27FC236}">
                <a16:creationId xmlns:a16="http://schemas.microsoft.com/office/drawing/2014/main" id="{9FF6FE4A-B531-4099-B87B-C528FED376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Документ">
            <a:extLst>
              <a:ext uri="{FF2B5EF4-FFF2-40B4-BE49-F238E27FC236}">
                <a16:creationId xmlns:a16="http://schemas.microsoft.com/office/drawing/2014/main" id="{4A9D5004-F495-4AE7-8DE2-65169CC18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0451" y="2667000"/>
            <a:ext cx="914400" cy="914400"/>
          </a:xfrm>
          <a:prstGeom prst="rect">
            <a:avLst/>
          </a:prstGeom>
        </p:spPr>
      </p:pic>
      <p:pic>
        <p:nvPicPr>
          <p:cNvPr id="13" name="Рисунок 12" descr="Документ">
            <a:extLst>
              <a:ext uri="{FF2B5EF4-FFF2-40B4-BE49-F238E27FC236}">
                <a16:creationId xmlns:a16="http://schemas.microsoft.com/office/drawing/2014/main" id="{43AB1A6A-D8B4-4BB4-BD6F-BDDF87EEB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0451" y="4076700"/>
            <a:ext cx="914400" cy="914400"/>
          </a:xfrm>
          <a:prstGeom prst="rect">
            <a:avLst/>
          </a:prstGeom>
        </p:spPr>
      </p:pic>
      <p:pic>
        <p:nvPicPr>
          <p:cNvPr id="14" name="Рисунок 13" descr="Документ">
            <a:extLst>
              <a:ext uri="{FF2B5EF4-FFF2-40B4-BE49-F238E27FC236}">
                <a16:creationId xmlns:a16="http://schemas.microsoft.com/office/drawing/2014/main" id="{2C9EB654-7DDD-4575-90CA-E823BF01F1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20451" y="5406390"/>
            <a:ext cx="914400" cy="914400"/>
          </a:xfrm>
          <a:prstGeom prst="rect">
            <a:avLst/>
          </a:prstGeom>
        </p:spPr>
      </p:pic>
      <p:pic>
        <p:nvPicPr>
          <p:cNvPr id="2050" name="Picture 2" descr="ФГАОУ ДПО «КПК ТЭК» - курсы повышения квалификации руководящих работников в  г. Екатеринбурге">
            <a:extLst>
              <a:ext uri="{FF2B5EF4-FFF2-40B4-BE49-F238E27FC236}">
                <a16:creationId xmlns:a16="http://schemas.microsoft.com/office/drawing/2014/main" id="{C540B1AC-AB08-4857-983E-35A09550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39" y="4076700"/>
            <a:ext cx="3309650" cy="2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DEC09B52-786B-4B51-8D1A-95EB57788CED}"/>
              </a:ext>
            </a:extLst>
          </p:cNvPr>
          <p:cNvSpPr/>
          <p:nvPr/>
        </p:nvSpPr>
        <p:spPr>
          <a:xfrm>
            <a:off x="142380" y="3124200"/>
            <a:ext cx="3002610" cy="1191236"/>
          </a:xfrm>
          <a:prstGeom prst="flowChartProces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Муниципальная кадровая школа по разработке дополнительных общеобразовательных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4130149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1086</Words>
  <Application>Microsoft Office PowerPoint</Application>
  <PresentationFormat>Широкоэкранный</PresentationFormat>
  <Paragraphs>201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Bahnschrift Condensed</vt:lpstr>
      <vt:lpstr>Bahnschrift SemiBold Condensed</vt:lpstr>
      <vt:lpstr>Calibri</vt:lpstr>
      <vt:lpstr>Calibri Light</vt:lpstr>
      <vt:lpstr>PT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Сергеевич Гайдар</dc:creator>
  <cp:lastModifiedBy>gai8</cp:lastModifiedBy>
  <cp:revision>110</cp:revision>
  <cp:lastPrinted>2021-09-13T09:23:13Z</cp:lastPrinted>
  <dcterms:created xsi:type="dcterms:W3CDTF">2021-01-21T11:30:33Z</dcterms:created>
  <dcterms:modified xsi:type="dcterms:W3CDTF">2021-09-13T12:07:34Z</dcterms:modified>
</cp:coreProperties>
</file>