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2" r:id="rId3"/>
    <p:sldId id="321" r:id="rId4"/>
    <p:sldId id="323" r:id="rId5"/>
    <p:sldId id="324" r:id="rId6"/>
    <p:sldId id="325" r:id="rId7"/>
    <p:sldId id="326" r:id="rId8"/>
    <p:sldId id="327" r:id="rId9"/>
    <p:sldId id="332" r:id="rId10"/>
    <p:sldId id="329" r:id="rId11"/>
    <p:sldId id="330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28" r:id="rId20"/>
    <p:sldId id="333" r:id="rId21"/>
    <p:sldId id="334" r:id="rId22"/>
    <p:sldId id="335" r:id="rId23"/>
    <p:sldId id="336" r:id="rId24"/>
    <p:sldId id="337" r:id="rId25"/>
    <p:sldId id="331" r:id="rId26"/>
    <p:sldId id="338" r:id="rId27"/>
    <p:sldId id="339" r:id="rId2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B11"/>
    <a:srgbClr val="2E6E59"/>
    <a:srgbClr val="16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F360A-2485-4F7A-8588-F05C74D16124}" type="doc">
      <dgm:prSet loTypeId="urn:microsoft.com/office/officeart/2005/8/layout/vList6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A3E0316-5D78-48D3-B61E-EEF3C85E698A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Проверка учителем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234ED7B-37BC-481A-9BBE-B55B5033EEBD}" type="parTrans" cxnId="{CDC24F68-6CD9-47E7-920C-B9A10FC0C012}">
      <dgm:prSet/>
      <dgm:spPr/>
      <dgm:t>
        <a:bodyPr/>
        <a:lstStyle/>
        <a:p>
          <a:endParaRPr lang="ru-RU"/>
        </a:p>
      </dgm:t>
    </dgm:pt>
    <dgm:pt modelId="{DE0DC145-F85D-4429-A572-09FD2704E7C6}" type="sibTrans" cxnId="{CDC24F68-6CD9-47E7-920C-B9A10FC0C012}">
      <dgm:prSet/>
      <dgm:spPr/>
      <dgm:t>
        <a:bodyPr/>
        <a:lstStyle/>
        <a:p>
          <a:endParaRPr lang="ru-RU"/>
        </a:p>
      </dgm:t>
    </dgm:pt>
    <dgm:pt modelId="{C406A697-B36E-484D-9357-8079F540868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задание отправляется учеником на проверку учителю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CAB6EF-C5E0-4F04-9163-DC3BC50B9326}" type="parTrans" cxnId="{FC4F799D-8C26-40F6-AED3-F542D25D943F}">
      <dgm:prSet/>
      <dgm:spPr/>
      <dgm:t>
        <a:bodyPr/>
        <a:lstStyle/>
        <a:p>
          <a:endParaRPr lang="ru-RU"/>
        </a:p>
      </dgm:t>
    </dgm:pt>
    <dgm:pt modelId="{449FD389-DB1A-49A1-8191-DFAF51326033}" type="sibTrans" cxnId="{FC4F799D-8C26-40F6-AED3-F542D25D943F}">
      <dgm:prSet/>
      <dgm:spPr/>
      <dgm:t>
        <a:bodyPr/>
        <a:lstStyle/>
        <a:p>
          <a:endParaRPr lang="ru-RU"/>
        </a:p>
      </dgm:t>
    </dgm:pt>
    <dgm:pt modelId="{0272A5CE-9658-4BBD-8A62-EF48E832D184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Автоматическая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AB0AFB3-90C9-4442-ABEF-817A844EC10A}" type="parTrans" cxnId="{18DA939B-1B85-43BD-9A5E-345DA73C8B5C}">
      <dgm:prSet/>
      <dgm:spPr/>
      <dgm:t>
        <a:bodyPr/>
        <a:lstStyle/>
        <a:p>
          <a:endParaRPr lang="ru-RU"/>
        </a:p>
      </dgm:t>
    </dgm:pt>
    <dgm:pt modelId="{98FB681A-4452-48D8-AD6B-7F9146766CB4}" type="sibTrans" cxnId="{18DA939B-1B85-43BD-9A5E-345DA73C8B5C}">
      <dgm:prSet/>
      <dgm:spPr/>
      <dgm:t>
        <a:bodyPr/>
        <a:lstStyle/>
        <a:p>
          <a:endParaRPr lang="ru-RU"/>
        </a:p>
      </dgm:t>
    </dgm:pt>
    <dgm:pt modelId="{E521B71E-15CA-4F17-B467-42588B398E67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автоматическая проверка осуществляется в соответствии с заданным ключом сразу после нажатия учеником кнопки «Проверить сейчас»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5CBD79-393B-4845-BD6C-9BC696AF2F63}" type="parTrans" cxnId="{BCAC9880-AA87-493B-8DEE-960491A73B33}">
      <dgm:prSet/>
      <dgm:spPr/>
      <dgm:t>
        <a:bodyPr/>
        <a:lstStyle/>
        <a:p>
          <a:endParaRPr lang="ru-RU"/>
        </a:p>
      </dgm:t>
    </dgm:pt>
    <dgm:pt modelId="{E8A84055-CDEE-4C0A-8195-CE998031538F}" type="sibTrans" cxnId="{BCAC9880-AA87-493B-8DEE-960491A73B33}">
      <dgm:prSet/>
      <dgm:spPr/>
      <dgm:t>
        <a:bodyPr/>
        <a:lstStyle/>
        <a:p>
          <a:endParaRPr lang="ru-RU"/>
        </a:p>
      </dgm:t>
    </dgm:pt>
    <dgm:pt modelId="{07A8D196-7809-44B9-AB64-8BDB169BD8D6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Самопроверка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0D38310-A074-4638-9DC0-597806C6AF11}" type="parTrans" cxnId="{D8060A2B-4BD1-436C-B291-E62CC0F232C4}">
      <dgm:prSet/>
      <dgm:spPr/>
      <dgm:t>
        <a:bodyPr/>
        <a:lstStyle/>
        <a:p>
          <a:endParaRPr lang="ru-RU"/>
        </a:p>
      </dgm:t>
    </dgm:pt>
    <dgm:pt modelId="{9DDA4F09-B3F8-443E-B936-C69E2E687B0E}" type="sibTrans" cxnId="{D8060A2B-4BD1-436C-B291-E62CC0F232C4}">
      <dgm:prSet/>
      <dgm:spPr/>
      <dgm:t>
        <a:bodyPr/>
        <a:lstStyle/>
        <a:p>
          <a:endParaRPr lang="ru-RU"/>
        </a:p>
      </dgm:t>
    </dgm:pt>
    <dgm:pt modelId="{51F1358A-6338-45CE-99DB-E6050E4172A8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Взаимопроверка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0A7BB4-F417-427C-AF8B-C0CE98D2708A}" type="parTrans" cxnId="{96B0D6A2-1CD3-4189-BE6B-C3EC95E9F255}">
      <dgm:prSet/>
      <dgm:spPr/>
      <dgm:t>
        <a:bodyPr/>
        <a:lstStyle/>
        <a:p>
          <a:endParaRPr lang="ru-RU"/>
        </a:p>
      </dgm:t>
    </dgm:pt>
    <dgm:pt modelId="{48A2989D-AAB2-450E-8491-A7F7E0E02B24}" type="sibTrans" cxnId="{96B0D6A2-1CD3-4189-BE6B-C3EC95E9F255}">
      <dgm:prSet/>
      <dgm:spPr/>
      <dgm:t>
        <a:bodyPr/>
        <a:lstStyle/>
        <a:p>
          <a:endParaRPr lang="ru-RU"/>
        </a:p>
      </dgm:t>
    </dgm:pt>
    <dgm:pt modelId="{B30E44C6-9A03-43EC-BDFB-E278F6D061D9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самостоятельная проверка своего ответа с помощью подсказки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5180B60-F0CB-4DCA-BCBC-C90D727DC27C}" type="parTrans" cxnId="{FD6DDDEC-E1EB-42AD-8EB8-3125EA64CFA6}">
      <dgm:prSet/>
      <dgm:spPr/>
      <dgm:t>
        <a:bodyPr/>
        <a:lstStyle/>
        <a:p>
          <a:endParaRPr lang="ru-RU"/>
        </a:p>
      </dgm:t>
    </dgm:pt>
    <dgm:pt modelId="{3E1E4711-D4DD-4043-B7B1-8C3A8B03DA80}" type="sibTrans" cxnId="{FD6DDDEC-E1EB-42AD-8EB8-3125EA64CFA6}">
      <dgm:prSet/>
      <dgm:spPr/>
      <dgm:t>
        <a:bodyPr/>
        <a:lstStyle/>
        <a:p>
          <a:endParaRPr lang="ru-RU"/>
        </a:p>
      </dgm:t>
    </dgm:pt>
    <dgm:pt modelId="{DCF7D8B6-CA7F-413D-83BB-23C905CBCB3B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проверка задания осуществляется другим учеником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5A967E2-FB0F-4DDE-8C2C-31EF55B3C120}" type="parTrans" cxnId="{EC562316-04DF-4C0C-87DA-4B9E84DA68FC}">
      <dgm:prSet/>
      <dgm:spPr/>
      <dgm:t>
        <a:bodyPr/>
        <a:lstStyle/>
        <a:p>
          <a:endParaRPr lang="ru-RU"/>
        </a:p>
      </dgm:t>
    </dgm:pt>
    <dgm:pt modelId="{0D54FB75-83C6-4902-A1FA-B5720E2930EB}" type="sibTrans" cxnId="{EC562316-04DF-4C0C-87DA-4B9E84DA68FC}">
      <dgm:prSet/>
      <dgm:spPr/>
      <dgm:t>
        <a:bodyPr/>
        <a:lstStyle/>
        <a:p>
          <a:endParaRPr lang="ru-RU"/>
        </a:p>
      </dgm:t>
    </dgm:pt>
    <dgm:pt modelId="{2C2592BC-6CF1-4D00-A611-63A0E605279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6F862F55-20E9-4CEF-BAD5-1F6B697BAE51}" type="parTrans" cxnId="{03BD8DC2-E47A-42D0-9D76-E46A8DBD9595}">
      <dgm:prSet/>
      <dgm:spPr/>
      <dgm:t>
        <a:bodyPr/>
        <a:lstStyle/>
        <a:p>
          <a:endParaRPr lang="ru-RU"/>
        </a:p>
      </dgm:t>
    </dgm:pt>
    <dgm:pt modelId="{378619A0-5C57-4F3B-A768-7D8F88002C77}" type="sibTrans" cxnId="{03BD8DC2-E47A-42D0-9D76-E46A8DBD9595}">
      <dgm:prSet/>
      <dgm:spPr/>
      <dgm:t>
        <a:bodyPr/>
        <a:lstStyle/>
        <a:p>
          <a:endParaRPr lang="ru-RU"/>
        </a:p>
      </dgm:t>
    </dgm:pt>
    <dgm:pt modelId="{25E3D146-FA0B-420E-B358-2D080C157138}" type="pres">
      <dgm:prSet presAssocID="{EE2F360A-2485-4F7A-8588-F05C74D16124}" presName="Name0" presStyleCnt="0">
        <dgm:presLayoutVars>
          <dgm:dir/>
          <dgm:animLvl val="lvl"/>
          <dgm:resizeHandles/>
        </dgm:presLayoutVars>
      </dgm:prSet>
      <dgm:spPr/>
    </dgm:pt>
    <dgm:pt modelId="{517F402E-E986-4989-B045-6A42512E2DAF}" type="pres">
      <dgm:prSet presAssocID="{8A3E0316-5D78-48D3-B61E-EEF3C85E698A}" presName="linNode" presStyleCnt="0"/>
      <dgm:spPr/>
    </dgm:pt>
    <dgm:pt modelId="{50763773-79AE-45E0-848A-E5CC3141DA2B}" type="pres">
      <dgm:prSet presAssocID="{8A3E0316-5D78-48D3-B61E-EEF3C85E698A}" presName="parentShp" presStyleLbl="node1" presStyleIdx="0" presStyleCnt="4" custLinFactNeighborY="-2832">
        <dgm:presLayoutVars>
          <dgm:bulletEnabled val="1"/>
        </dgm:presLayoutVars>
      </dgm:prSet>
      <dgm:spPr/>
    </dgm:pt>
    <dgm:pt modelId="{9A82649C-2668-4821-BAAE-8AB9C3023B50}" type="pres">
      <dgm:prSet presAssocID="{8A3E0316-5D78-48D3-B61E-EEF3C85E698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E012-C6D4-41BA-9C33-4035622E8E04}" type="pres">
      <dgm:prSet presAssocID="{DE0DC145-F85D-4429-A572-09FD2704E7C6}" presName="spacing" presStyleCnt="0"/>
      <dgm:spPr/>
    </dgm:pt>
    <dgm:pt modelId="{6360549F-097F-4019-BD0E-679B63D64B7C}" type="pres">
      <dgm:prSet presAssocID="{0272A5CE-9658-4BBD-8A62-EF48E832D184}" presName="linNode" presStyleCnt="0"/>
      <dgm:spPr/>
    </dgm:pt>
    <dgm:pt modelId="{EBF6FE7D-CC52-4B36-9123-AE65C1D09D04}" type="pres">
      <dgm:prSet presAssocID="{0272A5CE-9658-4BBD-8A62-EF48E832D184}" presName="parentShp" presStyleLbl="node1" presStyleIdx="1" presStyleCnt="4">
        <dgm:presLayoutVars>
          <dgm:bulletEnabled val="1"/>
        </dgm:presLayoutVars>
      </dgm:prSet>
      <dgm:spPr/>
    </dgm:pt>
    <dgm:pt modelId="{91DA2D16-1475-4798-9315-7148D1D1EDD1}" type="pres">
      <dgm:prSet presAssocID="{0272A5CE-9658-4BBD-8A62-EF48E832D18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B893-D2BD-4B22-80E1-C03B526377E8}" type="pres">
      <dgm:prSet presAssocID="{98FB681A-4452-48D8-AD6B-7F9146766CB4}" presName="spacing" presStyleCnt="0"/>
      <dgm:spPr/>
    </dgm:pt>
    <dgm:pt modelId="{9C29D492-56B2-4A34-A8E2-68C652056325}" type="pres">
      <dgm:prSet presAssocID="{07A8D196-7809-44B9-AB64-8BDB169BD8D6}" presName="linNode" presStyleCnt="0"/>
      <dgm:spPr/>
    </dgm:pt>
    <dgm:pt modelId="{8FD5C0AC-4EE9-47C1-A806-CC582809622C}" type="pres">
      <dgm:prSet presAssocID="{07A8D196-7809-44B9-AB64-8BDB169BD8D6}" presName="parentShp" presStyleLbl="node1" presStyleIdx="2" presStyleCnt="4" custLinFactNeighborY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5EE26-D17E-4F88-8660-EA03993097B3}" type="pres">
      <dgm:prSet presAssocID="{07A8D196-7809-44B9-AB64-8BDB169BD8D6}" presName="childShp" presStyleLbl="bgAccFollowNode1" presStyleIdx="2" presStyleCnt="4">
        <dgm:presLayoutVars>
          <dgm:bulletEnabled val="1"/>
        </dgm:presLayoutVars>
      </dgm:prSet>
      <dgm:spPr/>
    </dgm:pt>
    <dgm:pt modelId="{F2AE5647-C44E-4925-84F2-3E63FED309E3}" type="pres">
      <dgm:prSet presAssocID="{9DDA4F09-B3F8-443E-B936-C69E2E687B0E}" presName="spacing" presStyleCnt="0"/>
      <dgm:spPr/>
    </dgm:pt>
    <dgm:pt modelId="{1FE02E60-DDEC-469E-B4F5-807FF4EEA6AC}" type="pres">
      <dgm:prSet presAssocID="{51F1358A-6338-45CE-99DB-E6050E4172A8}" presName="linNode" presStyleCnt="0"/>
      <dgm:spPr/>
    </dgm:pt>
    <dgm:pt modelId="{912E982F-F110-43BA-BF22-3FB4A0481062}" type="pres">
      <dgm:prSet presAssocID="{51F1358A-6338-45CE-99DB-E6050E4172A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C9E6-8944-42C0-9284-28DD62107F60}" type="pres">
      <dgm:prSet presAssocID="{51F1358A-6338-45CE-99DB-E6050E4172A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64E74F-789C-4F9F-BB30-B2DB424B5FF6}" type="presOf" srcId="{C406A697-B36E-484D-9357-8079F5408688}" destId="{9A82649C-2668-4821-BAAE-8AB9C3023B50}" srcOrd="0" destOrd="0" presId="urn:microsoft.com/office/officeart/2005/8/layout/vList6"/>
    <dgm:cxn modelId="{96B0D6A2-1CD3-4189-BE6B-C3EC95E9F255}" srcId="{EE2F360A-2485-4F7A-8588-F05C74D16124}" destId="{51F1358A-6338-45CE-99DB-E6050E4172A8}" srcOrd="3" destOrd="0" parTransId="{F20A7BB4-F417-427C-AF8B-C0CE98D2708A}" sibTransId="{48A2989D-AAB2-450E-8491-A7F7E0E02B24}"/>
    <dgm:cxn modelId="{FD6DDDEC-E1EB-42AD-8EB8-3125EA64CFA6}" srcId="{07A8D196-7809-44B9-AB64-8BDB169BD8D6}" destId="{B30E44C6-9A03-43EC-BDFB-E278F6D061D9}" srcOrd="0" destOrd="0" parTransId="{D5180B60-F0CB-4DCA-BCBC-C90D727DC27C}" sibTransId="{3E1E4711-D4DD-4043-B7B1-8C3A8B03DA80}"/>
    <dgm:cxn modelId="{9D77AF1B-68F0-4906-B6ED-1046515C218A}" type="presOf" srcId="{2C2592BC-6CF1-4D00-A611-63A0E6052794}" destId="{9CFDC9E6-8944-42C0-9284-28DD62107F60}" srcOrd="0" destOrd="1" presId="urn:microsoft.com/office/officeart/2005/8/layout/vList6"/>
    <dgm:cxn modelId="{4C36CC2D-571D-4797-BE28-16D8A5183163}" type="presOf" srcId="{0272A5CE-9658-4BBD-8A62-EF48E832D184}" destId="{EBF6FE7D-CC52-4B36-9123-AE65C1D09D04}" srcOrd="0" destOrd="0" presId="urn:microsoft.com/office/officeart/2005/8/layout/vList6"/>
    <dgm:cxn modelId="{FC4F799D-8C26-40F6-AED3-F542D25D943F}" srcId="{8A3E0316-5D78-48D3-B61E-EEF3C85E698A}" destId="{C406A697-B36E-484D-9357-8079F5408688}" srcOrd="0" destOrd="0" parTransId="{6CCAB6EF-C5E0-4F04-9163-DC3BC50B9326}" sibTransId="{449FD389-DB1A-49A1-8191-DFAF51326033}"/>
    <dgm:cxn modelId="{18DA939B-1B85-43BD-9A5E-345DA73C8B5C}" srcId="{EE2F360A-2485-4F7A-8588-F05C74D16124}" destId="{0272A5CE-9658-4BBD-8A62-EF48E832D184}" srcOrd="1" destOrd="0" parTransId="{3AB0AFB3-90C9-4442-ABEF-817A844EC10A}" sibTransId="{98FB681A-4452-48D8-AD6B-7F9146766CB4}"/>
    <dgm:cxn modelId="{EA736C3F-14BD-46A2-B590-74EFA3E920E4}" type="presOf" srcId="{DCF7D8B6-CA7F-413D-83BB-23C905CBCB3B}" destId="{9CFDC9E6-8944-42C0-9284-28DD62107F60}" srcOrd="0" destOrd="0" presId="urn:microsoft.com/office/officeart/2005/8/layout/vList6"/>
    <dgm:cxn modelId="{CDC24F68-6CD9-47E7-920C-B9A10FC0C012}" srcId="{EE2F360A-2485-4F7A-8588-F05C74D16124}" destId="{8A3E0316-5D78-48D3-B61E-EEF3C85E698A}" srcOrd="0" destOrd="0" parTransId="{6234ED7B-37BC-481A-9BBE-B55B5033EEBD}" sibTransId="{DE0DC145-F85D-4429-A572-09FD2704E7C6}"/>
    <dgm:cxn modelId="{12DAE108-856F-4489-9FF7-EAF5CD187EDE}" type="presOf" srcId="{E521B71E-15CA-4F17-B467-42588B398E67}" destId="{91DA2D16-1475-4798-9315-7148D1D1EDD1}" srcOrd="0" destOrd="0" presId="urn:microsoft.com/office/officeart/2005/8/layout/vList6"/>
    <dgm:cxn modelId="{ADEE052A-4C7D-4211-A7BD-3D03851E822C}" type="presOf" srcId="{8A3E0316-5D78-48D3-B61E-EEF3C85E698A}" destId="{50763773-79AE-45E0-848A-E5CC3141DA2B}" srcOrd="0" destOrd="0" presId="urn:microsoft.com/office/officeart/2005/8/layout/vList6"/>
    <dgm:cxn modelId="{F27C65A7-B1C6-42CD-9176-A526D567CD6C}" type="presOf" srcId="{07A8D196-7809-44B9-AB64-8BDB169BD8D6}" destId="{8FD5C0AC-4EE9-47C1-A806-CC582809622C}" srcOrd="0" destOrd="0" presId="urn:microsoft.com/office/officeart/2005/8/layout/vList6"/>
    <dgm:cxn modelId="{E8D33271-2973-469D-82AD-70BBAC43D5B4}" type="presOf" srcId="{51F1358A-6338-45CE-99DB-E6050E4172A8}" destId="{912E982F-F110-43BA-BF22-3FB4A0481062}" srcOrd="0" destOrd="0" presId="urn:microsoft.com/office/officeart/2005/8/layout/vList6"/>
    <dgm:cxn modelId="{0F47649C-3F3A-40F9-9F44-215A4BA35F0E}" type="presOf" srcId="{EE2F360A-2485-4F7A-8588-F05C74D16124}" destId="{25E3D146-FA0B-420E-B358-2D080C157138}" srcOrd="0" destOrd="0" presId="urn:microsoft.com/office/officeart/2005/8/layout/vList6"/>
    <dgm:cxn modelId="{D8060A2B-4BD1-436C-B291-E62CC0F232C4}" srcId="{EE2F360A-2485-4F7A-8588-F05C74D16124}" destId="{07A8D196-7809-44B9-AB64-8BDB169BD8D6}" srcOrd="2" destOrd="0" parTransId="{30D38310-A074-4638-9DC0-597806C6AF11}" sibTransId="{9DDA4F09-B3F8-443E-B936-C69E2E687B0E}"/>
    <dgm:cxn modelId="{BCAC9880-AA87-493B-8DEE-960491A73B33}" srcId="{0272A5CE-9658-4BBD-8A62-EF48E832D184}" destId="{E521B71E-15CA-4F17-B467-42588B398E67}" srcOrd="0" destOrd="0" parTransId="{D65CBD79-393B-4845-BD6C-9BC696AF2F63}" sibTransId="{E8A84055-CDEE-4C0A-8195-CE998031538F}"/>
    <dgm:cxn modelId="{E31989E1-33E4-4570-A164-4E7B15B7F2F1}" type="presOf" srcId="{B30E44C6-9A03-43EC-BDFB-E278F6D061D9}" destId="{5A05EE26-D17E-4F88-8660-EA03993097B3}" srcOrd="0" destOrd="0" presId="urn:microsoft.com/office/officeart/2005/8/layout/vList6"/>
    <dgm:cxn modelId="{EC562316-04DF-4C0C-87DA-4B9E84DA68FC}" srcId="{51F1358A-6338-45CE-99DB-E6050E4172A8}" destId="{DCF7D8B6-CA7F-413D-83BB-23C905CBCB3B}" srcOrd="0" destOrd="0" parTransId="{65A967E2-FB0F-4DDE-8C2C-31EF55B3C120}" sibTransId="{0D54FB75-83C6-4902-A1FA-B5720E2930EB}"/>
    <dgm:cxn modelId="{03BD8DC2-E47A-42D0-9D76-E46A8DBD9595}" srcId="{51F1358A-6338-45CE-99DB-E6050E4172A8}" destId="{2C2592BC-6CF1-4D00-A611-63A0E6052794}" srcOrd="1" destOrd="0" parTransId="{6F862F55-20E9-4CEF-BAD5-1F6B697BAE51}" sibTransId="{378619A0-5C57-4F3B-A768-7D8F88002C77}"/>
    <dgm:cxn modelId="{622A932F-7CA9-4125-AF6D-4C9560DA713B}" type="presParOf" srcId="{25E3D146-FA0B-420E-B358-2D080C157138}" destId="{517F402E-E986-4989-B045-6A42512E2DAF}" srcOrd="0" destOrd="0" presId="urn:microsoft.com/office/officeart/2005/8/layout/vList6"/>
    <dgm:cxn modelId="{78470C14-998D-4380-BC5F-F6B4C88630D8}" type="presParOf" srcId="{517F402E-E986-4989-B045-6A42512E2DAF}" destId="{50763773-79AE-45E0-848A-E5CC3141DA2B}" srcOrd="0" destOrd="0" presId="urn:microsoft.com/office/officeart/2005/8/layout/vList6"/>
    <dgm:cxn modelId="{944C0E7A-5847-4FAE-8281-813BFE63332B}" type="presParOf" srcId="{517F402E-E986-4989-B045-6A42512E2DAF}" destId="{9A82649C-2668-4821-BAAE-8AB9C3023B50}" srcOrd="1" destOrd="0" presId="urn:microsoft.com/office/officeart/2005/8/layout/vList6"/>
    <dgm:cxn modelId="{71347FC8-75F2-46DF-B4C9-3EA9E0353E13}" type="presParOf" srcId="{25E3D146-FA0B-420E-B358-2D080C157138}" destId="{1380E012-C6D4-41BA-9C33-4035622E8E04}" srcOrd="1" destOrd="0" presId="urn:microsoft.com/office/officeart/2005/8/layout/vList6"/>
    <dgm:cxn modelId="{ABB70DD2-878F-4496-B309-536AC4577157}" type="presParOf" srcId="{25E3D146-FA0B-420E-B358-2D080C157138}" destId="{6360549F-097F-4019-BD0E-679B63D64B7C}" srcOrd="2" destOrd="0" presId="urn:microsoft.com/office/officeart/2005/8/layout/vList6"/>
    <dgm:cxn modelId="{FC51105D-828E-498B-AAF8-6EA4E96CF2BC}" type="presParOf" srcId="{6360549F-097F-4019-BD0E-679B63D64B7C}" destId="{EBF6FE7D-CC52-4B36-9123-AE65C1D09D04}" srcOrd="0" destOrd="0" presId="urn:microsoft.com/office/officeart/2005/8/layout/vList6"/>
    <dgm:cxn modelId="{A5C13ED1-24EC-4A15-A83C-49AD32278308}" type="presParOf" srcId="{6360549F-097F-4019-BD0E-679B63D64B7C}" destId="{91DA2D16-1475-4798-9315-7148D1D1EDD1}" srcOrd="1" destOrd="0" presId="urn:microsoft.com/office/officeart/2005/8/layout/vList6"/>
    <dgm:cxn modelId="{BC369598-C27B-4F86-8405-DFA8400B1E09}" type="presParOf" srcId="{25E3D146-FA0B-420E-B358-2D080C157138}" destId="{4FEAB893-D2BD-4B22-80E1-C03B526377E8}" srcOrd="3" destOrd="0" presId="urn:microsoft.com/office/officeart/2005/8/layout/vList6"/>
    <dgm:cxn modelId="{4FB662F1-056D-49BD-8260-DAE54C6C9CDE}" type="presParOf" srcId="{25E3D146-FA0B-420E-B358-2D080C157138}" destId="{9C29D492-56B2-4A34-A8E2-68C652056325}" srcOrd="4" destOrd="0" presId="urn:microsoft.com/office/officeart/2005/8/layout/vList6"/>
    <dgm:cxn modelId="{039F260D-C7F4-4E75-AC65-2DA1A08CE330}" type="presParOf" srcId="{9C29D492-56B2-4A34-A8E2-68C652056325}" destId="{8FD5C0AC-4EE9-47C1-A806-CC582809622C}" srcOrd="0" destOrd="0" presId="urn:microsoft.com/office/officeart/2005/8/layout/vList6"/>
    <dgm:cxn modelId="{1EA4907A-F97A-46FB-B46C-DEE327FD7469}" type="presParOf" srcId="{9C29D492-56B2-4A34-A8E2-68C652056325}" destId="{5A05EE26-D17E-4F88-8660-EA03993097B3}" srcOrd="1" destOrd="0" presId="urn:microsoft.com/office/officeart/2005/8/layout/vList6"/>
    <dgm:cxn modelId="{6E02AF25-38B9-4CAA-B120-542CA8F7E957}" type="presParOf" srcId="{25E3D146-FA0B-420E-B358-2D080C157138}" destId="{F2AE5647-C44E-4925-84F2-3E63FED309E3}" srcOrd="5" destOrd="0" presId="urn:microsoft.com/office/officeart/2005/8/layout/vList6"/>
    <dgm:cxn modelId="{6641A852-F2F7-483F-96F8-FE639F3E9945}" type="presParOf" srcId="{25E3D146-FA0B-420E-B358-2D080C157138}" destId="{1FE02E60-DDEC-469E-B4F5-807FF4EEA6AC}" srcOrd="6" destOrd="0" presId="urn:microsoft.com/office/officeart/2005/8/layout/vList6"/>
    <dgm:cxn modelId="{7AE87280-DC7C-40EA-A66A-CA0A5F87C663}" type="presParOf" srcId="{1FE02E60-DDEC-469E-B4F5-807FF4EEA6AC}" destId="{912E982F-F110-43BA-BF22-3FB4A0481062}" srcOrd="0" destOrd="0" presId="urn:microsoft.com/office/officeart/2005/8/layout/vList6"/>
    <dgm:cxn modelId="{D7B48184-1955-4AF8-8F41-A87405E6025F}" type="presParOf" srcId="{1FE02E60-DDEC-469E-B4F5-807FF4EEA6AC}" destId="{9CFDC9E6-8944-42C0-9284-28DD62107F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37BD4-9ADE-4B6E-B17E-11D021A92C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E64C225-B147-4EC9-AAE0-89671EE7188D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1. В разделе </a:t>
          </a:r>
          <a:r>
            <a:rPr lang="ru-RU" b="1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«Проверка заданий»</a:t>
          </a:r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основного меню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8F6F61-AB07-4774-8DE6-44E01ED58D00}" type="parTrans" cxnId="{722FF108-6F1E-4F55-8E1A-E07044D64591}">
      <dgm:prSet/>
      <dgm:spPr/>
      <dgm:t>
        <a:bodyPr/>
        <a:lstStyle/>
        <a:p>
          <a:endParaRPr lang="ru-RU"/>
        </a:p>
      </dgm:t>
    </dgm:pt>
    <dgm:pt modelId="{2E58109E-69C0-4318-988C-D72250B638D3}" type="sibTrans" cxnId="{722FF108-6F1E-4F55-8E1A-E07044D64591}">
      <dgm:prSet/>
      <dgm:spPr/>
      <dgm:t>
        <a:bodyPr/>
        <a:lstStyle/>
        <a:p>
          <a:endParaRPr lang="ru-RU"/>
        </a:p>
      </dgm:t>
    </dgm:pt>
    <dgm:pt modelId="{5452A1EE-DDCA-4B9C-BF30-B0FC9BDD12DB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2. В разделе </a:t>
          </a:r>
          <a:r>
            <a:rPr lang="ru-RU" b="1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«Уведомления» </a:t>
          </a:r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основного меню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2B1818-221E-4700-AA84-154A4AB20532}" type="parTrans" cxnId="{ABA02E44-0220-42AD-9FEA-DB611D3A38B3}">
      <dgm:prSet/>
      <dgm:spPr/>
      <dgm:t>
        <a:bodyPr/>
        <a:lstStyle/>
        <a:p>
          <a:endParaRPr lang="ru-RU"/>
        </a:p>
      </dgm:t>
    </dgm:pt>
    <dgm:pt modelId="{69390298-3941-446A-97CE-907E227C23CC}" type="sibTrans" cxnId="{ABA02E44-0220-42AD-9FEA-DB611D3A38B3}">
      <dgm:prSet/>
      <dgm:spPr/>
      <dgm:t>
        <a:bodyPr/>
        <a:lstStyle/>
        <a:p>
          <a:endParaRPr lang="ru-RU"/>
        </a:p>
      </dgm:t>
    </dgm:pt>
    <dgm:pt modelId="{654DE253-5C50-4587-87FC-F97BF1E28E0A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3. В разделе </a:t>
          </a:r>
          <a:r>
            <a:rPr lang="ru-RU" b="1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«Главное» </a:t>
          </a:r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основного меню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49C70FE-96C6-441C-A903-4728608EB375}" type="parTrans" cxnId="{DD5C2B03-D1C5-4F0B-B67A-CB0F9EBF24CE}">
      <dgm:prSet/>
      <dgm:spPr/>
      <dgm:t>
        <a:bodyPr/>
        <a:lstStyle/>
        <a:p>
          <a:endParaRPr lang="ru-RU"/>
        </a:p>
      </dgm:t>
    </dgm:pt>
    <dgm:pt modelId="{EC629975-01C1-4577-88A7-C866E9AAC293}" type="sibTrans" cxnId="{DD5C2B03-D1C5-4F0B-B67A-CB0F9EBF24CE}">
      <dgm:prSet/>
      <dgm:spPr/>
      <dgm:t>
        <a:bodyPr/>
        <a:lstStyle/>
        <a:p>
          <a:endParaRPr lang="ru-RU"/>
        </a:p>
      </dgm:t>
    </dgm:pt>
    <dgm:pt modelId="{2DE87FC2-5C5C-42FC-8D3A-0A5DEE65A771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4. На странице успеваемости ученика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C4DD86-8A3E-43CD-B468-31BB49EAF47E}" type="parTrans" cxnId="{C2EC5DA5-704C-4582-A5AE-FC8171BF4D34}">
      <dgm:prSet/>
      <dgm:spPr/>
      <dgm:t>
        <a:bodyPr/>
        <a:lstStyle/>
        <a:p>
          <a:endParaRPr lang="ru-RU"/>
        </a:p>
      </dgm:t>
    </dgm:pt>
    <dgm:pt modelId="{0757AE89-B77F-49FD-994A-D945091C848F}" type="sibTrans" cxnId="{C2EC5DA5-704C-4582-A5AE-FC8171BF4D34}">
      <dgm:prSet/>
      <dgm:spPr/>
      <dgm:t>
        <a:bodyPr/>
        <a:lstStyle/>
        <a:p>
          <a:endParaRPr lang="ru-RU"/>
        </a:p>
      </dgm:t>
    </dgm:pt>
    <dgm:pt modelId="{222C66FB-A83D-424A-8083-83C8BA179629}" type="pres">
      <dgm:prSet presAssocID="{33337BD4-9ADE-4B6E-B17E-11D021A92C33}" presName="compositeShape" presStyleCnt="0">
        <dgm:presLayoutVars>
          <dgm:dir/>
          <dgm:resizeHandles/>
        </dgm:presLayoutVars>
      </dgm:prSet>
      <dgm:spPr/>
    </dgm:pt>
    <dgm:pt modelId="{81671A5A-E722-43DB-BB09-DC0E403BD1E7}" type="pres">
      <dgm:prSet presAssocID="{33337BD4-9ADE-4B6E-B17E-11D021A92C33}" presName="pyramid" presStyleLbl="node1" presStyleIdx="0" presStyleCnt="1" custScaleX="146936" custLinFactNeighborX="-3539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2E6E59"/>
          </a:solidFill>
        </a:ln>
      </dgm:spPr>
    </dgm:pt>
    <dgm:pt modelId="{8D641692-F4AD-4F58-B373-3C44B39361AC}" type="pres">
      <dgm:prSet presAssocID="{33337BD4-9ADE-4B6E-B17E-11D021A92C33}" presName="theList" presStyleCnt="0"/>
      <dgm:spPr/>
    </dgm:pt>
    <dgm:pt modelId="{4D320AB9-E94F-4467-A999-D38A8A67D6D1}" type="pres">
      <dgm:prSet presAssocID="{3E64C225-B147-4EC9-AAE0-89671EE7188D}" presName="aNode" presStyleLbl="fgAcc1" presStyleIdx="0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6CB38-61A2-49D4-939B-6CB0ECBED39B}" type="pres">
      <dgm:prSet presAssocID="{3E64C225-B147-4EC9-AAE0-89671EE7188D}" presName="aSpace" presStyleCnt="0"/>
      <dgm:spPr/>
    </dgm:pt>
    <dgm:pt modelId="{EB4C946C-631F-4F73-8C74-57943EB87590}" type="pres">
      <dgm:prSet presAssocID="{5452A1EE-DDCA-4B9C-BF30-B0FC9BDD12DB}" presName="aNode" presStyleLbl="fgAcc1" presStyleIdx="1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C7C1-C440-4EEF-8F75-D8352A762D68}" type="pres">
      <dgm:prSet presAssocID="{5452A1EE-DDCA-4B9C-BF30-B0FC9BDD12DB}" presName="aSpace" presStyleCnt="0"/>
      <dgm:spPr/>
    </dgm:pt>
    <dgm:pt modelId="{65740915-E9FC-4BA0-B4A6-385BA2E35F3B}" type="pres">
      <dgm:prSet presAssocID="{654DE253-5C50-4587-87FC-F97BF1E28E0A}" presName="aNode" presStyleLbl="fgAcc1" presStyleIdx="2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E261-CEB9-4763-B4F7-73B1D6580BB6}" type="pres">
      <dgm:prSet presAssocID="{654DE253-5C50-4587-87FC-F97BF1E28E0A}" presName="aSpace" presStyleCnt="0"/>
      <dgm:spPr/>
    </dgm:pt>
    <dgm:pt modelId="{EB516CBA-60BD-4252-9463-01124EE2DD4C}" type="pres">
      <dgm:prSet presAssocID="{2DE87FC2-5C5C-42FC-8D3A-0A5DEE65A771}" presName="aNode" presStyleLbl="fgAcc1" presStyleIdx="3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EEFA-DF07-4223-BC8B-0ED054FA5C6B}" type="pres">
      <dgm:prSet presAssocID="{2DE87FC2-5C5C-42FC-8D3A-0A5DEE65A771}" presName="aSpace" presStyleCnt="0"/>
      <dgm:spPr/>
    </dgm:pt>
  </dgm:ptLst>
  <dgm:cxnLst>
    <dgm:cxn modelId="{A093FD4B-BCFE-4A75-8A7E-38A885C0E26F}" type="presOf" srcId="{654DE253-5C50-4587-87FC-F97BF1E28E0A}" destId="{65740915-E9FC-4BA0-B4A6-385BA2E35F3B}" srcOrd="0" destOrd="0" presId="urn:microsoft.com/office/officeart/2005/8/layout/pyramid2"/>
    <dgm:cxn modelId="{C7FFCC7A-33B0-4571-99FE-5A140C0DC628}" type="presOf" srcId="{5452A1EE-DDCA-4B9C-BF30-B0FC9BDD12DB}" destId="{EB4C946C-631F-4F73-8C74-57943EB87590}" srcOrd="0" destOrd="0" presId="urn:microsoft.com/office/officeart/2005/8/layout/pyramid2"/>
    <dgm:cxn modelId="{0D6F9B23-F72A-4AEB-B742-F4167EBA8194}" type="presOf" srcId="{33337BD4-9ADE-4B6E-B17E-11D021A92C33}" destId="{222C66FB-A83D-424A-8083-83C8BA179629}" srcOrd="0" destOrd="0" presId="urn:microsoft.com/office/officeart/2005/8/layout/pyramid2"/>
    <dgm:cxn modelId="{F9C9DC5D-0E17-4727-AE7D-BF206AFDFC85}" type="presOf" srcId="{3E64C225-B147-4EC9-AAE0-89671EE7188D}" destId="{4D320AB9-E94F-4467-A999-D38A8A67D6D1}" srcOrd="0" destOrd="0" presId="urn:microsoft.com/office/officeart/2005/8/layout/pyramid2"/>
    <dgm:cxn modelId="{ABA02E44-0220-42AD-9FEA-DB611D3A38B3}" srcId="{33337BD4-9ADE-4B6E-B17E-11D021A92C33}" destId="{5452A1EE-DDCA-4B9C-BF30-B0FC9BDD12DB}" srcOrd="1" destOrd="0" parTransId="{F32B1818-221E-4700-AA84-154A4AB20532}" sibTransId="{69390298-3941-446A-97CE-907E227C23CC}"/>
    <dgm:cxn modelId="{DD5C2B03-D1C5-4F0B-B67A-CB0F9EBF24CE}" srcId="{33337BD4-9ADE-4B6E-B17E-11D021A92C33}" destId="{654DE253-5C50-4587-87FC-F97BF1E28E0A}" srcOrd="2" destOrd="0" parTransId="{749C70FE-96C6-441C-A903-4728608EB375}" sibTransId="{EC629975-01C1-4577-88A7-C866E9AAC293}"/>
    <dgm:cxn modelId="{722FF108-6F1E-4F55-8E1A-E07044D64591}" srcId="{33337BD4-9ADE-4B6E-B17E-11D021A92C33}" destId="{3E64C225-B147-4EC9-AAE0-89671EE7188D}" srcOrd="0" destOrd="0" parTransId="{0A8F6F61-AB07-4774-8DE6-44E01ED58D00}" sibTransId="{2E58109E-69C0-4318-988C-D72250B638D3}"/>
    <dgm:cxn modelId="{C2EC5DA5-704C-4582-A5AE-FC8171BF4D34}" srcId="{33337BD4-9ADE-4B6E-B17E-11D021A92C33}" destId="{2DE87FC2-5C5C-42FC-8D3A-0A5DEE65A771}" srcOrd="3" destOrd="0" parTransId="{1CC4DD86-8A3E-43CD-B468-31BB49EAF47E}" sibTransId="{0757AE89-B77F-49FD-994A-D945091C848F}"/>
    <dgm:cxn modelId="{FC3D014F-F820-4DBE-B734-70F4282AA7DC}" type="presOf" srcId="{2DE87FC2-5C5C-42FC-8D3A-0A5DEE65A771}" destId="{EB516CBA-60BD-4252-9463-01124EE2DD4C}" srcOrd="0" destOrd="0" presId="urn:microsoft.com/office/officeart/2005/8/layout/pyramid2"/>
    <dgm:cxn modelId="{468B6134-E7C7-46FF-BBE0-1E26B1BBC1E7}" type="presParOf" srcId="{222C66FB-A83D-424A-8083-83C8BA179629}" destId="{81671A5A-E722-43DB-BB09-DC0E403BD1E7}" srcOrd="0" destOrd="0" presId="urn:microsoft.com/office/officeart/2005/8/layout/pyramid2"/>
    <dgm:cxn modelId="{A22A2D93-438A-4DD8-B4D5-85428FFF3291}" type="presParOf" srcId="{222C66FB-A83D-424A-8083-83C8BA179629}" destId="{8D641692-F4AD-4F58-B373-3C44B39361AC}" srcOrd="1" destOrd="0" presId="urn:microsoft.com/office/officeart/2005/8/layout/pyramid2"/>
    <dgm:cxn modelId="{583EF00A-2A4C-4636-87FE-AC62D2857643}" type="presParOf" srcId="{8D641692-F4AD-4F58-B373-3C44B39361AC}" destId="{4D320AB9-E94F-4467-A999-D38A8A67D6D1}" srcOrd="0" destOrd="0" presId="urn:microsoft.com/office/officeart/2005/8/layout/pyramid2"/>
    <dgm:cxn modelId="{7612898C-86D0-4420-937D-AC22ECD58930}" type="presParOf" srcId="{8D641692-F4AD-4F58-B373-3C44B39361AC}" destId="{C846CB38-61A2-49D4-939B-6CB0ECBED39B}" srcOrd="1" destOrd="0" presId="urn:microsoft.com/office/officeart/2005/8/layout/pyramid2"/>
    <dgm:cxn modelId="{564C3953-1E80-4900-BA30-E81BD2CAE1CF}" type="presParOf" srcId="{8D641692-F4AD-4F58-B373-3C44B39361AC}" destId="{EB4C946C-631F-4F73-8C74-57943EB87590}" srcOrd="2" destOrd="0" presId="urn:microsoft.com/office/officeart/2005/8/layout/pyramid2"/>
    <dgm:cxn modelId="{95F69D1B-C56D-4C8C-91F0-EED3EBA1AF47}" type="presParOf" srcId="{8D641692-F4AD-4F58-B373-3C44B39361AC}" destId="{FD19C7C1-C440-4EEF-8F75-D8352A762D68}" srcOrd="3" destOrd="0" presId="urn:microsoft.com/office/officeart/2005/8/layout/pyramid2"/>
    <dgm:cxn modelId="{D1AFAE94-75D8-4EA8-AB02-DEF9796F66CC}" type="presParOf" srcId="{8D641692-F4AD-4F58-B373-3C44B39361AC}" destId="{65740915-E9FC-4BA0-B4A6-385BA2E35F3B}" srcOrd="4" destOrd="0" presId="urn:microsoft.com/office/officeart/2005/8/layout/pyramid2"/>
    <dgm:cxn modelId="{281D179A-0A10-4E80-8361-BAEE5C772F96}" type="presParOf" srcId="{8D641692-F4AD-4F58-B373-3C44B39361AC}" destId="{773AE261-CEB9-4763-B4F7-73B1D6580BB6}" srcOrd="5" destOrd="0" presId="urn:microsoft.com/office/officeart/2005/8/layout/pyramid2"/>
    <dgm:cxn modelId="{4E213032-16FE-4505-937B-E2C8EA08D30B}" type="presParOf" srcId="{8D641692-F4AD-4F58-B373-3C44B39361AC}" destId="{EB516CBA-60BD-4252-9463-01124EE2DD4C}" srcOrd="6" destOrd="0" presId="urn:microsoft.com/office/officeart/2005/8/layout/pyramid2"/>
    <dgm:cxn modelId="{24C28023-AA05-4E56-AF2D-A2F231A3BDDC}" type="presParOf" srcId="{8D641692-F4AD-4F58-B373-3C44B39361AC}" destId="{925CEEFA-DF07-4223-BC8B-0ED054FA5C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37BD4-9ADE-4B6E-B17E-11D021A92C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E64C225-B147-4EC9-AAE0-89671EE7188D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1. Изменение системы заданий модуля для ученика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8F6F61-AB07-4774-8DE6-44E01ED58D00}" type="parTrans" cxnId="{722FF108-6F1E-4F55-8E1A-E07044D64591}">
      <dgm:prSet/>
      <dgm:spPr/>
      <dgm:t>
        <a:bodyPr/>
        <a:lstStyle/>
        <a:p>
          <a:endParaRPr lang="ru-RU"/>
        </a:p>
      </dgm:t>
    </dgm:pt>
    <dgm:pt modelId="{2E58109E-69C0-4318-988C-D72250B638D3}" type="sibTrans" cxnId="{722FF108-6F1E-4F55-8E1A-E07044D64591}">
      <dgm:prSet/>
      <dgm:spPr/>
      <dgm:t>
        <a:bodyPr/>
        <a:lstStyle/>
        <a:p>
          <a:endParaRPr lang="ru-RU"/>
        </a:p>
      </dgm:t>
    </dgm:pt>
    <dgm:pt modelId="{5452A1EE-DDCA-4B9C-BF30-B0FC9BDD12DB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2.  Полный зачёт модуля или зачет его отдельных уровней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2B1818-221E-4700-AA84-154A4AB20532}" type="parTrans" cxnId="{ABA02E44-0220-42AD-9FEA-DB611D3A38B3}">
      <dgm:prSet/>
      <dgm:spPr/>
      <dgm:t>
        <a:bodyPr/>
        <a:lstStyle/>
        <a:p>
          <a:endParaRPr lang="ru-RU"/>
        </a:p>
      </dgm:t>
    </dgm:pt>
    <dgm:pt modelId="{69390298-3941-446A-97CE-907E227C23CC}" type="sibTrans" cxnId="{ABA02E44-0220-42AD-9FEA-DB611D3A38B3}">
      <dgm:prSet/>
      <dgm:spPr/>
      <dgm:t>
        <a:bodyPr/>
        <a:lstStyle/>
        <a:p>
          <a:endParaRPr lang="ru-RU"/>
        </a:p>
      </dgm:t>
    </dgm:pt>
    <dgm:pt modelId="{2DE87FC2-5C5C-42FC-8D3A-0A5DEE65A771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4. Редактирование отправленных учеником изображений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CC4DD86-8A3E-43CD-B468-31BB49EAF47E}" type="parTrans" cxnId="{C2EC5DA5-704C-4582-A5AE-FC8171BF4D34}">
      <dgm:prSet/>
      <dgm:spPr/>
      <dgm:t>
        <a:bodyPr/>
        <a:lstStyle/>
        <a:p>
          <a:endParaRPr lang="ru-RU"/>
        </a:p>
      </dgm:t>
    </dgm:pt>
    <dgm:pt modelId="{0757AE89-B77F-49FD-994A-D945091C848F}" type="sibTrans" cxnId="{C2EC5DA5-704C-4582-A5AE-FC8171BF4D34}">
      <dgm:prSet/>
      <dgm:spPr/>
      <dgm:t>
        <a:bodyPr/>
        <a:lstStyle/>
        <a:p>
          <a:endParaRPr lang="ru-RU"/>
        </a:p>
      </dgm:t>
    </dgm:pt>
    <dgm:pt modelId="{AA683948-3A6E-4507-BEBC-058BADA8F65B}">
      <dgm:prSet phldrT="[Текст]"/>
      <dgm:spPr>
        <a:ln>
          <a:solidFill>
            <a:srgbClr val="056B11"/>
          </a:solidFill>
        </a:ln>
      </dgm:spPr>
      <dgm:t>
        <a:bodyPr/>
        <a:lstStyle/>
        <a:p>
          <a:r>
            <a: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3. Написание комментария ученику</a:t>
          </a:r>
          <a:endParaRPr lang="ru-RU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E47EF51-65B3-4B24-8807-AD68A591979B}" type="parTrans" cxnId="{97742443-BC54-4A17-82E1-48E3799267EE}">
      <dgm:prSet/>
      <dgm:spPr/>
    </dgm:pt>
    <dgm:pt modelId="{C60AACA3-2F6B-405F-941A-4D777DA2A5CE}" type="sibTrans" cxnId="{97742443-BC54-4A17-82E1-48E3799267EE}">
      <dgm:prSet/>
      <dgm:spPr/>
    </dgm:pt>
    <dgm:pt modelId="{222C66FB-A83D-424A-8083-83C8BA179629}" type="pres">
      <dgm:prSet presAssocID="{33337BD4-9ADE-4B6E-B17E-11D021A92C33}" presName="compositeShape" presStyleCnt="0">
        <dgm:presLayoutVars>
          <dgm:dir/>
          <dgm:resizeHandles/>
        </dgm:presLayoutVars>
      </dgm:prSet>
      <dgm:spPr/>
    </dgm:pt>
    <dgm:pt modelId="{81671A5A-E722-43DB-BB09-DC0E403BD1E7}" type="pres">
      <dgm:prSet presAssocID="{33337BD4-9ADE-4B6E-B17E-11D021A92C33}" presName="pyramid" presStyleLbl="node1" presStyleIdx="0" presStyleCnt="1" custScaleX="146936" custLinFactNeighborX="-3539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2E6E59"/>
          </a:solidFill>
        </a:ln>
      </dgm:spPr>
    </dgm:pt>
    <dgm:pt modelId="{8D641692-F4AD-4F58-B373-3C44B39361AC}" type="pres">
      <dgm:prSet presAssocID="{33337BD4-9ADE-4B6E-B17E-11D021A92C33}" presName="theList" presStyleCnt="0"/>
      <dgm:spPr/>
    </dgm:pt>
    <dgm:pt modelId="{4D320AB9-E94F-4467-A999-D38A8A67D6D1}" type="pres">
      <dgm:prSet presAssocID="{3E64C225-B147-4EC9-AAE0-89671EE7188D}" presName="aNode" presStyleLbl="fgAcc1" presStyleIdx="0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6CB38-61A2-49D4-939B-6CB0ECBED39B}" type="pres">
      <dgm:prSet presAssocID="{3E64C225-B147-4EC9-AAE0-89671EE7188D}" presName="aSpace" presStyleCnt="0"/>
      <dgm:spPr/>
    </dgm:pt>
    <dgm:pt modelId="{EB4C946C-631F-4F73-8C74-57943EB87590}" type="pres">
      <dgm:prSet presAssocID="{5452A1EE-DDCA-4B9C-BF30-B0FC9BDD12DB}" presName="aNode" presStyleLbl="fgAcc1" presStyleIdx="1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C7C1-C440-4EEF-8F75-D8352A762D68}" type="pres">
      <dgm:prSet presAssocID="{5452A1EE-DDCA-4B9C-BF30-B0FC9BDD12DB}" presName="aSpace" presStyleCnt="0"/>
      <dgm:spPr/>
    </dgm:pt>
    <dgm:pt modelId="{BD56A3DD-6F26-4DB5-B486-AA94B82C53B5}" type="pres">
      <dgm:prSet presAssocID="{AA683948-3A6E-4507-BEBC-058BADA8F65B}" presName="aNode" presStyleLbl="fgAcc1" presStyleIdx="2" presStyleCnt="4" custLinFactY="11582" custLinFactNeighborX="112" custLinFactNeighborY="100000">
        <dgm:presLayoutVars>
          <dgm:bulletEnabled val="1"/>
        </dgm:presLayoutVars>
      </dgm:prSet>
      <dgm:spPr/>
    </dgm:pt>
    <dgm:pt modelId="{F94C8C04-35DA-4909-93B7-F1AAF98B4973}" type="pres">
      <dgm:prSet presAssocID="{AA683948-3A6E-4507-BEBC-058BADA8F65B}" presName="aSpace" presStyleCnt="0"/>
      <dgm:spPr/>
    </dgm:pt>
    <dgm:pt modelId="{EB516CBA-60BD-4252-9463-01124EE2DD4C}" type="pres">
      <dgm:prSet presAssocID="{2DE87FC2-5C5C-42FC-8D3A-0A5DEE65A771}" presName="aNode" presStyleLbl="fgAcc1" presStyleIdx="3" presStyleCnt="4" custLinFactY="12106" custLinFactNeighborX="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EEFA-DF07-4223-BC8B-0ED054FA5C6B}" type="pres">
      <dgm:prSet presAssocID="{2DE87FC2-5C5C-42FC-8D3A-0A5DEE65A771}" presName="aSpace" presStyleCnt="0"/>
      <dgm:spPr/>
    </dgm:pt>
  </dgm:ptLst>
  <dgm:cxnLst>
    <dgm:cxn modelId="{722FF108-6F1E-4F55-8E1A-E07044D64591}" srcId="{33337BD4-9ADE-4B6E-B17E-11D021A92C33}" destId="{3E64C225-B147-4EC9-AAE0-89671EE7188D}" srcOrd="0" destOrd="0" parTransId="{0A8F6F61-AB07-4774-8DE6-44E01ED58D00}" sibTransId="{2E58109E-69C0-4318-988C-D72250B638D3}"/>
    <dgm:cxn modelId="{4EDF7B73-DEF3-4F65-B9E4-262DA382629F}" type="presOf" srcId="{3E64C225-B147-4EC9-AAE0-89671EE7188D}" destId="{4D320AB9-E94F-4467-A999-D38A8A67D6D1}" srcOrd="0" destOrd="0" presId="urn:microsoft.com/office/officeart/2005/8/layout/pyramid2"/>
    <dgm:cxn modelId="{C2EC5DA5-704C-4582-A5AE-FC8171BF4D34}" srcId="{33337BD4-9ADE-4B6E-B17E-11D021A92C33}" destId="{2DE87FC2-5C5C-42FC-8D3A-0A5DEE65A771}" srcOrd="3" destOrd="0" parTransId="{1CC4DD86-8A3E-43CD-B468-31BB49EAF47E}" sibTransId="{0757AE89-B77F-49FD-994A-D945091C848F}"/>
    <dgm:cxn modelId="{ABA02E44-0220-42AD-9FEA-DB611D3A38B3}" srcId="{33337BD4-9ADE-4B6E-B17E-11D021A92C33}" destId="{5452A1EE-DDCA-4B9C-BF30-B0FC9BDD12DB}" srcOrd="1" destOrd="0" parTransId="{F32B1818-221E-4700-AA84-154A4AB20532}" sibTransId="{69390298-3941-446A-97CE-907E227C23CC}"/>
    <dgm:cxn modelId="{DE7CA602-43F4-400C-AEAC-F640238F0F7F}" type="presOf" srcId="{2DE87FC2-5C5C-42FC-8D3A-0A5DEE65A771}" destId="{EB516CBA-60BD-4252-9463-01124EE2DD4C}" srcOrd="0" destOrd="0" presId="urn:microsoft.com/office/officeart/2005/8/layout/pyramid2"/>
    <dgm:cxn modelId="{97742443-BC54-4A17-82E1-48E3799267EE}" srcId="{33337BD4-9ADE-4B6E-B17E-11D021A92C33}" destId="{AA683948-3A6E-4507-BEBC-058BADA8F65B}" srcOrd="2" destOrd="0" parTransId="{5E47EF51-65B3-4B24-8807-AD68A591979B}" sibTransId="{C60AACA3-2F6B-405F-941A-4D777DA2A5CE}"/>
    <dgm:cxn modelId="{52424224-9D45-4F77-BDD5-FAC9AE93C16E}" type="presOf" srcId="{AA683948-3A6E-4507-BEBC-058BADA8F65B}" destId="{BD56A3DD-6F26-4DB5-B486-AA94B82C53B5}" srcOrd="0" destOrd="0" presId="urn:microsoft.com/office/officeart/2005/8/layout/pyramid2"/>
    <dgm:cxn modelId="{32909AF9-248C-4A1E-825E-1C24B5592E3B}" type="presOf" srcId="{5452A1EE-DDCA-4B9C-BF30-B0FC9BDD12DB}" destId="{EB4C946C-631F-4F73-8C74-57943EB87590}" srcOrd="0" destOrd="0" presId="urn:microsoft.com/office/officeart/2005/8/layout/pyramid2"/>
    <dgm:cxn modelId="{5C7CBF10-E8F0-4690-BC38-F64D4AA80CF8}" type="presOf" srcId="{33337BD4-9ADE-4B6E-B17E-11D021A92C33}" destId="{222C66FB-A83D-424A-8083-83C8BA179629}" srcOrd="0" destOrd="0" presId="urn:microsoft.com/office/officeart/2005/8/layout/pyramid2"/>
    <dgm:cxn modelId="{B77046A0-1326-4133-8D81-9D5DC4BE087C}" type="presParOf" srcId="{222C66FB-A83D-424A-8083-83C8BA179629}" destId="{81671A5A-E722-43DB-BB09-DC0E403BD1E7}" srcOrd="0" destOrd="0" presId="urn:microsoft.com/office/officeart/2005/8/layout/pyramid2"/>
    <dgm:cxn modelId="{C67FB07F-5F0E-462E-8627-DAEF65865EF0}" type="presParOf" srcId="{222C66FB-A83D-424A-8083-83C8BA179629}" destId="{8D641692-F4AD-4F58-B373-3C44B39361AC}" srcOrd="1" destOrd="0" presId="urn:microsoft.com/office/officeart/2005/8/layout/pyramid2"/>
    <dgm:cxn modelId="{C6BBDB3C-9C87-4A21-AA97-A540AE423051}" type="presParOf" srcId="{8D641692-F4AD-4F58-B373-3C44B39361AC}" destId="{4D320AB9-E94F-4467-A999-D38A8A67D6D1}" srcOrd="0" destOrd="0" presId="urn:microsoft.com/office/officeart/2005/8/layout/pyramid2"/>
    <dgm:cxn modelId="{A4023AF2-8DE3-440B-9954-857982D295AD}" type="presParOf" srcId="{8D641692-F4AD-4F58-B373-3C44B39361AC}" destId="{C846CB38-61A2-49D4-939B-6CB0ECBED39B}" srcOrd="1" destOrd="0" presId="urn:microsoft.com/office/officeart/2005/8/layout/pyramid2"/>
    <dgm:cxn modelId="{A8AA6CB3-95C1-4218-8F15-C0B81B82C4C9}" type="presParOf" srcId="{8D641692-F4AD-4F58-B373-3C44B39361AC}" destId="{EB4C946C-631F-4F73-8C74-57943EB87590}" srcOrd="2" destOrd="0" presId="urn:microsoft.com/office/officeart/2005/8/layout/pyramid2"/>
    <dgm:cxn modelId="{44D5F404-36D3-4D22-8797-B4281A35C0BE}" type="presParOf" srcId="{8D641692-F4AD-4F58-B373-3C44B39361AC}" destId="{FD19C7C1-C440-4EEF-8F75-D8352A762D68}" srcOrd="3" destOrd="0" presId="urn:microsoft.com/office/officeart/2005/8/layout/pyramid2"/>
    <dgm:cxn modelId="{8E2484CA-BB1D-4780-8E26-F21A9EEBBA6A}" type="presParOf" srcId="{8D641692-F4AD-4F58-B373-3C44B39361AC}" destId="{BD56A3DD-6F26-4DB5-B486-AA94B82C53B5}" srcOrd="4" destOrd="0" presId="urn:microsoft.com/office/officeart/2005/8/layout/pyramid2"/>
    <dgm:cxn modelId="{1E24866B-D875-4B2D-B59A-C72B2D0442D3}" type="presParOf" srcId="{8D641692-F4AD-4F58-B373-3C44B39361AC}" destId="{F94C8C04-35DA-4909-93B7-F1AAF98B4973}" srcOrd="5" destOrd="0" presId="urn:microsoft.com/office/officeart/2005/8/layout/pyramid2"/>
    <dgm:cxn modelId="{DED1E9A7-3296-4A11-98ED-67D10A0AD921}" type="presParOf" srcId="{8D641692-F4AD-4F58-B373-3C44B39361AC}" destId="{EB516CBA-60BD-4252-9463-01124EE2DD4C}" srcOrd="6" destOrd="0" presId="urn:microsoft.com/office/officeart/2005/8/layout/pyramid2"/>
    <dgm:cxn modelId="{106E9FE8-6AD8-4F83-A2DB-C74692A6D260}" type="presParOf" srcId="{8D641692-F4AD-4F58-B373-3C44B39361AC}" destId="{925CEEFA-DF07-4223-BC8B-0ED054FA5C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F360A-2485-4F7A-8588-F05C74D16124}" type="doc">
      <dgm:prSet loTypeId="urn:microsoft.com/office/officeart/2005/8/layout/vList6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A3E0316-5D78-48D3-B61E-EEF3C85E698A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Стандартная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234ED7B-37BC-481A-9BBE-B55B5033EEBD}" type="parTrans" cxnId="{CDC24F68-6CD9-47E7-920C-B9A10FC0C012}">
      <dgm:prSet/>
      <dgm:spPr/>
      <dgm:t>
        <a:bodyPr/>
        <a:lstStyle/>
        <a:p>
          <a:endParaRPr lang="ru-RU"/>
        </a:p>
      </dgm:t>
    </dgm:pt>
    <dgm:pt modelId="{DE0DC145-F85D-4429-A572-09FD2704E7C6}" type="sibTrans" cxnId="{CDC24F68-6CD9-47E7-920C-B9A10FC0C012}">
      <dgm:prSet/>
      <dgm:spPr/>
      <dgm:t>
        <a:bodyPr/>
        <a:lstStyle/>
        <a:p>
          <a:endParaRPr lang="ru-RU"/>
        </a:p>
      </dgm:t>
    </dgm:pt>
    <dgm:pt modelId="{C406A697-B36E-484D-9357-8079F540868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Расчётная отметка (Р/О) высчитывается на основании полученных отметок за модули, попадающие в учебный период.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CAB6EF-C5E0-4F04-9163-DC3BC50B9326}" type="parTrans" cxnId="{FC4F799D-8C26-40F6-AED3-F542D25D943F}">
      <dgm:prSet/>
      <dgm:spPr/>
      <dgm:t>
        <a:bodyPr/>
        <a:lstStyle/>
        <a:p>
          <a:endParaRPr lang="ru-RU"/>
        </a:p>
      </dgm:t>
    </dgm:pt>
    <dgm:pt modelId="{449FD389-DB1A-49A1-8191-DFAF51326033}" type="sibTrans" cxnId="{FC4F799D-8C26-40F6-AED3-F542D25D943F}">
      <dgm:prSet/>
      <dgm:spPr/>
      <dgm:t>
        <a:bodyPr/>
        <a:lstStyle/>
        <a:p>
          <a:endParaRPr lang="ru-RU"/>
        </a:p>
      </dgm:t>
    </dgm:pt>
    <dgm:pt modelId="{0272A5CE-9658-4BBD-8A62-EF48E832D184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Расширенная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AB0AFB3-90C9-4442-ABEF-817A844EC10A}" type="parTrans" cxnId="{18DA939B-1B85-43BD-9A5E-345DA73C8B5C}">
      <dgm:prSet/>
      <dgm:spPr/>
      <dgm:t>
        <a:bodyPr/>
        <a:lstStyle/>
        <a:p>
          <a:endParaRPr lang="ru-RU"/>
        </a:p>
      </dgm:t>
    </dgm:pt>
    <dgm:pt modelId="{98FB681A-4452-48D8-AD6B-7F9146766CB4}" type="sibTrans" cxnId="{18DA939B-1B85-43BD-9A5E-345DA73C8B5C}">
      <dgm:prSet/>
      <dgm:spPr/>
      <dgm:t>
        <a:bodyPr/>
        <a:lstStyle/>
        <a:p>
          <a:endParaRPr lang="ru-RU"/>
        </a:p>
      </dgm:t>
    </dgm:pt>
    <dgm:pt modelId="{E521B71E-15CA-4F17-B467-42588B398E67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Расчётная отметка (Р/О) высчитывается на основании достигнутых уровней модулей и внешних контрольных работ за учебный период.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5CBD79-393B-4845-BD6C-9BC696AF2F63}" type="parTrans" cxnId="{BCAC9880-AA87-493B-8DEE-960491A73B33}">
      <dgm:prSet/>
      <dgm:spPr/>
      <dgm:t>
        <a:bodyPr/>
        <a:lstStyle/>
        <a:p>
          <a:endParaRPr lang="ru-RU"/>
        </a:p>
      </dgm:t>
    </dgm:pt>
    <dgm:pt modelId="{E8A84055-CDEE-4C0A-8195-CE998031538F}" type="sibTrans" cxnId="{BCAC9880-AA87-493B-8DEE-960491A73B33}">
      <dgm:prSet/>
      <dgm:spPr/>
      <dgm:t>
        <a:bodyPr/>
        <a:lstStyle/>
        <a:p>
          <a:endParaRPr lang="ru-RU"/>
        </a:p>
      </dgm:t>
    </dgm:pt>
    <dgm:pt modelId="{25E3D146-FA0B-420E-B358-2D080C157138}" type="pres">
      <dgm:prSet presAssocID="{EE2F360A-2485-4F7A-8588-F05C74D16124}" presName="Name0" presStyleCnt="0">
        <dgm:presLayoutVars>
          <dgm:dir/>
          <dgm:animLvl val="lvl"/>
          <dgm:resizeHandles/>
        </dgm:presLayoutVars>
      </dgm:prSet>
      <dgm:spPr/>
    </dgm:pt>
    <dgm:pt modelId="{517F402E-E986-4989-B045-6A42512E2DAF}" type="pres">
      <dgm:prSet presAssocID="{8A3E0316-5D78-48D3-B61E-EEF3C85E698A}" presName="linNode" presStyleCnt="0"/>
      <dgm:spPr/>
    </dgm:pt>
    <dgm:pt modelId="{50763773-79AE-45E0-848A-E5CC3141DA2B}" type="pres">
      <dgm:prSet presAssocID="{8A3E0316-5D78-48D3-B61E-EEF3C85E698A}" presName="parentShp" presStyleLbl="node1" presStyleIdx="0" presStyleCnt="2" custLinFactNeighborY="-2832">
        <dgm:presLayoutVars>
          <dgm:bulletEnabled val="1"/>
        </dgm:presLayoutVars>
      </dgm:prSet>
      <dgm:spPr/>
    </dgm:pt>
    <dgm:pt modelId="{9A82649C-2668-4821-BAAE-8AB9C3023B50}" type="pres">
      <dgm:prSet presAssocID="{8A3E0316-5D78-48D3-B61E-EEF3C85E698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E012-C6D4-41BA-9C33-4035622E8E04}" type="pres">
      <dgm:prSet presAssocID="{DE0DC145-F85D-4429-A572-09FD2704E7C6}" presName="spacing" presStyleCnt="0"/>
      <dgm:spPr/>
    </dgm:pt>
    <dgm:pt modelId="{6360549F-097F-4019-BD0E-679B63D64B7C}" type="pres">
      <dgm:prSet presAssocID="{0272A5CE-9658-4BBD-8A62-EF48E832D184}" presName="linNode" presStyleCnt="0"/>
      <dgm:spPr/>
    </dgm:pt>
    <dgm:pt modelId="{EBF6FE7D-CC52-4B36-9123-AE65C1D09D04}" type="pres">
      <dgm:prSet presAssocID="{0272A5CE-9658-4BBD-8A62-EF48E832D18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2D16-1475-4798-9315-7148D1D1EDD1}" type="pres">
      <dgm:prSet presAssocID="{0272A5CE-9658-4BBD-8A62-EF48E832D18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CDFD4-23EF-40E3-9329-6E7EC8A667E7}" type="presOf" srcId="{C406A697-B36E-484D-9357-8079F5408688}" destId="{9A82649C-2668-4821-BAAE-8AB9C3023B50}" srcOrd="0" destOrd="0" presId="urn:microsoft.com/office/officeart/2005/8/layout/vList6"/>
    <dgm:cxn modelId="{F57A0925-1CF3-491C-9449-8F178D8B7262}" type="presOf" srcId="{8A3E0316-5D78-48D3-B61E-EEF3C85E698A}" destId="{50763773-79AE-45E0-848A-E5CC3141DA2B}" srcOrd="0" destOrd="0" presId="urn:microsoft.com/office/officeart/2005/8/layout/vList6"/>
    <dgm:cxn modelId="{10BB5EA0-3084-4C43-8413-31425B569AA4}" type="presOf" srcId="{EE2F360A-2485-4F7A-8588-F05C74D16124}" destId="{25E3D146-FA0B-420E-B358-2D080C157138}" srcOrd="0" destOrd="0" presId="urn:microsoft.com/office/officeart/2005/8/layout/vList6"/>
    <dgm:cxn modelId="{D69ADABE-F9EA-4D80-8CD1-6C1B26BF59FD}" type="presOf" srcId="{0272A5CE-9658-4BBD-8A62-EF48E832D184}" destId="{EBF6FE7D-CC52-4B36-9123-AE65C1D09D04}" srcOrd="0" destOrd="0" presId="urn:microsoft.com/office/officeart/2005/8/layout/vList6"/>
    <dgm:cxn modelId="{9FC98D25-B1CC-41E2-A39D-2E87D1358173}" type="presOf" srcId="{E521B71E-15CA-4F17-B467-42588B398E67}" destId="{91DA2D16-1475-4798-9315-7148D1D1EDD1}" srcOrd="0" destOrd="0" presId="urn:microsoft.com/office/officeart/2005/8/layout/vList6"/>
    <dgm:cxn modelId="{FC4F799D-8C26-40F6-AED3-F542D25D943F}" srcId="{8A3E0316-5D78-48D3-B61E-EEF3C85E698A}" destId="{C406A697-B36E-484D-9357-8079F5408688}" srcOrd="0" destOrd="0" parTransId="{6CCAB6EF-C5E0-4F04-9163-DC3BC50B9326}" sibTransId="{449FD389-DB1A-49A1-8191-DFAF51326033}"/>
    <dgm:cxn modelId="{18DA939B-1B85-43BD-9A5E-345DA73C8B5C}" srcId="{EE2F360A-2485-4F7A-8588-F05C74D16124}" destId="{0272A5CE-9658-4BBD-8A62-EF48E832D184}" srcOrd="1" destOrd="0" parTransId="{3AB0AFB3-90C9-4442-ABEF-817A844EC10A}" sibTransId="{98FB681A-4452-48D8-AD6B-7F9146766CB4}"/>
    <dgm:cxn modelId="{BCAC9880-AA87-493B-8DEE-960491A73B33}" srcId="{0272A5CE-9658-4BBD-8A62-EF48E832D184}" destId="{E521B71E-15CA-4F17-B467-42588B398E67}" srcOrd="0" destOrd="0" parTransId="{D65CBD79-393B-4845-BD6C-9BC696AF2F63}" sibTransId="{E8A84055-CDEE-4C0A-8195-CE998031538F}"/>
    <dgm:cxn modelId="{CDC24F68-6CD9-47E7-920C-B9A10FC0C012}" srcId="{EE2F360A-2485-4F7A-8588-F05C74D16124}" destId="{8A3E0316-5D78-48D3-B61E-EEF3C85E698A}" srcOrd="0" destOrd="0" parTransId="{6234ED7B-37BC-481A-9BBE-B55B5033EEBD}" sibTransId="{DE0DC145-F85D-4429-A572-09FD2704E7C6}"/>
    <dgm:cxn modelId="{1AFDB67F-4FD9-412C-9CEB-2C1DF35A4E90}" type="presParOf" srcId="{25E3D146-FA0B-420E-B358-2D080C157138}" destId="{517F402E-E986-4989-B045-6A42512E2DAF}" srcOrd="0" destOrd="0" presId="urn:microsoft.com/office/officeart/2005/8/layout/vList6"/>
    <dgm:cxn modelId="{CEAA2B3A-802F-439F-B62A-4DE8DF04C323}" type="presParOf" srcId="{517F402E-E986-4989-B045-6A42512E2DAF}" destId="{50763773-79AE-45E0-848A-E5CC3141DA2B}" srcOrd="0" destOrd="0" presId="urn:microsoft.com/office/officeart/2005/8/layout/vList6"/>
    <dgm:cxn modelId="{179673E3-6337-4B2D-B53F-9E7A27CBF262}" type="presParOf" srcId="{517F402E-E986-4989-B045-6A42512E2DAF}" destId="{9A82649C-2668-4821-BAAE-8AB9C3023B50}" srcOrd="1" destOrd="0" presId="urn:microsoft.com/office/officeart/2005/8/layout/vList6"/>
    <dgm:cxn modelId="{E27B5325-1517-4141-987A-12446AB04646}" type="presParOf" srcId="{25E3D146-FA0B-420E-B358-2D080C157138}" destId="{1380E012-C6D4-41BA-9C33-4035622E8E04}" srcOrd="1" destOrd="0" presId="urn:microsoft.com/office/officeart/2005/8/layout/vList6"/>
    <dgm:cxn modelId="{584DA3B3-BFA5-4EEC-AED2-A561B43532A1}" type="presParOf" srcId="{25E3D146-FA0B-420E-B358-2D080C157138}" destId="{6360549F-097F-4019-BD0E-679B63D64B7C}" srcOrd="2" destOrd="0" presId="urn:microsoft.com/office/officeart/2005/8/layout/vList6"/>
    <dgm:cxn modelId="{3231EEEA-5D67-4DBF-B66D-071173442568}" type="presParOf" srcId="{6360549F-097F-4019-BD0E-679B63D64B7C}" destId="{EBF6FE7D-CC52-4B36-9123-AE65C1D09D04}" srcOrd="0" destOrd="0" presId="urn:microsoft.com/office/officeart/2005/8/layout/vList6"/>
    <dgm:cxn modelId="{91C06AEF-0B20-4220-A26C-7FB7A4834519}" type="presParOf" srcId="{6360549F-097F-4019-BD0E-679B63D64B7C}" destId="{91DA2D16-1475-4798-9315-7148D1D1ED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F360A-2485-4F7A-8588-F05C74D16124}" type="doc">
      <dgm:prSet loTypeId="urn:microsoft.com/office/officeart/2005/8/layout/vList6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A3E0316-5D78-48D3-B61E-EEF3C85E698A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1.0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234ED7B-37BC-481A-9BBE-B55B5033EEBD}" type="parTrans" cxnId="{CDC24F68-6CD9-47E7-920C-B9A10FC0C012}">
      <dgm:prSet/>
      <dgm:spPr/>
      <dgm:t>
        <a:bodyPr/>
        <a:lstStyle/>
        <a:p>
          <a:endParaRPr lang="ru-RU"/>
        </a:p>
      </dgm:t>
    </dgm:pt>
    <dgm:pt modelId="{DE0DC145-F85D-4429-A572-09FD2704E7C6}" type="sibTrans" cxnId="{CDC24F68-6CD9-47E7-920C-B9A10FC0C012}">
      <dgm:prSet/>
      <dgm:spPr/>
      <dgm:t>
        <a:bodyPr/>
        <a:lstStyle/>
        <a:p>
          <a:endParaRPr lang="ru-RU"/>
        </a:p>
      </dgm:t>
    </dgm:pt>
    <dgm:pt modelId="{C406A697-B36E-484D-9357-8079F540868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не ставится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CAB6EF-C5E0-4F04-9163-DC3BC50B9326}" type="parTrans" cxnId="{FC4F799D-8C26-40F6-AED3-F542D25D943F}">
      <dgm:prSet/>
      <dgm:spPr/>
      <dgm:t>
        <a:bodyPr/>
        <a:lstStyle/>
        <a:p>
          <a:endParaRPr lang="ru-RU"/>
        </a:p>
      </dgm:t>
    </dgm:pt>
    <dgm:pt modelId="{449FD389-DB1A-49A1-8191-DFAF51326033}" type="sibTrans" cxnId="{FC4F799D-8C26-40F6-AED3-F542D25D943F}">
      <dgm:prSet/>
      <dgm:spPr/>
      <dgm:t>
        <a:bodyPr/>
        <a:lstStyle/>
        <a:p>
          <a:endParaRPr lang="ru-RU"/>
        </a:p>
      </dgm:t>
    </dgm:pt>
    <dgm:pt modelId="{0272A5CE-9658-4BBD-8A62-EF48E832D184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2.0 – 2.5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AB0AFB3-90C9-4442-ABEF-817A844EC10A}" type="parTrans" cxnId="{18DA939B-1B85-43BD-9A5E-345DA73C8B5C}">
      <dgm:prSet/>
      <dgm:spPr/>
      <dgm:t>
        <a:bodyPr/>
        <a:lstStyle/>
        <a:p>
          <a:endParaRPr lang="ru-RU"/>
        </a:p>
      </dgm:t>
    </dgm:pt>
    <dgm:pt modelId="{98FB681A-4452-48D8-AD6B-7F9146766CB4}" type="sibTrans" cxnId="{18DA939B-1B85-43BD-9A5E-345DA73C8B5C}">
      <dgm:prSet/>
      <dgm:spPr/>
      <dgm:t>
        <a:bodyPr/>
        <a:lstStyle/>
        <a:p>
          <a:endParaRPr lang="ru-RU"/>
        </a:p>
      </dgm:t>
    </dgm:pt>
    <dgm:pt modelId="{E521B71E-15CA-4F17-B467-42588B398E67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«3»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5CBD79-393B-4845-BD6C-9BC696AF2F63}" type="parTrans" cxnId="{BCAC9880-AA87-493B-8DEE-960491A73B33}">
      <dgm:prSet/>
      <dgm:spPr/>
      <dgm:t>
        <a:bodyPr/>
        <a:lstStyle/>
        <a:p>
          <a:endParaRPr lang="ru-RU"/>
        </a:p>
      </dgm:t>
    </dgm:pt>
    <dgm:pt modelId="{E8A84055-CDEE-4C0A-8195-CE998031538F}" type="sibTrans" cxnId="{BCAC9880-AA87-493B-8DEE-960491A73B33}">
      <dgm:prSet/>
      <dgm:spPr/>
      <dgm:t>
        <a:bodyPr/>
        <a:lstStyle/>
        <a:p>
          <a:endParaRPr lang="ru-RU"/>
        </a:p>
      </dgm:t>
    </dgm:pt>
    <dgm:pt modelId="{07A8D196-7809-44B9-AB64-8BDB169BD8D6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3.0 – 3.5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0D38310-A074-4638-9DC0-597806C6AF11}" type="parTrans" cxnId="{D8060A2B-4BD1-436C-B291-E62CC0F232C4}">
      <dgm:prSet/>
      <dgm:spPr/>
      <dgm:t>
        <a:bodyPr/>
        <a:lstStyle/>
        <a:p>
          <a:endParaRPr lang="ru-RU"/>
        </a:p>
      </dgm:t>
    </dgm:pt>
    <dgm:pt modelId="{9DDA4F09-B3F8-443E-B936-C69E2E687B0E}" type="sibTrans" cxnId="{D8060A2B-4BD1-436C-B291-E62CC0F232C4}">
      <dgm:prSet/>
      <dgm:spPr/>
      <dgm:t>
        <a:bodyPr/>
        <a:lstStyle/>
        <a:p>
          <a:endParaRPr lang="ru-RU"/>
        </a:p>
      </dgm:t>
    </dgm:pt>
    <dgm:pt modelId="{51F1358A-6338-45CE-99DB-E6050E4172A8}">
      <dgm:prSet phldrT="[Текст]"/>
      <dgm:spPr>
        <a:solidFill>
          <a:srgbClr val="2E6E59"/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4.0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0A7BB4-F417-427C-AF8B-C0CE98D2708A}" type="parTrans" cxnId="{96B0D6A2-1CD3-4189-BE6B-C3EC95E9F255}">
      <dgm:prSet/>
      <dgm:spPr/>
      <dgm:t>
        <a:bodyPr/>
        <a:lstStyle/>
        <a:p>
          <a:endParaRPr lang="ru-RU"/>
        </a:p>
      </dgm:t>
    </dgm:pt>
    <dgm:pt modelId="{48A2989D-AAB2-450E-8491-A7F7E0E02B24}" type="sibTrans" cxnId="{96B0D6A2-1CD3-4189-BE6B-C3EC95E9F255}">
      <dgm:prSet/>
      <dgm:spPr/>
      <dgm:t>
        <a:bodyPr/>
        <a:lstStyle/>
        <a:p>
          <a:endParaRPr lang="ru-RU"/>
        </a:p>
      </dgm:t>
    </dgm:pt>
    <dgm:pt modelId="{B30E44C6-9A03-43EC-BDFB-E278F6D061D9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«4»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5180B60-F0CB-4DCA-BCBC-C90D727DC27C}" type="parTrans" cxnId="{FD6DDDEC-E1EB-42AD-8EB8-3125EA64CFA6}">
      <dgm:prSet/>
      <dgm:spPr/>
      <dgm:t>
        <a:bodyPr/>
        <a:lstStyle/>
        <a:p>
          <a:endParaRPr lang="ru-RU"/>
        </a:p>
      </dgm:t>
    </dgm:pt>
    <dgm:pt modelId="{3E1E4711-D4DD-4043-B7B1-8C3A8B03DA80}" type="sibTrans" cxnId="{FD6DDDEC-E1EB-42AD-8EB8-3125EA64CFA6}">
      <dgm:prSet/>
      <dgm:spPr/>
      <dgm:t>
        <a:bodyPr/>
        <a:lstStyle/>
        <a:p>
          <a:endParaRPr lang="ru-RU"/>
        </a:p>
      </dgm:t>
    </dgm:pt>
    <dgm:pt modelId="{2C2592BC-6CF1-4D00-A611-63A0E605279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«5»</a:t>
          </a:r>
          <a:endParaRPr lang="ru-RU" b="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F862F55-20E9-4CEF-BAD5-1F6B697BAE51}" type="parTrans" cxnId="{03BD8DC2-E47A-42D0-9D76-E46A8DBD9595}">
      <dgm:prSet/>
      <dgm:spPr/>
      <dgm:t>
        <a:bodyPr/>
        <a:lstStyle/>
        <a:p>
          <a:endParaRPr lang="ru-RU"/>
        </a:p>
      </dgm:t>
    </dgm:pt>
    <dgm:pt modelId="{378619A0-5C57-4F3B-A768-7D8F88002C77}" type="sibTrans" cxnId="{03BD8DC2-E47A-42D0-9D76-E46A8DBD9595}">
      <dgm:prSet/>
      <dgm:spPr/>
      <dgm:t>
        <a:bodyPr/>
        <a:lstStyle/>
        <a:p>
          <a:endParaRPr lang="ru-RU"/>
        </a:p>
      </dgm:t>
    </dgm:pt>
    <dgm:pt modelId="{25E3D146-FA0B-420E-B358-2D080C157138}" type="pres">
      <dgm:prSet presAssocID="{EE2F360A-2485-4F7A-8588-F05C74D16124}" presName="Name0" presStyleCnt="0">
        <dgm:presLayoutVars>
          <dgm:dir/>
          <dgm:animLvl val="lvl"/>
          <dgm:resizeHandles/>
        </dgm:presLayoutVars>
      </dgm:prSet>
      <dgm:spPr/>
    </dgm:pt>
    <dgm:pt modelId="{517F402E-E986-4989-B045-6A42512E2DAF}" type="pres">
      <dgm:prSet presAssocID="{8A3E0316-5D78-48D3-B61E-EEF3C85E698A}" presName="linNode" presStyleCnt="0"/>
      <dgm:spPr/>
    </dgm:pt>
    <dgm:pt modelId="{50763773-79AE-45E0-848A-E5CC3141DA2B}" type="pres">
      <dgm:prSet presAssocID="{8A3E0316-5D78-48D3-B61E-EEF3C85E698A}" presName="parentShp" presStyleLbl="node1" presStyleIdx="0" presStyleCnt="4" custLinFactNeighborY="-2832">
        <dgm:presLayoutVars>
          <dgm:bulletEnabled val="1"/>
        </dgm:presLayoutVars>
      </dgm:prSet>
      <dgm:spPr/>
    </dgm:pt>
    <dgm:pt modelId="{9A82649C-2668-4821-BAAE-8AB9C3023B50}" type="pres">
      <dgm:prSet presAssocID="{8A3E0316-5D78-48D3-B61E-EEF3C85E698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E012-C6D4-41BA-9C33-4035622E8E04}" type="pres">
      <dgm:prSet presAssocID="{DE0DC145-F85D-4429-A572-09FD2704E7C6}" presName="spacing" presStyleCnt="0"/>
      <dgm:spPr/>
    </dgm:pt>
    <dgm:pt modelId="{6360549F-097F-4019-BD0E-679B63D64B7C}" type="pres">
      <dgm:prSet presAssocID="{0272A5CE-9658-4BBD-8A62-EF48E832D184}" presName="linNode" presStyleCnt="0"/>
      <dgm:spPr/>
    </dgm:pt>
    <dgm:pt modelId="{EBF6FE7D-CC52-4B36-9123-AE65C1D09D04}" type="pres">
      <dgm:prSet presAssocID="{0272A5CE-9658-4BBD-8A62-EF48E832D18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2D16-1475-4798-9315-7148D1D1EDD1}" type="pres">
      <dgm:prSet presAssocID="{0272A5CE-9658-4BBD-8A62-EF48E832D18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B893-D2BD-4B22-80E1-C03B526377E8}" type="pres">
      <dgm:prSet presAssocID="{98FB681A-4452-48D8-AD6B-7F9146766CB4}" presName="spacing" presStyleCnt="0"/>
      <dgm:spPr/>
    </dgm:pt>
    <dgm:pt modelId="{9C29D492-56B2-4A34-A8E2-68C652056325}" type="pres">
      <dgm:prSet presAssocID="{07A8D196-7809-44B9-AB64-8BDB169BD8D6}" presName="linNode" presStyleCnt="0"/>
      <dgm:spPr/>
    </dgm:pt>
    <dgm:pt modelId="{8FD5C0AC-4EE9-47C1-A806-CC582809622C}" type="pres">
      <dgm:prSet presAssocID="{07A8D196-7809-44B9-AB64-8BDB169BD8D6}" presName="parentShp" presStyleLbl="node1" presStyleIdx="2" presStyleCnt="4" custLinFactNeighborY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5EE26-D17E-4F88-8660-EA03993097B3}" type="pres">
      <dgm:prSet presAssocID="{07A8D196-7809-44B9-AB64-8BDB169BD8D6}" presName="childShp" presStyleLbl="bgAccFollowNode1" presStyleIdx="2" presStyleCnt="4">
        <dgm:presLayoutVars>
          <dgm:bulletEnabled val="1"/>
        </dgm:presLayoutVars>
      </dgm:prSet>
      <dgm:spPr/>
    </dgm:pt>
    <dgm:pt modelId="{F2AE5647-C44E-4925-84F2-3E63FED309E3}" type="pres">
      <dgm:prSet presAssocID="{9DDA4F09-B3F8-443E-B936-C69E2E687B0E}" presName="spacing" presStyleCnt="0"/>
      <dgm:spPr/>
    </dgm:pt>
    <dgm:pt modelId="{1FE02E60-DDEC-469E-B4F5-807FF4EEA6AC}" type="pres">
      <dgm:prSet presAssocID="{51F1358A-6338-45CE-99DB-E6050E4172A8}" presName="linNode" presStyleCnt="0"/>
      <dgm:spPr/>
    </dgm:pt>
    <dgm:pt modelId="{912E982F-F110-43BA-BF22-3FB4A0481062}" type="pres">
      <dgm:prSet presAssocID="{51F1358A-6338-45CE-99DB-E6050E4172A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C9E6-8944-42C0-9284-28DD62107F60}" type="pres">
      <dgm:prSet presAssocID="{51F1358A-6338-45CE-99DB-E6050E4172A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13594-02F4-4333-A87B-02D77352B97E}" type="presOf" srcId="{B30E44C6-9A03-43EC-BDFB-E278F6D061D9}" destId="{5A05EE26-D17E-4F88-8660-EA03993097B3}" srcOrd="0" destOrd="0" presId="urn:microsoft.com/office/officeart/2005/8/layout/vList6"/>
    <dgm:cxn modelId="{28E39109-6AB5-4E5C-A62B-EE73426D9F3F}" type="presOf" srcId="{51F1358A-6338-45CE-99DB-E6050E4172A8}" destId="{912E982F-F110-43BA-BF22-3FB4A0481062}" srcOrd="0" destOrd="0" presId="urn:microsoft.com/office/officeart/2005/8/layout/vList6"/>
    <dgm:cxn modelId="{FD6DDDEC-E1EB-42AD-8EB8-3125EA64CFA6}" srcId="{07A8D196-7809-44B9-AB64-8BDB169BD8D6}" destId="{B30E44C6-9A03-43EC-BDFB-E278F6D061D9}" srcOrd="0" destOrd="0" parTransId="{D5180B60-F0CB-4DCA-BCBC-C90D727DC27C}" sibTransId="{3E1E4711-D4DD-4043-B7B1-8C3A8B03DA80}"/>
    <dgm:cxn modelId="{96B0D6A2-1CD3-4189-BE6B-C3EC95E9F255}" srcId="{EE2F360A-2485-4F7A-8588-F05C74D16124}" destId="{51F1358A-6338-45CE-99DB-E6050E4172A8}" srcOrd="3" destOrd="0" parTransId="{F20A7BB4-F417-427C-AF8B-C0CE98D2708A}" sibTransId="{48A2989D-AAB2-450E-8491-A7F7E0E02B24}"/>
    <dgm:cxn modelId="{FC4F799D-8C26-40F6-AED3-F542D25D943F}" srcId="{8A3E0316-5D78-48D3-B61E-EEF3C85E698A}" destId="{C406A697-B36E-484D-9357-8079F5408688}" srcOrd="0" destOrd="0" parTransId="{6CCAB6EF-C5E0-4F04-9163-DC3BC50B9326}" sibTransId="{449FD389-DB1A-49A1-8191-DFAF51326033}"/>
    <dgm:cxn modelId="{18DA939B-1B85-43BD-9A5E-345DA73C8B5C}" srcId="{EE2F360A-2485-4F7A-8588-F05C74D16124}" destId="{0272A5CE-9658-4BBD-8A62-EF48E832D184}" srcOrd="1" destOrd="0" parTransId="{3AB0AFB3-90C9-4442-ABEF-817A844EC10A}" sibTransId="{98FB681A-4452-48D8-AD6B-7F9146766CB4}"/>
    <dgm:cxn modelId="{50E54999-D7F9-4AA2-A1AA-697D1738593E}" type="presOf" srcId="{2C2592BC-6CF1-4D00-A611-63A0E6052794}" destId="{9CFDC9E6-8944-42C0-9284-28DD62107F60}" srcOrd="0" destOrd="0" presId="urn:microsoft.com/office/officeart/2005/8/layout/vList6"/>
    <dgm:cxn modelId="{6DED8079-5D47-4CBE-B76F-DBAFDB9E7C13}" type="presOf" srcId="{E521B71E-15CA-4F17-B467-42588B398E67}" destId="{91DA2D16-1475-4798-9315-7148D1D1EDD1}" srcOrd="0" destOrd="0" presId="urn:microsoft.com/office/officeart/2005/8/layout/vList6"/>
    <dgm:cxn modelId="{CDC24F68-6CD9-47E7-920C-B9A10FC0C012}" srcId="{EE2F360A-2485-4F7A-8588-F05C74D16124}" destId="{8A3E0316-5D78-48D3-B61E-EEF3C85E698A}" srcOrd="0" destOrd="0" parTransId="{6234ED7B-37BC-481A-9BBE-B55B5033EEBD}" sibTransId="{DE0DC145-F85D-4429-A572-09FD2704E7C6}"/>
    <dgm:cxn modelId="{FA865AA8-C17C-436C-8FEE-9AC4377C224F}" type="presOf" srcId="{07A8D196-7809-44B9-AB64-8BDB169BD8D6}" destId="{8FD5C0AC-4EE9-47C1-A806-CC582809622C}" srcOrd="0" destOrd="0" presId="urn:microsoft.com/office/officeart/2005/8/layout/vList6"/>
    <dgm:cxn modelId="{EF0450ED-5EB2-4B2C-A77E-6F9801D462C1}" type="presOf" srcId="{C406A697-B36E-484D-9357-8079F5408688}" destId="{9A82649C-2668-4821-BAAE-8AB9C3023B50}" srcOrd="0" destOrd="0" presId="urn:microsoft.com/office/officeart/2005/8/layout/vList6"/>
    <dgm:cxn modelId="{25D39424-1481-4122-BF15-9ED70483A91B}" type="presOf" srcId="{0272A5CE-9658-4BBD-8A62-EF48E832D184}" destId="{EBF6FE7D-CC52-4B36-9123-AE65C1D09D04}" srcOrd="0" destOrd="0" presId="urn:microsoft.com/office/officeart/2005/8/layout/vList6"/>
    <dgm:cxn modelId="{F05F37B8-583A-453A-9D85-01D1E7724F26}" type="presOf" srcId="{8A3E0316-5D78-48D3-B61E-EEF3C85E698A}" destId="{50763773-79AE-45E0-848A-E5CC3141DA2B}" srcOrd="0" destOrd="0" presId="urn:microsoft.com/office/officeart/2005/8/layout/vList6"/>
    <dgm:cxn modelId="{D8060A2B-4BD1-436C-B291-E62CC0F232C4}" srcId="{EE2F360A-2485-4F7A-8588-F05C74D16124}" destId="{07A8D196-7809-44B9-AB64-8BDB169BD8D6}" srcOrd="2" destOrd="0" parTransId="{30D38310-A074-4638-9DC0-597806C6AF11}" sibTransId="{9DDA4F09-B3F8-443E-B936-C69E2E687B0E}"/>
    <dgm:cxn modelId="{BCAC9880-AA87-493B-8DEE-960491A73B33}" srcId="{0272A5CE-9658-4BBD-8A62-EF48E832D184}" destId="{E521B71E-15CA-4F17-B467-42588B398E67}" srcOrd="0" destOrd="0" parTransId="{D65CBD79-393B-4845-BD6C-9BC696AF2F63}" sibTransId="{E8A84055-CDEE-4C0A-8195-CE998031538F}"/>
    <dgm:cxn modelId="{9812D9C8-D0E1-4C22-B04F-36791C36B4B1}" type="presOf" srcId="{EE2F360A-2485-4F7A-8588-F05C74D16124}" destId="{25E3D146-FA0B-420E-B358-2D080C157138}" srcOrd="0" destOrd="0" presId="urn:microsoft.com/office/officeart/2005/8/layout/vList6"/>
    <dgm:cxn modelId="{03BD8DC2-E47A-42D0-9D76-E46A8DBD9595}" srcId="{51F1358A-6338-45CE-99DB-E6050E4172A8}" destId="{2C2592BC-6CF1-4D00-A611-63A0E6052794}" srcOrd="0" destOrd="0" parTransId="{6F862F55-20E9-4CEF-BAD5-1F6B697BAE51}" sibTransId="{378619A0-5C57-4F3B-A768-7D8F88002C77}"/>
    <dgm:cxn modelId="{E3CF47C5-4B14-4830-9EF4-6EB21283F441}" type="presParOf" srcId="{25E3D146-FA0B-420E-B358-2D080C157138}" destId="{517F402E-E986-4989-B045-6A42512E2DAF}" srcOrd="0" destOrd="0" presId="urn:microsoft.com/office/officeart/2005/8/layout/vList6"/>
    <dgm:cxn modelId="{2AED1B48-D6E6-4BFF-A774-EADF7232B96E}" type="presParOf" srcId="{517F402E-E986-4989-B045-6A42512E2DAF}" destId="{50763773-79AE-45E0-848A-E5CC3141DA2B}" srcOrd="0" destOrd="0" presId="urn:microsoft.com/office/officeart/2005/8/layout/vList6"/>
    <dgm:cxn modelId="{3BEFC525-0C3C-4E92-AA49-076FC35A9A16}" type="presParOf" srcId="{517F402E-E986-4989-B045-6A42512E2DAF}" destId="{9A82649C-2668-4821-BAAE-8AB9C3023B50}" srcOrd="1" destOrd="0" presId="urn:microsoft.com/office/officeart/2005/8/layout/vList6"/>
    <dgm:cxn modelId="{56BABC51-C3A3-4C49-97B8-80972E3CFA8A}" type="presParOf" srcId="{25E3D146-FA0B-420E-B358-2D080C157138}" destId="{1380E012-C6D4-41BA-9C33-4035622E8E04}" srcOrd="1" destOrd="0" presId="urn:microsoft.com/office/officeart/2005/8/layout/vList6"/>
    <dgm:cxn modelId="{291B0828-4543-4822-BD95-3730C12B18D1}" type="presParOf" srcId="{25E3D146-FA0B-420E-B358-2D080C157138}" destId="{6360549F-097F-4019-BD0E-679B63D64B7C}" srcOrd="2" destOrd="0" presId="urn:microsoft.com/office/officeart/2005/8/layout/vList6"/>
    <dgm:cxn modelId="{8D4A3C19-11A0-4626-A8EC-68BBAF0BB964}" type="presParOf" srcId="{6360549F-097F-4019-BD0E-679B63D64B7C}" destId="{EBF6FE7D-CC52-4B36-9123-AE65C1D09D04}" srcOrd="0" destOrd="0" presId="urn:microsoft.com/office/officeart/2005/8/layout/vList6"/>
    <dgm:cxn modelId="{A594D61C-0AC6-4835-933C-FFC171343D7B}" type="presParOf" srcId="{6360549F-097F-4019-BD0E-679B63D64B7C}" destId="{91DA2D16-1475-4798-9315-7148D1D1EDD1}" srcOrd="1" destOrd="0" presId="urn:microsoft.com/office/officeart/2005/8/layout/vList6"/>
    <dgm:cxn modelId="{D3763147-94A9-4D93-81F0-928DBC686A5A}" type="presParOf" srcId="{25E3D146-FA0B-420E-B358-2D080C157138}" destId="{4FEAB893-D2BD-4B22-80E1-C03B526377E8}" srcOrd="3" destOrd="0" presId="urn:microsoft.com/office/officeart/2005/8/layout/vList6"/>
    <dgm:cxn modelId="{CFEE4C05-344B-4EF5-BBD5-4984652A723F}" type="presParOf" srcId="{25E3D146-FA0B-420E-B358-2D080C157138}" destId="{9C29D492-56B2-4A34-A8E2-68C652056325}" srcOrd="4" destOrd="0" presId="urn:microsoft.com/office/officeart/2005/8/layout/vList6"/>
    <dgm:cxn modelId="{49F3F99F-D6C1-4495-A48F-EBCA43C170CA}" type="presParOf" srcId="{9C29D492-56B2-4A34-A8E2-68C652056325}" destId="{8FD5C0AC-4EE9-47C1-A806-CC582809622C}" srcOrd="0" destOrd="0" presId="urn:microsoft.com/office/officeart/2005/8/layout/vList6"/>
    <dgm:cxn modelId="{9DCD03C3-9C28-476E-90D2-ED66A6C64BC2}" type="presParOf" srcId="{9C29D492-56B2-4A34-A8E2-68C652056325}" destId="{5A05EE26-D17E-4F88-8660-EA03993097B3}" srcOrd="1" destOrd="0" presId="urn:microsoft.com/office/officeart/2005/8/layout/vList6"/>
    <dgm:cxn modelId="{C874C2B0-57FA-4766-ACA5-40EAD01DFB2A}" type="presParOf" srcId="{25E3D146-FA0B-420E-B358-2D080C157138}" destId="{F2AE5647-C44E-4925-84F2-3E63FED309E3}" srcOrd="5" destOrd="0" presId="urn:microsoft.com/office/officeart/2005/8/layout/vList6"/>
    <dgm:cxn modelId="{B0B9F026-BB75-48CC-8739-43F4FC561DEC}" type="presParOf" srcId="{25E3D146-FA0B-420E-B358-2D080C157138}" destId="{1FE02E60-DDEC-469E-B4F5-807FF4EEA6AC}" srcOrd="6" destOrd="0" presId="urn:microsoft.com/office/officeart/2005/8/layout/vList6"/>
    <dgm:cxn modelId="{253CCDEE-C55F-40B2-A4F0-24806ECEF6F5}" type="presParOf" srcId="{1FE02E60-DDEC-469E-B4F5-807FF4EEA6AC}" destId="{912E982F-F110-43BA-BF22-3FB4A0481062}" srcOrd="0" destOrd="0" presId="urn:microsoft.com/office/officeart/2005/8/layout/vList6"/>
    <dgm:cxn modelId="{9A091792-07FF-4918-868E-A4CE0FB2B8FC}" type="presParOf" srcId="{1FE02E60-DDEC-469E-B4F5-807FF4EEA6AC}" destId="{9CFDC9E6-8944-42C0-9284-28DD62107F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649C-2668-4821-BAAE-8AB9C3023B50}">
      <dsp:nvSpPr>
        <dsp:cNvPr id="0" name=""/>
        <dsp:cNvSpPr/>
      </dsp:nvSpPr>
      <dsp:spPr>
        <a:xfrm>
          <a:off x="2641600" y="1274"/>
          <a:ext cx="3962400" cy="1011469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задание отправляется учеником на проверку учителю</a:t>
          </a:r>
          <a:endParaRPr lang="ru-RU" sz="1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641600" y="127708"/>
        <a:ext cx="3583099" cy="758601"/>
      </dsp:txXfrm>
    </dsp:sp>
    <dsp:sp modelId="{50763773-79AE-45E0-848A-E5CC3141DA2B}">
      <dsp:nvSpPr>
        <dsp:cNvPr id="0" name=""/>
        <dsp:cNvSpPr/>
      </dsp:nvSpPr>
      <dsp:spPr>
        <a:xfrm>
          <a:off x="0" y="0"/>
          <a:ext cx="2641600" cy="1011469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Проверка учителем</a:t>
          </a:r>
          <a:endParaRPr lang="ru-RU" sz="2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376" y="49376"/>
        <a:ext cx="2542848" cy="912717"/>
      </dsp:txXfrm>
    </dsp:sp>
    <dsp:sp modelId="{91DA2D16-1475-4798-9315-7148D1D1EDD1}">
      <dsp:nvSpPr>
        <dsp:cNvPr id="0" name=""/>
        <dsp:cNvSpPr/>
      </dsp:nvSpPr>
      <dsp:spPr>
        <a:xfrm>
          <a:off x="2641600" y="1113890"/>
          <a:ext cx="3962400" cy="1011469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автоматическая проверка осуществляется в соответствии с заданным ключом сразу после нажатия учеником кнопки «Проверить сейчас»</a:t>
          </a:r>
          <a:endParaRPr lang="ru-RU" sz="1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641600" y="1240324"/>
        <a:ext cx="3583099" cy="758601"/>
      </dsp:txXfrm>
    </dsp:sp>
    <dsp:sp modelId="{EBF6FE7D-CC52-4B36-9123-AE65C1D09D04}">
      <dsp:nvSpPr>
        <dsp:cNvPr id="0" name=""/>
        <dsp:cNvSpPr/>
      </dsp:nvSpPr>
      <dsp:spPr>
        <a:xfrm>
          <a:off x="0" y="1113890"/>
          <a:ext cx="2641600" cy="1011469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Автоматическая</a:t>
          </a:r>
          <a:endParaRPr lang="ru-RU" sz="2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376" y="1163266"/>
        <a:ext cx="2542848" cy="912717"/>
      </dsp:txXfrm>
    </dsp:sp>
    <dsp:sp modelId="{5A05EE26-D17E-4F88-8660-EA03993097B3}">
      <dsp:nvSpPr>
        <dsp:cNvPr id="0" name=""/>
        <dsp:cNvSpPr/>
      </dsp:nvSpPr>
      <dsp:spPr>
        <a:xfrm>
          <a:off x="2641600" y="2226506"/>
          <a:ext cx="3962400" cy="1011469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самостоятельная проверка своего ответа с помощью подсказки</a:t>
          </a:r>
          <a:endParaRPr lang="ru-RU" sz="1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641600" y="2352940"/>
        <a:ext cx="3583099" cy="758601"/>
      </dsp:txXfrm>
    </dsp:sp>
    <dsp:sp modelId="{8FD5C0AC-4EE9-47C1-A806-CC582809622C}">
      <dsp:nvSpPr>
        <dsp:cNvPr id="0" name=""/>
        <dsp:cNvSpPr/>
      </dsp:nvSpPr>
      <dsp:spPr>
        <a:xfrm>
          <a:off x="0" y="2188566"/>
          <a:ext cx="2641600" cy="1011469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Самопроверка</a:t>
          </a:r>
          <a:endParaRPr lang="ru-RU" sz="2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376" y="2237942"/>
        <a:ext cx="2542848" cy="912717"/>
      </dsp:txXfrm>
    </dsp:sp>
    <dsp:sp modelId="{9CFDC9E6-8944-42C0-9284-28DD62107F60}">
      <dsp:nvSpPr>
        <dsp:cNvPr id="0" name=""/>
        <dsp:cNvSpPr/>
      </dsp:nvSpPr>
      <dsp:spPr>
        <a:xfrm>
          <a:off x="2641600" y="3339122"/>
          <a:ext cx="3962400" cy="1011469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проверка задания осуществляется другим учеником</a:t>
          </a:r>
          <a:endParaRPr lang="ru-RU" sz="1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641600" y="3465556"/>
        <a:ext cx="3583099" cy="758601"/>
      </dsp:txXfrm>
    </dsp:sp>
    <dsp:sp modelId="{912E982F-F110-43BA-BF22-3FB4A0481062}">
      <dsp:nvSpPr>
        <dsp:cNvPr id="0" name=""/>
        <dsp:cNvSpPr/>
      </dsp:nvSpPr>
      <dsp:spPr>
        <a:xfrm>
          <a:off x="0" y="3339122"/>
          <a:ext cx="2641600" cy="1011469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Взаимопроверка</a:t>
          </a:r>
          <a:endParaRPr lang="ru-RU" sz="2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376" y="3388498"/>
        <a:ext cx="2542848" cy="912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1A5A-E722-43DB-BB09-DC0E403BD1E7}">
      <dsp:nvSpPr>
        <dsp:cNvPr id="0" name=""/>
        <dsp:cNvSpPr/>
      </dsp:nvSpPr>
      <dsp:spPr>
        <a:xfrm>
          <a:off x="1065182" y="0"/>
          <a:ext cx="6394459" cy="4351867"/>
        </a:xfrm>
        <a:prstGeom prst="triangl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2E6E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20AB9-E94F-4467-A999-D38A8A67D6D1}">
      <dsp:nvSpPr>
        <dsp:cNvPr id="0" name=""/>
        <dsp:cNvSpPr/>
      </dsp:nvSpPr>
      <dsp:spPr>
        <a:xfrm>
          <a:off x="4441204" y="625933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1. В разделе </a:t>
          </a:r>
          <a:r>
            <a:rPr lang="ru-RU" sz="1600" b="1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«Проверка заданий»</a:t>
          </a: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основного меню</a:t>
          </a:r>
          <a:endParaRPr lang="ru-RU" sz="16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663691"/>
        <a:ext cx="2753197" cy="697960"/>
      </dsp:txXfrm>
    </dsp:sp>
    <dsp:sp modelId="{EB4C946C-631F-4F73-8C74-57943EB87590}">
      <dsp:nvSpPr>
        <dsp:cNvPr id="0" name=""/>
        <dsp:cNvSpPr/>
      </dsp:nvSpPr>
      <dsp:spPr>
        <a:xfrm>
          <a:off x="4441204" y="1496094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2. В разделе </a:t>
          </a:r>
          <a:r>
            <a:rPr lang="ru-RU" sz="1600" b="1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«Уведомления» </a:t>
          </a: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основного меню</a:t>
          </a:r>
          <a:endParaRPr lang="ru-RU" sz="16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1533852"/>
        <a:ext cx="2753197" cy="697960"/>
      </dsp:txXfrm>
    </dsp:sp>
    <dsp:sp modelId="{65740915-E9FC-4BA0-B4A6-385BA2E35F3B}">
      <dsp:nvSpPr>
        <dsp:cNvPr id="0" name=""/>
        <dsp:cNvSpPr/>
      </dsp:nvSpPr>
      <dsp:spPr>
        <a:xfrm>
          <a:off x="4441204" y="2366255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3. В разделе </a:t>
          </a:r>
          <a:r>
            <a:rPr lang="ru-RU" sz="1600" b="1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«Главное» </a:t>
          </a: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основного меню</a:t>
          </a:r>
          <a:endParaRPr lang="ru-RU" sz="16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2404013"/>
        <a:ext cx="2753197" cy="697960"/>
      </dsp:txXfrm>
    </dsp:sp>
    <dsp:sp modelId="{EB516CBA-60BD-4252-9463-01124EE2DD4C}">
      <dsp:nvSpPr>
        <dsp:cNvPr id="0" name=""/>
        <dsp:cNvSpPr/>
      </dsp:nvSpPr>
      <dsp:spPr>
        <a:xfrm>
          <a:off x="4441204" y="3236415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4. На странице успеваемости ученика</a:t>
          </a:r>
          <a:endParaRPr lang="ru-RU" sz="16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3274173"/>
        <a:ext cx="2753197" cy="697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1A5A-E722-43DB-BB09-DC0E403BD1E7}">
      <dsp:nvSpPr>
        <dsp:cNvPr id="0" name=""/>
        <dsp:cNvSpPr/>
      </dsp:nvSpPr>
      <dsp:spPr>
        <a:xfrm>
          <a:off x="1065182" y="0"/>
          <a:ext cx="6394459" cy="4351867"/>
        </a:xfrm>
        <a:prstGeom prst="triangl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rgbClr val="2E6E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20AB9-E94F-4467-A999-D38A8A67D6D1}">
      <dsp:nvSpPr>
        <dsp:cNvPr id="0" name=""/>
        <dsp:cNvSpPr/>
      </dsp:nvSpPr>
      <dsp:spPr>
        <a:xfrm>
          <a:off x="4441204" y="625933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1. Изменение системы заданий модуля для ученика</a:t>
          </a:r>
          <a:endParaRPr lang="ru-RU" sz="14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663691"/>
        <a:ext cx="2753197" cy="697960"/>
      </dsp:txXfrm>
    </dsp:sp>
    <dsp:sp modelId="{EB4C946C-631F-4F73-8C74-57943EB87590}">
      <dsp:nvSpPr>
        <dsp:cNvPr id="0" name=""/>
        <dsp:cNvSpPr/>
      </dsp:nvSpPr>
      <dsp:spPr>
        <a:xfrm>
          <a:off x="4441204" y="1496094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2.  Полный зачёт модуля или зачет его отдельных уровней</a:t>
          </a:r>
          <a:endParaRPr lang="ru-RU" sz="14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1533852"/>
        <a:ext cx="2753197" cy="697960"/>
      </dsp:txXfrm>
    </dsp:sp>
    <dsp:sp modelId="{BD56A3DD-6F26-4DB5-B486-AA94B82C53B5}">
      <dsp:nvSpPr>
        <dsp:cNvPr id="0" name=""/>
        <dsp:cNvSpPr/>
      </dsp:nvSpPr>
      <dsp:spPr>
        <a:xfrm>
          <a:off x="4419592" y="2362202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3. Написание комментария ученику</a:t>
          </a:r>
          <a:endParaRPr lang="ru-RU" sz="14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57350" y="2399960"/>
        <a:ext cx="2753197" cy="697960"/>
      </dsp:txXfrm>
    </dsp:sp>
    <dsp:sp modelId="{EB516CBA-60BD-4252-9463-01124EE2DD4C}">
      <dsp:nvSpPr>
        <dsp:cNvPr id="0" name=""/>
        <dsp:cNvSpPr/>
      </dsp:nvSpPr>
      <dsp:spPr>
        <a:xfrm>
          <a:off x="4441204" y="3236415"/>
          <a:ext cx="2828713" cy="7734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6B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4. Редактирование отправленных учеником изображений</a:t>
          </a:r>
          <a:endParaRPr lang="ru-RU" sz="1400" kern="1200" dirty="0">
            <a:solidFill>
              <a:srgbClr val="056B1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78962" y="3274173"/>
        <a:ext cx="2753197" cy="69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649C-2668-4821-BAAE-8AB9C3023B50}">
      <dsp:nvSpPr>
        <dsp:cNvPr id="0" name=""/>
        <dsp:cNvSpPr/>
      </dsp:nvSpPr>
      <dsp:spPr>
        <a:xfrm>
          <a:off x="3342639" y="362"/>
          <a:ext cx="5013960" cy="1414797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Расчётная отметка (Р/О) высчитывается на основании полученных отметок за модули, попадающие в учебный период.</a:t>
          </a:r>
          <a:endParaRPr lang="ru-RU" sz="17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42639" y="177212"/>
        <a:ext cx="4483411" cy="1061097"/>
      </dsp:txXfrm>
    </dsp:sp>
    <dsp:sp modelId="{50763773-79AE-45E0-848A-E5CC3141DA2B}">
      <dsp:nvSpPr>
        <dsp:cNvPr id="0" name=""/>
        <dsp:cNvSpPr/>
      </dsp:nvSpPr>
      <dsp:spPr>
        <a:xfrm>
          <a:off x="0" y="0"/>
          <a:ext cx="3342640" cy="1414797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Стандартная</a:t>
          </a:r>
          <a:endParaRPr lang="ru-RU" sz="3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9065" y="69065"/>
        <a:ext cx="3204510" cy="1276667"/>
      </dsp:txXfrm>
    </dsp:sp>
    <dsp:sp modelId="{91DA2D16-1475-4798-9315-7148D1D1EDD1}">
      <dsp:nvSpPr>
        <dsp:cNvPr id="0" name=""/>
        <dsp:cNvSpPr/>
      </dsp:nvSpPr>
      <dsp:spPr>
        <a:xfrm>
          <a:off x="3342639" y="1556639"/>
          <a:ext cx="5013960" cy="1414797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Расчётная отметка (Р/О) высчитывается на основании достигнутых уровней модулей и внешних контрольных работ за учебный период.</a:t>
          </a:r>
          <a:endParaRPr lang="ru-RU" sz="17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42639" y="1733489"/>
        <a:ext cx="4483411" cy="1061097"/>
      </dsp:txXfrm>
    </dsp:sp>
    <dsp:sp modelId="{EBF6FE7D-CC52-4B36-9123-AE65C1D09D04}">
      <dsp:nvSpPr>
        <dsp:cNvPr id="0" name=""/>
        <dsp:cNvSpPr/>
      </dsp:nvSpPr>
      <dsp:spPr>
        <a:xfrm>
          <a:off x="0" y="1556639"/>
          <a:ext cx="3342640" cy="1414797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Расширенная</a:t>
          </a:r>
          <a:endParaRPr lang="ru-RU" sz="3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9065" y="1625704"/>
        <a:ext cx="3204510" cy="1276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649C-2668-4821-BAAE-8AB9C3023B50}">
      <dsp:nvSpPr>
        <dsp:cNvPr id="0" name=""/>
        <dsp:cNvSpPr/>
      </dsp:nvSpPr>
      <dsp:spPr>
        <a:xfrm>
          <a:off x="3312160" y="1252"/>
          <a:ext cx="4968240" cy="99375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не ставится</a:t>
          </a:r>
          <a:endParaRPr lang="ru-RU" sz="3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12160" y="125472"/>
        <a:ext cx="4595581" cy="745318"/>
      </dsp:txXfrm>
    </dsp:sp>
    <dsp:sp modelId="{50763773-79AE-45E0-848A-E5CC3141DA2B}">
      <dsp:nvSpPr>
        <dsp:cNvPr id="0" name=""/>
        <dsp:cNvSpPr/>
      </dsp:nvSpPr>
      <dsp:spPr>
        <a:xfrm>
          <a:off x="0" y="0"/>
          <a:ext cx="3312160" cy="993758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1.0</a:t>
          </a:r>
          <a:endParaRPr lang="ru-RU" sz="3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8511" y="48511"/>
        <a:ext cx="3215138" cy="896736"/>
      </dsp:txXfrm>
    </dsp:sp>
    <dsp:sp modelId="{91DA2D16-1475-4798-9315-7148D1D1EDD1}">
      <dsp:nvSpPr>
        <dsp:cNvPr id="0" name=""/>
        <dsp:cNvSpPr/>
      </dsp:nvSpPr>
      <dsp:spPr>
        <a:xfrm>
          <a:off x="3312160" y="1094387"/>
          <a:ext cx="4968240" cy="99375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«3»</a:t>
          </a:r>
          <a:endParaRPr lang="ru-RU" sz="3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12160" y="1218607"/>
        <a:ext cx="4595581" cy="745318"/>
      </dsp:txXfrm>
    </dsp:sp>
    <dsp:sp modelId="{EBF6FE7D-CC52-4B36-9123-AE65C1D09D04}">
      <dsp:nvSpPr>
        <dsp:cNvPr id="0" name=""/>
        <dsp:cNvSpPr/>
      </dsp:nvSpPr>
      <dsp:spPr>
        <a:xfrm>
          <a:off x="0" y="1094387"/>
          <a:ext cx="3312160" cy="993758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2.0 – 2.5</a:t>
          </a:r>
          <a:endParaRPr lang="ru-RU" sz="3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8511" y="1142898"/>
        <a:ext cx="3215138" cy="896736"/>
      </dsp:txXfrm>
    </dsp:sp>
    <dsp:sp modelId="{5A05EE26-D17E-4F88-8660-EA03993097B3}">
      <dsp:nvSpPr>
        <dsp:cNvPr id="0" name=""/>
        <dsp:cNvSpPr/>
      </dsp:nvSpPr>
      <dsp:spPr>
        <a:xfrm>
          <a:off x="3312160" y="2187521"/>
          <a:ext cx="4968240" cy="99375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«4»</a:t>
          </a:r>
          <a:endParaRPr lang="ru-RU" sz="3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12160" y="2311741"/>
        <a:ext cx="4595581" cy="745318"/>
      </dsp:txXfrm>
    </dsp:sp>
    <dsp:sp modelId="{8FD5C0AC-4EE9-47C1-A806-CC582809622C}">
      <dsp:nvSpPr>
        <dsp:cNvPr id="0" name=""/>
        <dsp:cNvSpPr/>
      </dsp:nvSpPr>
      <dsp:spPr>
        <a:xfrm>
          <a:off x="0" y="2150245"/>
          <a:ext cx="3312160" cy="993758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3.0 – 3.5</a:t>
          </a:r>
          <a:endParaRPr lang="ru-RU" sz="3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8511" y="2198756"/>
        <a:ext cx="3215138" cy="896736"/>
      </dsp:txXfrm>
    </dsp:sp>
    <dsp:sp modelId="{9CFDC9E6-8944-42C0-9284-28DD62107F60}">
      <dsp:nvSpPr>
        <dsp:cNvPr id="0" name=""/>
        <dsp:cNvSpPr/>
      </dsp:nvSpPr>
      <dsp:spPr>
        <a:xfrm>
          <a:off x="3312160" y="3280655"/>
          <a:ext cx="4968240" cy="993758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Отметка «5»</a:t>
          </a:r>
          <a:endParaRPr lang="ru-RU" sz="3800" b="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312160" y="3404875"/>
        <a:ext cx="4595581" cy="745318"/>
      </dsp:txXfrm>
    </dsp:sp>
    <dsp:sp modelId="{912E982F-F110-43BA-BF22-3FB4A0481062}">
      <dsp:nvSpPr>
        <dsp:cNvPr id="0" name=""/>
        <dsp:cNvSpPr/>
      </dsp:nvSpPr>
      <dsp:spPr>
        <a:xfrm>
          <a:off x="0" y="3280655"/>
          <a:ext cx="3312160" cy="993758"/>
        </a:xfrm>
        <a:prstGeom prst="roundRect">
          <a:avLst/>
        </a:prstGeom>
        <a:solidFill>
          <a:srgbClr val="2E6E59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Модуль 4.0</a:t>
          </a:r>
          <a:endParaRPr lang="ru-RU" sz="33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8511" y="3329166"/>
        <a:ext cx="3215138" cy="89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080" y="538534"/>
            <a:ext cx="1452517" cy="3685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4898" y="413006"/>
            <a:ext cx="642453" cy="50139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6330" y="502284"/>
            <a:ext cx="1532382" cy="1661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90894" y="502284"/>
            <a:ext cx="128015" cy="1661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902" y="502284"/>
            <a:ext cx="1744979" cy="166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32045" y="711961"/>
            <a:ext cx="1745361" cy="18287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25591" y="711961"/>
            <a:ext cx="1902333" cy="18287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80552" y="711961"/>
            <a:ext cx="2117852" cy="182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7109" y="1118731"/>
            <a:ext cx="6764890" cy="57392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623932" y="5452328"/>
            <a:ext cx="8534400" cy="553998"/>
          </a:xfrm>
        </p:spPr>
        <p:txBody>
          <a:bodyPr/>
          <a:lstStyle/>
          <a:p>
            <a:r>
              <a:rPr lang="ru-RU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Анастасия Ершова</a:t>
            </a:r>
          </a:p>
          <a:p>
            <a:r>
              <a:rPr lang="ru-RU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МБОУ СОШ №3, г. </a:t>
            </a:r>
            <a:r>
              <a:rPr lang="ru-RU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Сургут</a:t>
            </a:r>
            <a:endParaRPr lang="ru-RU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Заголовок 25"/>
          <p:cNvSpPr txBox="1">
            <a:spLocks/>
          </p:cNvSpPr>
          <p:nvPr/>
        </p:nvSpPr>
        <p:spPr>
          <a:xfrm>
            <a:off x="636995" y="2366554"/>
            <a:ext cx="5334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kern="0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Персонализированный подход к оцениванию прогресса ученика</a:t>
            </a:r>
            <a:endParaRPr lang="ru-RU" sz="4000" b="1" kern="0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8712819"/>
              </p:ext>
            </p:extLst>
          </p:nvPr>
        </p:nvGraphicFramePr>
        <p:xfrm>
          <a:off x="2895600" y="2209801"/>
          <a:ext cx="835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1474379" y="1447800"/>
            <a:ext cx="8534400" cy="553998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оценивания платформы</a:t>
            </a:r>
            <a:endParaRPr lang="ru-RU" sz="3600" b="1" u="sng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5562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*Независимо от выбранной системы, отметки за учебные периоды проставляются вручную</a:t>
            </a:r>
            <a:endParaRPr lang="ru-RU" sz="2000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0242577"/>
              </p:ext>
            </p:extLst>
          </p:nvPr>
        </p:nvGraphicFramePr>
        <p:xfrm>
          <a:off x="2971800" y="2286000"/>
          <a:ext cx="8280400" cy="427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1474379" y="1447800"/>
            <a:ext cx="8534400" cy="492443"/>
          </a:xfrm>
        </p:spPr>
        <p:txBody>
          <a:bodyPr/>
          <a:lstStyle/>
          <a:p>
            <a:r>
              <a:rPr lang="ru-RU" sz="3200" b="1" u="sng" dirty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Соотношение достигнутых уровней и отметок</a:t>
            </a:r>
          </a:p>
        </p:txBody>
      </p:sp>
    </p:spTree>
    <p:extLst>
      <p:ext uri="{BB962C8B-B14F-4D97-AF65-F5344CB8AC3E}">
        <p14:creationId xmlns:p14="http://schemas.microsoft.com/office/powerpoint/2010/main" val="42860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332" r="60000" b="10001"/>
          <a:stretch/>
        </p:blipFill>
        <p:spPr>
          <a:xfrm>
            <a:off x="2590800" y="1143000"/>
            <a:ext cx="5867400" cy="55626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633120">
            <a:off x="5529160" y="4365143"/>
            <a:ext cx="1044941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24" t="3333" r="15000" b="4446"/>
          <a:stretch/>
        </p:blipFill>
        <p:spPr>
          <a:xfrm>
            <a:off x="457200" y="1219200"/>
            <a:ext cx="11125200" cy="5484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0200" y="2286000"/>
            <a:ext cx="8382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20200" y="2590800"/>
            <a:ext cx="8382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20200" y="2895600"/>
            <a:ext cx="8382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20200" y="3124200"/>
            <a:ext cx="8382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20200" y="3429000"/>
            <a:ext cx="8382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20200" y="3733800"/>
            <a:ext cx="8382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44000" y="4038600"/>
            <a:ext cx="8382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20200" y="4267200"/>
            <a:ext cx="7620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20200" y="4602481"/>
            <a:ext cx="6096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20200" y="4876800"/>
            <a:ext cx="6096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20200" y="5151120"/>
            <a:ext cx="6096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20200" y="5410200"/>
            <a:ext cx="6096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20200" y="5737183"/>
            <a:ext cx="6096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20200" y="6019800"/>
            <a:ext cx="609600" cy="52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20200" y="6308966"/>
            <a:ext cx="609600" cy="61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220200" y="6553200"/>
            <a:ext cx="6096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t="3333" r="15000" b="28889"/>
          <a:stretch/>
        </p:blipFill>
        <p:spPr>
          <a:xfrm>
            <a:off x="623932" y="1295400"/>
            <a:ext cx="10872866" cy="51816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200000">
            <a:off x="1600201" y="4191000"/>
            <a:ext cx="1143001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07137" y="3069851"/>
            <a:ext cx="7620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37" y="2712720"/>
            <a:ext cx="786452" cy="176799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7086600" y="2889519"/>
            <a:ext cx="533400" cy="387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147" t="2971" r="42647" b="33674"/>
          <a:stretch/>
        </p:blipFill>
        <p:spPr>
          <a:xfrm>
            <a:off x="2048146" y="1524000"/>
            <a:ext cx="7754429" cy="460939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8382000" y="3352800"/>
            <a:ext cx="10668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657600"/>
            <a:ext cx="59136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147" t="2971" r="42647" b="33674"/>
          <a:stretch/>
        </p:blipFill>
        <p:spPr>
          <a:xfrm>
            <a:off x="2048146" y="1524000"/>
            <a:ext cx="7754429" cy="460939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8382000" y="3352800"/>
            <a:ext cx="10668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737066"/>
            <a:ext cx="59136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333" r="43125" b="12222"/>
          <a:stretch/>
        </p:blipFill>
        <p:spPr>
          <a:xfrm>
            <a:off x="1828800" y="951332"/>
            <a:ext cx="8229599" cy="579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590800"/>
            <a:ext cx="591363" cy="11705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4495800"/>
            <a:ext cx="11430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37436"/>
            <a:ext cx="1170533" cy="176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02400"/>
            <a:ext cx="1170533" cy="1767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47401"/>
            <a:ext cx="1170533" cy="176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233" y="3322301"/>
            <a:ext cx="1170533" cy="17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06" y="3697201"/>
            <a:ext cx="1170533" cy="176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06" y="4082966"/>
            <a:ext cx="1170533" cy="1767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06" y="4863758"/>
            <a:ext cx="1170533" cy="176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65" y="5254094"/>
            <a:ext cx="1170533" cy="1767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64" y="5650469"/>
            <a:ext cx="1170533" cy="1767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63" y="6022976"/>
            <a:ext cx="1170533" cy="1767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62" y="6429961"/>
            <a:ext cx="1170533" cy="1767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2225835"/>
            <a:ext cx="1194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333" r="42500" b="36667"/>
          <a:stretch/>
        </p:blipFill>
        <p:spPr>
          <a:xfrm>
            <a:off x="1524000" y="1371600"/>
            <a:ext cx="85344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819400"/>
            <a:ext cx="591363" cy="117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2838994"/>
            <a:ext cx="1194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655681" y="1076917"/>
            <a:ext cx="10760348" cy="553998"/>
          </a:xfrm>
        </p:spPr>
        <p:txBody>
          <a:bodyPr/>
          <a:lstStyle/>
          <a:p>
            <a:pPr algn="ctr"/>
            <a:endParaRPr lang="ru-RU" sz="36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25" t="3333" r="37500" b="32222"/>
          <a:stretch/>
        </p:blipFill>
        <p:spPr>
          <a:xfrm>
            <a:off x="533400" y="1076916"/>
            <a:ext cx="10515600" cy="5624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1524000"/>
            <a:ext cx="1372346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3352800" y="1752600"/>
            <a:ext cx="8001000" cy="4678204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Персонализированная модель образования – это ответ на вызовы 21-го века. </a:t>
            </a:r>
            <a:endParaRPr lang="ru-RU" sz="2400" b="1" dirty="0" smtClean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помощью модели нам необходимо выстроить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траекторию личностно-ориентированного обучения и сформировать новую культуру школы как образовательного сообщества, где каждый влияет на </a:t>
            </a:r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каждого</a:t>
            </a:r>
          </a:p>
          <a:p>
            <a:pPr algn="just"/>
            <a:endParaRPr lang="ru-RU" sz="2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ru-RU" sz="2400" b="1" dirty="0" smtClean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ru-RU" sz="2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   </a:t>
            </a:r>
            <a:r>
              <a:rPr lang="ru-RU" sz="2000" b="1" u="sng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обеспечить полную взаимосвязь </a:t>
            </a:r>
          </a:p>
          <a:p>
            <a:pPr algn="ctr"/>
            <a:endParaRPr lang="ru-RU" sz="20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</a:t>
            </a:r>
            <a:r>
              <a:rPr lang="ru-RU" sz="2000" b="1" u="sng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 участниками образовательного процесса</a:t>
            </a:r>
            <a:endParaRPr lang="ru-RU" sz="20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4648200" y="4114800"/>
            <a:ext cx="2514600" cy="152400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333" r="37500" b="57778"/>
          <a:stretch/>
        </p:blipFill>
        <p:spPr>
          <a:xfrm>
            <a:off x="1524000" y="1630915"/>
            <a:ext cx="8839200" cy="4406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6448" y="2184913"/>
            <a:ext cx="1200897" cy="2534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6667" r="38125" b="10000"/>
          <a:stretch/>
        </p:blipFill>
        <p:spPr>
          <a:xfrm>
            <a:off x="1505697" y="1242069"/>
            <a:ext cx="9162303" cy="54264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1200" y="1308581"/>
            <a:ext cx="1259135" cy="149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333" r="625" b="4446"/>
          <a:stretch/>
        </p:blipFill>
        <p:spPr>
          <a:xfrm>
            <a:off x="1295400" y="1312817"/>
            <a:ext cx="9488278" cy="508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1200" y="1676400"/>
            <a:ext cx="13716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0000" t="83333" r="59375" b="8889"/>
          <a:stretch/>
        </p:blipFill>
        <p:spPr>
          <a:xfrm>
            <a:off x="4267200" y="5231674"/>
            <a:ext cx="1295400" cy="533400"/>
          </a:xfrm>
          <a:prstGeom prst="rect">
            <a:avLst/>
          </a:prstGeom>
          <a:ln>
            <a:solidFill>
              <a:srgbClr val="056B1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0000" t="76664" r="49375" b="8892"/>
          <a:stretch/>
        </p:blipFill>
        <p:spPr>
          <a:xfrm>
            <a:off x="6781800" y="4774474"/>
            <a:ext cx="1295400" cy="990600"/>
          </a:xfrm>
          <a:prstGeom prst="rect">
            <a:avLst/>
          </a:prstGeom>
          <a:ln>
            <a:solidFill>
              <a:srgbClr val="056B11"/>
            </a:solidFill>
          </a:ln>
        </p:spPr>
      </p:pic>
    </p:spTree>
    <p:extLst>
      <p:ext uri="{BB962C8B-B14F-4D97-AF65-F5344CB8AC3E}">
        <p14:creationId xmlns:p14="http://schemas.microsoft.com/office/powerpoint/2010/main" val="18638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333" r="40625" b="15557"/>
          <a:stretch/>
        </p:blipFill>
        <p:spPr>
          <a:xfrm>
            <a:off x="1752600" y="1143000"/>
            <a:ext cx="8077200" cy="5562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3971" y="1447800"/>
            <a:ext cx="896429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6" t="3333" r="34999" b="4444"/>
          <a:stretch/>
        </p:blipFill>
        <p:spPr>
          <a:xfrm>
            <a:off x="1828800" y="1143000"/>
            <a:ext cx="8298493" cy="571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9800" y="1447800"/>
            <a:ext cx="7620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019800"/>
            <a:ext cx="1298561" cy="536494"/>
          </a:xfrm>
          <a:prstGeom prst="rect">
            <a:avLst/>
          </a:prstGeom>
          <a:ln>
            <a:solidFill>
              <a:srgbClr val="056B1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562560"/>
            <a:ext cx="1292464" cy="993734"/>
          </a:xfrm>
          <a:prstGeom prst="rect">
            <a:avLst/>
          </a:prstGeom>
          <a:ln>
            <a:solidFill>
              <a:srgbClr val="056B11"/>
            </a:solidFill>
          </a:ln>
        </p:spPr>
      </p:pic>
    </p:spTree>
    <p:extLst>
      <p:ext uri="{BB962C8B-B14F-4D97-AF65-F5344CB8AC3E}">
        <p14:creationId xmlns:p14="http://schemas.microsoft.com/office/powerpoint/2010/main" val="24334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2531494" y="486479"/>
            <a:ext cx="10972800" cy="1097280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2"/>
          </p:nvPr>
        </p:nvSpPr>
        <p:spPr>
          <a:xfrm>
            <a:off x="533400" y="1272335"/>
            <a:ext cx="5303520" cy="492443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 платформы</a:t>
            </a:r>
            <a:endParaRPr lang="ru-RU" sz="3200" b="1" u="sng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429000" y="2133930"/>
            <a:ext cx="8153400" cy="3046988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</a:t>
            </a:r>
            <a:r>
              <a:rPr lang="ru-RU" dirty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персонализированной траектории развития каждого </a:t>
            </a: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ребенка;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той модели </a:t>
            </a:r>
            <a:r>
              <a:rPr lang="ru-RU" dirty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персонализированного </a:t>
            </a: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обучения, которая «под силу» конкретному ученику;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Коллаборация дистанционного обучения, учителей, учащихся и их родителей;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Дифференцированный подход </a:t>
            </a:r>
            <a:r>
              <a:rPr lang="ru-RU" dirty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 </a:t>
            </a: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заданиям;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Интересные и творческие задания для учеников;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Индивидуальное и групповое обучение;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Удобный интерфейс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2554535" y="547662"/>
            <a:ext cx="10972800" cy="1097280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429000" y="2133930"/>
            <a:ext cx="8153400" cy="553998"/>
          </a:xfrm>
        </p:spPr>
        <p:txBody>
          <a:bodyPr/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2854102"/>
            <a:ext cx="3990884" cy="4003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0500" y="1664196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3200" b="1" dirty="0" smtClean="0">
                <a:solidFill>
                  <a:srgbClr val="2E6E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Обучать – значит вдвойне учиться» </a:t>
            </a:r>
          </a:p>
          <a:p>
            <a:pPr algn="r"/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Жозеф </a:t>
            </a:r>
            <a:r>
              <a:rPr lang="ru-R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Жубер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61" t="3334" r="-661" b="11111"/>
          <a:stretch/>
        </p:blipFill>
        <p:spPr>
          <a:xfrm>
            <a:off x="8839200" y="2869581"/>
            <a:ext cx="3077391" cy="367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0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7109" y="1118731"/>
            <a:ext cx="6764890" cy="57392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623932" y="5452328"/>
            <a:ext cx="8534400" cy="553998"/>
          </a:xfrm>
        </p:spPr>
        <p:txBody>
          <a:bodyPr/>
          <a:lstStyle/>
          <a:p>
            <a:r>
              <a:rPr lang="ru-RU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Анастасия Ершова</a:t>
            </a:r>
          </a:p>
          <a:p>
            <a:r>
              <a:rPr lang="ru-RU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МБОУ СОШ №3, г. Сургут</a:t>
            </a:r>
            <a:endParaRPr lang="ru-RU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Заголовок 25"/>
          <p:cNvSpPr txBox="1">
            <a:spLocks/>
          </p:cNvSpPr>
          <p:nvPr/>
        </p:nvSpPr>
        <p:spPr>
          <a:xfrm>
            <a:off x="636995" y="2366554"/>
            <a:ext cx="5334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kern="0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Персонализированный подход к оцениванию прогресса ученика</a:t>
            </a:r>
            <a:endParaRPr lang="ru-RU" sz="4000" b="1" kern="0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3962400" y="2115740"/>
            <a:ext cx="7086600" cy="3693319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Основной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целью </a:t>
            </a:r>
            <a:r>
              <a:rPr lang="ru-RU" sz="2400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обучения с применением </a:t>
            </a:r>
            <a:r>
              <a:rPr lang="ru-RU" sz="2400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Школьной цифровой платформы </a:t>
            </a:r>
            <a:r>
              <a:rPr lang="ru-RU" sz="2400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важной составляющей в системе непрерывного образования является обеспечение доступности качественного и эффективного образования всеми категориями обучающихся независимо от места их нахождения, состояния здоровья и социального положения с учетом индивидуальных образовательных потребностей на основе персонализации процесса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8377123"/>
              </p:ext>
            </p:extLst>
          </p:nvPr>
        </p:nvGraphicFramePr>
        <p:xfrm>
          <a:off x="4648200" y="2209800"/>
          <a:ext cx="6604000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1474379" y="1447800"/>
            <a:ext cx="8534400" cy="553998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Типы проверки заданий на платформе</a:t>
            </a:r>
            <a:endParaRPr lang="ru-RU" sz="3600" b="1" u="sng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3276600" y="1977985"/>
            <a:ext cx="8077200" cy="381642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Важно!</a:t>
            </a:r>
          </a:p>
          <a:p>
            <a:pPr algn="just"/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проверки учителем выполненных заданий предоставляется лишь в трёх типах из четырёх.</a:t>
            </a:r>
          </a:p>
          <a:p>
            <a:pPr algn="just"/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Автоматический тип проверки не предусматривает вмешательства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учителя          п</a:t>
            </a:r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осле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нажатия учеником </a:t>
            </a:r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кнопки «Проверить сейчас»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отображается результат проверки в соответствии с заданным ключом. Учитель уведомление не </a:t>
            </a:r>
            <a:r>
              <a:rPr lang="ru-RU" sz="2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получает, НО количество </a:t>
            </a:r>
            <a:r>
              <a:rPr lang="ru-RU" sz="2400" b="1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попыток прохождения задания с типом проверки Автоматическая можно ограничить.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6706346" y="38100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533400" y="1447800"/>
            <a:ext cx="10760348" cy="615553"/>
          </a:xfrm>
        </p:spPr>
        <p:txBody>
          <a:bodyPr/>
          <a:lstStyle/>
          <a:p>
            <a:pPr algn="ctr"/>
            <a:r>
              <a:rPr lang="ru-RU" sz="4000" b="1" u="sng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Способы проверки заданий</a:t>
            </a:r>
            <a:endParaRPr lang="ru-RU" sz="40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0053975"/>
              </p:ext>
            </p:extLst>
          </p:nvPr>
        </p:nvGraphicFramePr>
        <p:xfrm>
          <a:off x="1752600" y="2286000"/>
          <a:ext cx="8832849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80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1752600" y="1213513"/>
            <a:ext cx="8077200" cy="492443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Фильтр заданий</a:t>
            </a:r>
            <a:endParaRPr lang="ru-RU" sz="32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9455"/>
          <a:stretch/>
        </p:blipFill>
        <p:spPr>
          <a:xfrm>
            <a:off x="1837848" y="1905000"/>
            <a:ext cx="4080201" cy="251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44196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– задания, отправленные на проверку;</a:t>
            </a:r>
          </a:p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– задания, выполненные верно;</a:t>
            </a:r>
          </a:p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– </a:t>
            </a:r>
            <a:r>
              <a:rPr lang="ru-RU" b="1" dirty="0" err="1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незачтённые</a:t>
            </a:r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задания;</a:t>
            </a:r>
          </a:p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 – задания, к выполнению которых ученик не приступал;</a:t>
            </a:r>
          </a:p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– задания, выполненные неверно, но отправленные на повторное выполнение</a:t>
            </a:r>
            <a:endParaRPr lang="ru-RU" b="1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99129">
            <a:off x="4118731" y="4606925"/>
            <a:ext cx="1652197" cy="4668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1752600" y="1213513"/>
            <a:ext cx="8077200" cy="492443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Фильтр заданий</a:t>
            </a:r>
            <a:endParaRPr lang="ru-RU" sz="3200" b="1" u="sng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843" t="16096" r="7017" b="36536"/>
          <a:stretch/>
        </p:blipFill>
        <p:spPr>
          <a:xfrm>
            <a:off x="9616" y="3962400"/>
            <a:ext cx="2885984" cy="2894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6449" y="2131953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После проверки необходимо присвоить заданию статус (зачесть или не зачесть), используя кнопки «Зачтено» или «Не зачтено».</a:t>
            </a:r>
          </a:p>
          <a:p>
            <a:endParaRPr lang="ru-RU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 smtClean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использовании кнопки «Не зачтено» возможно: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дать еще одну попытку прохождения задания;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нажать на кнопку Оправить "не зачтено", в таком случае ученик не сможет повторно выполнить это задание</a:t>
            </a:r>
            <a:endParaRPr lang="ru-RU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6206" y="511932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использовании кнопки «Зачтено» возможно: </a:t>
            </a:r>
            <a:r>
              <a:rPr lang="ru-RU" dirty="0" smtClean="0">
                <a:solidFill>
                  <a:srgbClr val="056B1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поставить отметку или нажать на кнопку Отправить "Зачтено", чтобы зачесть задание без отметки</a:t>
            </a:r>
            <a:endParaRPr lang="ru-RU" dirty="0">
              <a:solidFill>
                <a:srgbClr val="056B1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32" y="547662"/>
            <a:ext cx="1452517" cy="36858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303971" y="539017"/>
            <a:ext cx="0" cy="332740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0"/>
                </a:lnTo>
                <a:lnTo>
                  <a:pt x="0" y="332395"/>
                </a:lnTo>
              </a:path>
            </a:pathLst>
          </a:custGeom>
          <a:ln w="4091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2515346" y="507382"/>
            <a:ext cx="10363200" cy="430887"/>
          </a:xfrm>
        </p:spPr>
        <p:txBody>
          <a:bodyPr/>
          <a:lstStyle/>
          <a:p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Форсайт-сессия</a:t>
            </a:r>
            <a:b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400" b="1" dirty="0" smtClean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«Реализация образовательных программ с применением ШЦП ПАО Сбербанк»</a:t>
            </a:r>
            <a:endParaRPr lang="ru-RU" sz="1400" b="1" dirty="0">
              <a:solidFill>
                <a:srgbClr val="1680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4"/>
          </p:nvPr>
        </p:nvSpPr>
        <p:spPr>
          <a:xfrm>
            <a:off x="655681" y="1076917"/>
            <a:ext cx="10760348" cy="1107996"/>
          </a:xfrm>
        </p:spPr>
        <p:txBody>
          <a:bodyPr/>
          <a:lstStyle/>
          <a:p>
            <a:pPr algn="ctr"/>
            <a:r>
              <a:rPr lang="ru-RU" sz="3600" b="1" u="sng" dirty="0">
                <a:solidFill>
                  <a:srgbClr val="1680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Дополнительные возможности на странице проверки задания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9253839"/>
              </p:ext>
            </p:extLst>
          </p:nvPr>
        </p:nvGraphicFramePr>
        <p:xfrm>
          <a:off x="1752600" y="2286000"/>
          <a:ext cx="8832849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7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</TotalTime>
  <Words>506</Words>
  <Application>Microsoft Office PowerPoint</Application>
  <PresentationFormat>Широкоэкранный</PresentationFormat>
  <Paragraphs>103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Calibri</vt:lpstr>
      <vt:lpstr>Segoe UI Light</vt:lpstr>
      <vt:lpstr>Office Theme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  <vt:lpstr>Форсайт-сессия «Реализация образовательных программ с применением ШЦП ПАО Сбербанк»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 важны инвестиции в личностное развитие педагогов?»</dc:title>
  <dc:creator>Пользователь Windows</dc:creator>
  <cp:lastModifiedBy>Учетная запись Майкрософт</cp:lastModifiedBy>
  <cp:revision>29</cp:revision>
  <dcterms:created xsi:type="dcterms:W3CDTF">2021-04-04T18:06:27Z</dcterms:created>
  <dcterms:modified xsi:type="dcterms:W3CDTF">2021-04-07T10:03:54Z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2021-04-04T00:00:00Z</vt:filetime>
  </property>
</Properties>
</file>