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5" r:id="rId4"/>
    <p:sldId id="263" r:id="rId5"/>
    <p:sldId id="287" r:id="rId6"/>
    <p:sldId id="288" r:id="rId7"/>
    <p:sldId id="289" r:id="rId8"/>
    <p:sldId id="290" r:id="rId9"/>
    <p:sldId id="267" r:id="rId10"/>
    <p:sldId id="264" r:id="rId11"/>
    <p:sldId id="265" r:id="rId12"/>
    <p:sldId id="266" r:id="rId13"/>
    <p:sldId id="291" r:id="rId14"/>
    <p:sldId id="268" r:id="rId15"/>
    <p:sldId id="272" r:id="rId16"/>
    <p:sldId id="270" r:id="rId17"/>
    <p:sldId id="269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2" r:id="rId28"/>
    <p:sldId id="280" r:id="rId29"/>
    <p:sldId id="283" r:id="rId30"/>
    <p:sldId id="284" r:id="rId31"/>
    <p:sldId id="257" r:id="rId32"/>
    <p:sldId id="258" r:id="rId33"/>
    <p:sldId id="259" r:id="rId34"/>
    <p:sldId id="260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nauka.ru/themes/pyotr-i" TargetMode="External"/><Relationship Id="rId2" Type="http://schemas.openxmlformats.org/officeDocument/2006/relationships/hyperlink" Target="https://www.culture.ru/live/movies/185/petrovskie-reformy-v-istorii-rossi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QQLOrDfygY" TargetMode="External"/><Relationship Id="rId4" Type="http://schemas.openxmlformats.org/officeDocument/2006/relationships/hyperlink" Target="https://arzamas.academy/materials/115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 Первый – творец Российской империи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6696744" cy="127099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Билль Ирина Александровна, заместитель директора по УВР, учитель истории и обществознания МБОУ гимназии №2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Петр Первый в иноземном наряде Художник Н.В.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Неврев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aris_000\Desktop\Фото новое\Петр !\8KbZLou-W4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28736"/>
            <a:ext cx="4286280" cy="5294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s_000\Desktop\Фото новое\Петр !\screen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67778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«Великое посольство» – 1697 – 1698 гг.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ris_000\Desktop\Фото новое\Петр !\3.01.8_Великое_Посольство._Дом_в_котором_Пётр_жил_в_Заандам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6429420" cy="498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Петр Первый во время Великого посольства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12576" r="36422" b="28832"/>
          <a:stretch/>
        </p:blipFill>
        <p:spPr bwMode="auto">
          <a:xfrm>
            <a:off x="2483768" y="1153213"/>
            <a:ext cx="4464496" cy="565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1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s_000\Desktop\Фото новое\Петр !\1-petr-v-zaandam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06006" cy="5477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Токарный станок Петра Первого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maris_000\Desktop\Фото новое\Петр !\3-nart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5" y="1428736"/>
            <a:ext cx="3985634" cy="5157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Памятник Петру Первому в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Саардаме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марка, выпущенная в 1901 г.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maris_000\Desktop\Фото новое\Петр !\220px-Zaandam-Peter-I-monument-0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42911" y="2214554"/>
            <a:ext cx="3643338" cy="2732504"/>
          </a:xfrm>
          <a:prstGeom prst="rect">
            <a:avLst/>
          </a:prstGeom>
          <a:noFill/>
        </p:spPr>
      </p:pic>
      <p:pic>
        <p:nvPicPr>
          <p:cNvPr id="6" name="Picture 2" descr="C:\Users\maris_000\Desktop\Фото новое\Петр !\220px-Zar-Peter-Haus19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85991"/>
            <a:ext cx="3778439" cy="2524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Европеизация быта, начало преобразований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maris_000\Desktop\Фото новое\Петр !\1-fedor-solntsev-shkiperskoe-plate-petra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357298"/>
            <a:ext cx="3943340" cy="54124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Бородовая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копейка» -1698 г.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maris_000\Desktop\Фото новое\Петр !\23072020184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6001" y="1600200"/>
            <a:ext cx="453199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8683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Северная война 1700-1721 гг.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maris_000\Desktop\Фото новое\Петр !\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7775" y="1018869"/>
            <a:ext cx="7337563" cy="5410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1672 – 1725 гг.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ris_000\Desktop\Фото новое\Петр !\23042020_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95536" y="1412776"/>
            <a:ext cx="8280920" cy="42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1703 г. – первые победы, реванш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maris_000\Desktop\Фото новое\Петр !\23072020184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0616" y="1600200"/>
            <a:ext cx="720276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Причины побед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000" u="sng" dirty="0" smtClean="0">
                <a:latin typeface="Times New Roman" pitchFamily="18" charset="0"/>
                <a:cs typeface="Times New Roman" pitchFamily="18" charset="0"/>
              </a:rPr>
              <a:t>Реорганизация армии;</a:t>
            </a:r>
          </a:p>
          <a:p>
            <a:r>
              <a:rPr lang="ru-RU" sz="3000" u="sng" dirty="0" smtClean="0">
                <a:latin typeface="Times New Roman" pitchFamily="18" charset="0"/>
                <a:cs typeface="Times New Roman" pitchFamily="18" charset="0"/>
              </a:rPr>
              <a:t>Создание военной промышленности;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Строительство доменных заводов на Урале;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Переплавка снятых с церквей колоколов;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Подготовка боевых офицеров (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Навигацкая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школа – 1701г.);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Приглашение в Россию опытных военных инструкторов, моряков;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Обучение молодых дворян за рубежом.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s_000\Desktop\Фото новое\Петр !\severnaya-vojn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87567"/>
            <a:ext cx="5362085" cy="6670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Важные даты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1703 г. – основание Петербурга,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1704, 1705 гг. – взяты Дерпт, Нарва,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1708 г. – сражение у деревни Лесная,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1709 г. – Полтавская битва («баталия»),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1711г.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Прутский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поход (военная кампания проиграна),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1713 г. – перенос столицы в Санкт-Петербург,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1714 г. – победа русского флота у м. Гангут,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1720 г. – блестящая победа у о.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Гренгам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1721 г. – десант на шведскую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территорию.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«Окно в Европу»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Август 1721 г. - </a:t>
            </a:r>
            <a:r>
              <a:rPr lang="ru-RU" b="0" i="1" dirty="0" err="1" smtClean="0">
                <a:latin typeface="Times New Roman" pitchFamily="18" charset="0"/>
                <a:cs typeface="Times New Roman" pitchFamily="18" charset="0"/>
              </a:rPr>
              <a:t>Ништадтский</a:t>
            </a: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 мир</a:t>
            </a:r>
            <a:endParaRPr lang="ru-RU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Следствие: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Россия стала одной из сильнейших европейских стран,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стране образована сильная армия и флот,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Расширены территории на западе, обеспечен выход к Балтийскому морю,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Повысился статус России.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Октябрь, 1721 г. – титул «Отца Отечества»</a:t>
            </a:r>
            <a:endParaRPr lang="ru-RU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maris_000\Desktop\Фото новое\Петр !\4-shpaler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87002" y="2174875"/>
            <a:ext cx="3171212" cy="4236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ris_000\Desktop\Фото новое\Петр !\bolshoikask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1"/>
            <a:ext cx="8179652" cy="5453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Укрепление абсолютизма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maris_000\Desktop\Фото новое\Петр !\2-shapka-almaznay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95210" y="1600200"/>
            <a:ext cx="3562579" cy="4525963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Учреждение Сената,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коллегий,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Упразднение патриаршества,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Введение Синода,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Введение прокурорского надзора «Око государево»;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Табель о рангах.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«Петр Первый с Минервой». Художник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Якопо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Амигони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maris_000\Desktop\Фото новое\Петр !\230720201840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14422"/>
            <a:ext cx="3970609" cy="527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1722 г. – Указ о престолонаследии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maris_000\Desktop\Фото новое\Петр !\2110202022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71612"/>
            <a:ext cx="8640960" cy="436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Открытие выставки «Петр Первый – исследователь, коллекционер, художник» (на фото: директор Музеев Московского Кремля – Е. Гагарина)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maris_000\Desktop\Фото новое\Петр !\vernisagpetr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7"/>
            <a:ext cx="6858047" cy="4565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424936" cy="5328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«Никогда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 один народ не совершал такого подвига, какой был совершен русским народом в первую четверть XYIII в. На исторической сцене явился народ малоизвестный, бедный, слабый, не принимавший участия в общей европейской жизни; неимоверными усилиями, страшными пожертвованиями он дал законность своим требованиям, явился народом могущественным, но без завоевательных стремлений, успокоившийся, как только приобретено было необходимое для его внутренней жизни. Человека, руководившего народом в этом подвиге, мы имеем полное право назвать величайшим историческим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деятелем».</a:t>
            </a:r>
          </a:p>
          <a:p>
            <a:pPr marL="0" indent="0">
              <a:buNone/>
            </a:pPr>
            <a:r>
              <a:rPr lang="ru-RU" sz="2400" i="1" dirty="0" smtClean="0"/>
              <a:t>           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Соловьев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С. М. История России с древнейших времен.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1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 350-летию Петра Первого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maris_000\Desktop\Фото новое\Петр !\webfuncovidsmm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71678"/>
            <a:ext cx="8589180" cy="3576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Тренировочные 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адания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(открытый банк заданий ОГЭ)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Расположите в хронологической последовательности исторические события. Запишите цифры, которыми обозначены исторические события,</a:t>
            </a:r>
          </a:p>
          <a:p>
            <a:pPr marL="0" indent="0">
              <a:buNone/>
            </a:pPr>
            <a:r>
              <a:rPr lang="ru-RU" dirty="0" smtClean="0"/>
              <a:t>    в </a:t>
            </a:r>
            <a:r>
              <a:rPr lang="ru-RU" dirty="0"/>
              <a:t>правильной последовательности в таблицу.</a:t>
            </a:r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) </a:t>
            </a:r>
            <a:r>
              <a:rPr lang="ru-RU" dirty="0" smtClean="0"/>
              <a:t>Полтавская </a:t>
            </a:r>
            <a:r>
              <a:rPr lang="ru-RU" dirty="0"/>
              <a:t>битва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2) </a:t>
            </a:r>
            <a:r>
              <a:rPr lang="ru-RU" dirty="0" smtClean="0"/>
              <a:t>Великое </a:t>
            </a:r>
            <a:r>
              <a:rPr lang="ru-RU" dirty="0"/>
              <a:t>посольство в Европу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3) П</a:t>
            </a:r>
            <a:r>
              <a:rPr lang="ru-RU" dirty="0" smtClean="0"/>
              <a:t>оражение </a:t>
            </a:r>
            <a:r>
              <a:rPr lang="ru-RU" dirty="0"/>
              <a:t>русской армии под Нарвой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dirty="0" smtClean="0"/>
              <a:t>Заключение </a:t>
            </a:r>
            <a:r>
              <a:rPr lang="ru-RU" dirty="0" err="1"/>
              <a:t>Ништадтского</a:t>
            </a:r>
            <a:r>
              <a:rPr lang="ru-RU" dirty="0"/>
              <a:t> мира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Тренировочные задания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Ниже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приведён список терминов. Все они, за исключением одного, относятся к реформам Петра I.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подушная подать;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Сенат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;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3) коллегии;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4) рекрут;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5) мировые судьи;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Синод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Найдите и запишите 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порядковый номер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термина, относящегося к другому историческому периоду.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Тренировочные задания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Запишите термин, о котором идёт речь.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Политика активного вмешательство государства в хозяйственную жизнь, основанное на преобладании вывоза товаров над ввозом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Ответ: ___________________________.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Установите соответствие между процессами (явлениями, событиями) и фактами, относящимися к этим процессам (явлениям, событиям)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ПРОЦЕССЫ (ЯВЛЕНИЯ, СОБЫТИЯ)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совершенствование аппарата управления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Б) реформы в области культуры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В) проведение политики протекционизма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Г) усиление власти царя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                          ФАКТЫ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высокие ввозные пошлины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провозглашение Петра I императором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3) Правительствующий Сенат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 первая печатная газета «Ведомости»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5 ) «потешные полки»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6) Великое посольство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Рекомендуем почитать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Джабаров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Р. Петр Великий в оценке Н.М. Карамзина. Вестник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Серия 4,   История. Регионоведение. Международные отношения. 2019. Т.24 №1, с.98-106.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Инновационный учебно-методический комплекс «История». Модуль  История Сибири/под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В.А. Зверев, О.М.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Хлытина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– М.: ООО «Интеграция: Образование и наука». 2015.- 218 с.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Ключевский В.О. Курс русской истории. Сочинения в 9 томах. – М.: издательство «Мысль», 1989.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Павленко Н.И. Птенцы гнезда Петрова. – М.: Мысль.1985.- 332 с.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Пушкин А.С. Избранные произведения – М.: Художественная литература. 1978.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 Федотов Г.П. Лицо России/ издательство «Дар». 2005.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291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Рекомендуем посмотреть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2"/>
              </a:rPr>
              <a:t>https://www.culture.ru/live/movies/185/petrovskie-reformy-v-istorii-rossii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3"/>
              </a:rPr>
              <a:t>https://postnauka.ru/themes/pyotr-i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4"/>
              </a:rPr>
              <a:t>https://arzamas.academy/materials/1154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https://www.youtube.com/watch?v=VQQLOrDfygY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2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4071942"/>
            <a:ext cx="7851803" cy="169703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«Петр прославил своих подданных…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лучезарный бог света явился на горизонте человечества и осветил глубокую тьму вокруг себя».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Н. М. Карамзин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14348" y="1714489"/>
            <a:ext cx="7858179" cy="2286016"/>
          </a:xfrm>
        </p:spPr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aris_000\Desktop\Фото новое\Петр !\blogemperor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7786742" cy="2149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Карта России из атласа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Виллема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Блау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1645 год</a:t>
            </a:r>
            <a:endParaRPr lang="ru-RU" dirty="0"/>
          </a:p>
        </p:txBody>
      </p:sp>
      <p:pic>
        <p:nvPicPr>
          <p:cNvPr id="2050" name="Picture 2" descr="C:\Users\On\Downloads\m10-0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47416" cy="567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2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Царь Алексей Михайлович. 1670-е гг.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7" t="27308" r="36236" b="19257"/>
          <a:stretch/>
        </p:blipFill>
        <p:spPr bwMode="auto">
          <a:xfrm>
            <a:off x="2267744" y="1257484"/>
            <a:ext cx="4680520" cy="548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2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err="1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Погрудный</a:t>
            </a:r>
            <a:r>
              <a:rPr lang="ru-RU" sz="2400" b="1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портрет царя Федора Алексеевича с державой и скипетром. 1676 </a:t>
            </a:r>
            <a:r>
              <a:rPr lang="ru-RU" sz="2400" b="1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400" b="1" dirty="0" smtClean="0">
                <a:solidFill>
                  <a:srgbClr val="4C4C4C"/>
                </a:solidFill>
                <a:latin typeface="Lava 3"/>
              </a:rPr>
              <a:t/>
            </a:r>
            <a:br>
              <a:rPr lang="ru-RU" sz="2400" b="1" dirty="0" smtClean="0">
                <a:solidFill>
                  <a:srgbClr val="4C4C4C"/>
                </a:solidFill>
                <a:latin typeface="Lava 3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Эрмитаж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6" t="31785" r="38212" b="22937"/>
          <a:stretch/>
        </p:blipFill>
        <p:spPr bwMode="auto">
          <a:xfrm>
            <a:off x="2400300" y="1608992"/>
            <a:ext cx="4475956" cy="520251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6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Царевна Софья.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век.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25315" r="37210" b="10442"/>
          <a:stretch/>
        </p:blipFill>
        <p:spPr bwMode="auto">
          <a:xfrm>
            <a:off x="2796545" y="1261874"/>
            <a:ext cx="3672408" cy="556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6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Царские регалии Петра Первого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maris_000\Desktop\Фото новое\Петр !\13012020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542113" cy="4421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791</Words>
  <Application>Microsoft Office PowerPoint</Application>
  <PresentationFormat>Экран (4:3)</PresentationFormat>
  <Paragraphs>105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Петр Первый – творец Российской империи</vt:lpstr>
      <vt:lpstr>1672 – 1725 гг.</vt:lpstr>
      <vt:lpstr>Презентация PowerPoint</vt:lpstr>
      <vt:lpstr>        «Петр прославил своих подданных…  Как лучезарный бог света явился на горизонте человечества и осветил глубокую тьму вокруг себя».                                                                               Н. М. Карамзин</vt:lpstr>
      <vt:lpstr>Карта России из атласа Виллема Блау. 1645 год</vt:lpstr>
      <vt:lpstr>Царь Алексей Михайлович. 1670-е гг.</vt:lpstr>
      <vt:lpstr>Погрудный портрет царя Федора Алексеевича с державой и скипетром. 1676 год Государственный Эрмитаж</vt:lpstr>
      <vt:lpstr>Царевна Софья. XVII век.</vt:lpstr>
      <vt:lpstr>Царские регалии Петра Первого</vt:lpstr>
      <vt:lpstr>Петр Первый в иноземном наряде Художник Н.В. Неврев </vt:lpstr>
      <vt:lpstr>Презентация PowerPoint</vt:lpstr>
      <vt:lpstr>«Великое посольство» – 1697 – 1698 гг.</vt:lpstr>
      <vt:lpstr>Петр Первый во время Великого посольства</vt:lpstr>
      <vt:lpstr>Презентация PowerPoint</vt:lpstr>
      <vt:lpstr>Токарный станок Петра Первого</vt:lpstr>
      <vt:lpstr>Памятник Петру Первому в Саардаме и марка, выпущенная в 1901 г.</vt:lpstr>
      <vt:lpstr>Европеизация быта, начало преобразований</vt:lpstr>
      <vt:lpstr>«Бородовая копейка» -1698 г.</vt:lpstr>
      <vt:lpstr>Северная война 1700-1721 гг.</vt:lpstr>
      <vt:lpstr>1703 г. – первые победы, реванш</vt:lpstr>
      <vt:lpstr>Причины побед</vt:lpstr>
      <vt:lpstr>Презентация PowerPoint</vt:lpstr>
      <vt:lpstr>Важные даты</vt:lpstr>
      <vt:lpstr>«Окно в Европу»</vt:lpstr>
      <vt:lpstr>Презентация PowerPoint</vt:lpstr>
      <vt:lpstr>Укрепление абсолютизма</vt:lpstr>
      <vt:lpstr>«Петр Первый с Минервой». Художник Якопо Амигони.</vt:lpstr>
      <vt:lpstr>1722 г. – Указ о престолонаследии</vt:lpstr>
      <vt:lpstr>Открытие выставки «Петр Первый – исследователь, коллекционер, художник» (на фото: директор Музеев Московского Кремля – Е. Гагарина)</vt:lpstr>
      <vt:lpstr>К 350-летию Петра Первого</vt:lpstr>
      <vt:lpstr>Тренировочные задания  (открытый банк заданий ОГЭ) </vt:lpstr>
      <vt:lpstr>Тренировочные задания</vt:lpstr>
      <vt:lpstr>Тренировочные задания</vt:lpstr>
      <vt:lpstr>Установите соответствие между процессами (явлениями, событиями) и фактами, относящимися к этим процессам (явлениям, событиям)</vt:lpstr>
      <vt:lpstr>Рекомендуем почитать</vt:lpstr>
      <vt:lpstr>Рекомендуем посмотреть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maris_000</dc:creator>
  <cp:lastModifiedBy>On</cp:lastModifiedBy>
  <cp:revision>57</cp:revision>
  <dcterms:created xsi:type="dcterms:W3CDTF">2020-10-30T17:46:00Z</dcterms:created>
  <dcterms:modified xsi:type="dcterms:W3CDTF">2023-01-11T09:15:18Z</dcterms:modified>
</cp:coreProperties>
</file>