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3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4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1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6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8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7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7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1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7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548D-CD81-46C3-A162-EA6E31922407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8756-EFA0-47FD-A672-D47A1E2F6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2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ru" TargetMode="External"/><Relationship Id="rId2" Type="http://schemas.openxmlformats.org/officeDocument/2006/relationships/hyperlink" Target="https://olimpiad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uizizz.com/" TargetMode="External"/><Relationship Id="rId5" Type="http://schemas.openxmlformats.org/officeDocument/2006/relationships/hyperlink" Target="https://do.iro86.ru/course/view.php?id=934" TargetMode="External"/><Relationship Id="rId4" Type="http://schemas.openxmlformats.org/officeDocument/2006/relationships/hyperlink" Target="https://learningapp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11851"/>
            <a:ext cx="9144000" cy="4247259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учащихся к участию во всероссийской олимпиаде школьников по общеобразовательному предмету «Физическая культура»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Выступают: Лунев А.В., Абрамов Р.В., учителя физической культуры МБОУ СОШ № 46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подготовки учащихся: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в школе.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занятия.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Самоподготовка.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иных интеллектуальных мероприятиях и соревнованиях.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подготовки: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Анализ прошедших результатов на олимпиадах.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Индивидуальный подход.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Психологический принцип.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9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подготовка: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Систематически </a:t>
            </a:r>
            <a:r>
              <a:rPr lang="ru-RU" dirty="0" smtClean="0"/>
              <a:t>решать </a:t>
            </a:r>
            <a:r>
              <a:rPr lang="ru-RU" dirty="0" smtClean="0"/>
              <a:t>тесты с начала  учебного года прошлых олимпиад совместно с учителем.</a:t>
            </a:r>
          </a:p>
          <a:p>
            <a:pPr algn="just"/>
            <a:r>
              <a:rPr lang="ru-RU" dirty="0" smtClean="0"/>
              <a:t>Сайты </a:t>
            </a:r>
            <a:r>
              <a:rPr lang="ru-RU" dirty="0" smtClean="0"/>
              <a:t>для помощи в подготовке к олимпиадам:</a:t>
            </a:r>
          </a:p>
          <a:p>
            <a:pPr algn="just"/>
            <a:r>
              <a:rPr lang="ru-RU" dirty="0" smtClean="0"/>
              <a:t>- </a:t>
            </a:r>
            <a:r>
              <a:rPr lang="en-US" dirty="0" smtClean="0">
                <a:hlinkClick r:id="rId2"/>
              </a:rPr>
              <a:t>https://olimpiada.ru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- </a:t>
            </a:r>
            <a:r>
              <a:rPr lang="en-US" dirty="0" smtClean="0">
                <a:hlinkClick r:id="rId3"/>
              </a:rPr>
              <a:t>https://onlinetestpad.com/ru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- </a:t>
            </a:r>
            <a:r>
              <a:rPr lang="en-US" dirty="0" smtClean="0">
                <a:hlinkClick r:id="rId4"/>
              </a:rPr>
              <a:t>https://learningapps.org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-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do.iro86.ru/course/view.php?id=934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- </a:t>
            </a:r>
            <a:r>
              <a:rPr lang="en-US" dirty="0" smtClean="0">
                <a:hlinkClick r:id="rId6"/>
              </a:rPr>
              <a:t>https://quizizz.com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1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Подготовка учащихся к участию во всероссийской олимпиаде школьников по общеобразовательному предмету «Физическая культура»   Выступают: Лунев А.В., Абрамов Р.В., учителя физической культуры МБОУ СОШ № 46    </vt:lpstr>
      <vt:lpstr>Формы подготовки учащихся: </vt:lpstr>
      <vt:lpstr>Принципы подготовки:</vt:lpstr>
      <vt:lpstr>Теоретическая подготовка: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учащихся к участию во всероссийской олимпиаде школьников по общеобразовательному предмету «Физическая культура»</dc:title>
  <dc:creator>Бассейн</dc:creator>
  <cp:lastModifiedBy>Admin</cp:lastModifiedBy>
  <cp:revision>7</cp:revision>
  <dcterms:created xsi:type="dcterms:W3CDTF">2022-03-01T10:49:25Z</dcterms:created>
  <dcterms:modified xsi:type="dcterms:W3CDTF">2022-03-31T08:17:56Z</dcterms:modified>
</cp:coreProperties>
</file>