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61" r:id="rId4"/>
    <p:sldId id="259" r:id="rId5"/>
    <p:sldId id="258" r:id="rId6"/>
    <p:sldId id="262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38" autoAdjust="0"/>
  </p:normalViewPr>
  <p:slideViewPr>
    <p:cSldViewPr>
      <p:cViewPr>
        <p:scale>
          <a:sx n="119" d="100"/>
          <a:sy n="119" d="100"/>
        </p:scale>
        <p:origin x="-140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9F4E3-2025-4892-9AEE-281A7A5E1ECF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9E70-4DBA-40BB-B3FB-F3948F746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53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501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5C2574-CEFF-4AFF-BB0A-8B18D6D7B0F4}" type="slidenum">
              <a:rPr lang="ru-RU" altLang="ru-RU" smtClean="0">
                <a:solidFill>
                  <a:prstClr val="black"/>
                </a:solidFill>
              </a:rPr>
              <a:pPr/>
              <a:t>2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5018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5C2574-CEFF-4AFF-BB0A-8B18D6D7B0F4}" type="slidenum">
              <a:rPr lang="ru-RU" altLang="ru-RU" smtClean="0">
                <a:solidFill>
                  <a:prstClr val="black"/>
                </a:solidFill>
              </a:rPr>
              <a:pPr/>
              <a:t>4</a:t>
            </a:fld>
            <a:endParaRPr lang="ru-RU" altLang="ru-R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3526-3831-44E1-9B3D-A5F1E0A941CB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AD32-8E12-45D6-A18D-976FE652FB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9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4AED-4FEA-4222-AB66-97DA5362AD1F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9464-DCDB-4069-A251-11C61BEF97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85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7B3D-3253-4748-90E8-BE76300E6B77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AD7F-6DA2-4443-98E9-BEFEDAE33D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01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2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265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15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21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15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30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37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5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347B-C5CC-43C7-ACBB-5A06A6D1FDA1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95E6-2A40-4DF7-AB92-39483F9AF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583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246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608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92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4E83-4492-4BF6-9009-7626E9C49773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220B4-AF76-4E23-B9F2-2C1C17FDDE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25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85E4-5B84-489E-8EC9-7F2E79D66086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5A8D-DF7D-46CE-95CC-C6E936EF7B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71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C4F2-47E3-47B4-9301-7508DB6D27AE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9CD8-CF09-4EA5-9E40-E1F331BD1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223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F824-B023-43C8-8191-13C3F7891A92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6B41-395D-4AD0-931F-4EFF85E66C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760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98A-8890-4D7A-9306-F5C6811CDB26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648A-20A3-42A9-BFF8-FFB9B513EC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071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652B-DB68-4CE1-A63E-094C379E7156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2208-BAF8-4A1E-BC71-9891BBFCCA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04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0E376-607F-4B9D-913B-3951E3304B73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96272-3463-4A19-8928-CA41031E39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403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651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1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D32E97-6730-406E-9B64-40504CE0E449}" type="datetimeFigureOut">
              <a:rPr 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13.12.2021</a:t>
            </a:fld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07DD4-E92A-42F6-A542-812AE0747887}" type="slidenum">
              <a:rPr lang="ru-RU" altLang="ru-RU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3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301626"/>
            <a:ext cx="668339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395536" y="1677835"/>
            <a:ext cx="7248555" cy="3110407"/>
          </a:xfrm>
        </p:spPr>
        <p:txBody>
          <a:bodyPr/>
          <a:lstStyle/>
          <a:p>
            <a:pPr>
              <a:defRPr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Анализ деятельности ГМО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учителей биологии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экологии,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естественно-научной направленности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I полугодие 2020/21 учебного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  <a:t/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  <a:latin typeface="Bahnschrift Light Condensed" panose="020B0502040204020203" pitchFamily="34" charset="0"/>
              </a:rPr>
            </a:br>
            <a:r>
              <a:rPr lang="ru-RU" altLang="ru-RU" sz="30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altLang="ru-RU" sz="3000" b="1" i="1" dirty="0" smtClean="0">
                <a:solidFill>
                  <a:srgbClr val="002060"/>
                </a:solidFill>
                <a:latin typeface="Book Antiqua" pitchFamily="18" charset="0"/>
                <a:cs typeface="Times New Roman" pitchFamily="18" charset="0"/>
              </a:rPr>
            </a:br>
            <a:endParaRPr lang="ru-RU" altLang="ru-RU" sz="2800" i="1" dirty="0">
              <a:solidFill>
                <a:schemeClr val="accent1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79675" y="6082423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Сургут</a:t>
            </a:r>
            <a:endParaRPr lang="ru-RU" sz="2000" b="1" kern="0" dirty="0">
              <a:solidFill>
                <a:srgbClr val="4472C4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4509120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Семерез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О.Б., учитель биологии МБОУ СОШ № 44.</a:t>
            </a:r>
          </a:p>
          <a:p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Умбатова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С.И., методист МАУ «ИМЦ»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0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57672" y="332656"/>
            <a:ext cx="8280920" cy="6791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тема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качества образовательного и воспитательного процесса средствами современных образовательных технологий и методов обучения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672" y="1039898"/>
            <a:ext cx="8252692" cy="8640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работы: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содействовать повышению профессиональной компетентности и мастерства, совершенствованию деятельности учителей биологии для достижения оптимальных результатов в образовании, воспитании и развитии школьников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900" y="1958498"/>
            <a:ext cx="1061764" cy="2939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4749" y="2252421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повышение квалификации педагогов посредством прохождения курсовой подготовки, обучения на семинарах, вебинарах и иных мероприятиях, в том числе по вопросам организации дистанционного обучения.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Оказать всестороннюю (информационную, консультативную и методическую) поддержку педагогам в преподавании учебного предмета «Биология» в условиях реализации ФГОС СОО, подготовки к внедрению обновленных ФГОС ООО. 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реализацию эффективных форм работы по подготовке учащихся к ГИА. 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с педагогами по вопросам подготовки к международным исследованиям качества образования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TIMSS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совершенствованию форм и методов и содержания внеурочной работы по биологии для развития творческого потенциала, познавательных интересов и способностей учащихся (проектная и исследовательская деятельность).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Активизировать деятельность педагогов по повышению уровня подготовки интеллектуально одаренных и мотивированных учащихся к качественному участию в олимпиадах, конкурсах и исследовательской деятельности в рамках первого этапа Целевой модели наставничества обучающихся.</a:t>
            </a:r>
          </a:p>
          <a:p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участию педагогов в профессиональных конкурсах по обобщению и распространению передового педагогического опыта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0305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908720"/>
            <a:ext cx="878497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 Августовском совещании педагогических работников. Приоритетные проекты муниципальной системы образования на 2021/22 учебный год.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Умбатова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 С.И., методист МАУ «Информационно-методический центр».</a:t>
            </a:r>
          </a:p>
          <a:p>
            <a:pPr marL="457200" indent="-4572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введении в действие обновленных федеральных государственных образовательных стандартов основного общего образования, разработанных Министерством просвещения Российской Федерации.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Умбатова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 С.И., методист МАУ «Информационно-методический центр».</a:t>
            </a:r>
          </a:p>
          <a:p>
            <a:pPr marL="457200" indent="-457200">
              <a:buFontTx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Диссеминация опыта по вопросам использования информационных образовательных сред «МЭО»,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Учи.ру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», «РЭШ».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Семерез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О. Б., руководитель ГМО, учитель биологии МБОУ СОШ № 44.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Конкурсы для педагогов и учащихся на 2021/22 учебный год.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Семерез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О. Б., руководитель ГМО, учитель биологии МБОУ СОШ № 44.</a:t>
            </a:r>
          </a:p>
          <a:p>
            <a:pPr marL="457200" indent="-4572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региональном плане мероприятий («дорожная карта»), направленных на формирование и оценку функциональной грамотности обучающихся общеобразовательных организаций ХМАО – Югры на 2021/22 учебный год.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Семерез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О. Б., руководитель ГМО, учитель биологии МБОУ СОШ № 44.</a:t>
            </a:r>
          </a:p>
          <a:p>
            <a:pPr marL="457200" indent="-4572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перспективном плане работы городского методического объединения учителей биологии и экологии на 2021/22 учебный год. 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Умбатова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С.И., методист МАУ «Информационно-методический центр».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50874"/>
            <a:ext cx="87144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1 заседании ГМО </a:t>
            </a:r>
            <a:r>
              <a:rPr lang="ru-RU" sz="3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рассмотрены вопросы</a:t>
            </a:r>
            <a:endParaRPr lang="ru-RU" sz="3000" kern="0" dirty="0">
              <a:solidFill>
                <a:srgbClr val="4472C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7504" y="1247857"/>
            <a:ext cx="892899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результатов  ГИА по биологии в 2021 году.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Григорян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Л.М., учитель биологии МБОУ СОШ № 5.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Методы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 приемы преподавания тем по биологии, вызывающих наибольшие затруднения при сдаче ГИА (из опыта работы). 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Семерез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О. Б., руководитель ГМО, учитель биологии МБОУ СОШ № 44.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учащихся  к ГИА.</a:t>
            </a:r>
            <a:b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Карловская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Н.П., начальник службы координационной работы и методического обеспечения МКУ «Центр диагностики и консультирования».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 ВПР по биологии в 2021/22 учебном году.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Мерк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Т.М., учитель биологии и географии МБОУ СОШ № 15.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Системный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подход к формированию функциональной грамотности учащихся в условиях ФГОС.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Бурундукова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Е.Н. , учитель биологии МБОУ СОШ № 5.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Итоги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школьного и муниципального этапа всероссийской олимпиады школьников по биологии и экологии.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Семерез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О. Б., руководитель ГМО, учитель биологии МБОУ СОШ № 44,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Химикова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О.И., учитель биологии МБОУ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Сургутского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естественно-научного лицея.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ГМО за I полугодие. Корректировка плана работы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Умбатова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 С.И., методист МАУ «Информационно-методический центр».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9519" y="350874"/>
            <a:ext cx="87144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</a:t>
            </a:r>
            <a:r>
              <a:rPr lang="ru-RU" sz="3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2 заседании ГМО </a:t>
            </a:r>
            <a:r>
              <a:rPr lang="ru-RU" sz="3000" b="1" kern="0" dirty="0" smtClean="0"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рассмотрены вопросы</a:t>
            </a:r>
            <a:endParaRPr lang="ru-RU" sz="3000" kern="0" dirty="0">
              <a:solidFill>
                <a:srgbClr val="4472C4">
                  <a:lumMod val="50000"/>
                </a:srgb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79A49D9-2502-4D27-91ED-D691D3BAFB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07" y="59631"/>
            <a:ext cx="668643" cy="880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59115" y="597333"/>
            <a:ext cx="295232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Организационный момент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7378" y="1772816"/>
            <a:ext cx="295232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Семинары-практикумы для педагогов, работающих в выпускных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классах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79894" y="1716832"/>
            <a:ext cx="2952328" cy="9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Онлайн-консультации по ГИА  для обучающихся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7378" y="2980547"/>
            <a:ext cx="291050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Февраль-апрель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0072" y="2980547"/>
            <a:ext cx="2952328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Декабрь-апрель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5556" y="3645024"/>
            <a:ext cx="2952328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Тема: «Особенности решения экзаменационных задач по биологии, вызывающих наибольшие трудности у учащихся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20072" y="3664532"/>
            <a:ext cx="2975992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Темы, вызывающие наибольшие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трудности у учащихся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4574" y="4925324"/>
            <a:ext cx="2910506" cy="80793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https://forms.gle/eqULs61d4pukbfQC6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88026" y="4930060"/>
            <a:ext cx="2910506" cy="80319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https://forms.gle/QUVA8i3czyg9G5en6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 стрелкой 13"/>
          <p:cNvCxnSpPr>
            <a:stCxn id="4" idx="2"/>
            <a:endCxn id="5" idx="0"/>
          </p:cNvCxnSpPr>
          <p:nvPr/>
        </p:nvCxnSpPr>
        <p:spPr>
          <a:xfrm flipH="1">
            <a:off x="2093542" y="1533437"/>
            <a:ext cx="2341737" cy="239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6" idx="0"/>
          </p:cNvCxnSpPr>
          <p:nvPr/>
        </p:nvCxnSpPr>
        <p:spPr>
          <a:xfrm>
            <a:off x="4435279" y="1533437"/>
            <a:ext cx="2220779" cy="183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7" idx="0"/>
          </p:cNvCxnSpPr>
          <p:nvPr/>
        </p:nvCxnSpPr>
        <p:spPr>
          <a:xfrm flipH="1">
            <a:off x="2072631" y="2708920"/>
            <a:ext cx="20911" cy="271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9" idx="0"/>
          </p:cNvCxnSpPr>
          <p:nvPr/>
        </p:nvCxnSpPr>
        <p:spPr>
          <a:xfrm flipH="1">
            <a:off x="2051720" y="3484603"/>
            <a:ext cx="20911" cy="1604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1" idx="0"/>
          </p:cNvCxnSpPr>
          <p:nvPr/>
        </p:nvCxnSpPr>
        <p:spPr>
          <a:xfrm flipH="1">
            <a:off x="2049827" y="4581128"/>
            <a:ext cx="1893" cy="3441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2"/>
            <a:endCxn id="8" idx="0"/>
          </p:cNvCxnSpPr>
          <p:nvPr/>
        </p:nvCxnSpPr>
        <p:spPr>
          <a:xfrm>
            <a:off x="6656058" y="2708920"/>
            <a:ext cx="40178" cy="271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2"/>
            <a:endCxn id="10" idx="0"/>
          </p:cNvCxnSpPr>
          <p:nvPr/>
        </p:nvCxnSpPr>
        <p:spPr>
          <a:xfrm>
            <a:off x="6696236" y="3484603"/>
            <a:ext cx="11832" cy="1799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0" idx="2"/>
            <a:endCxn id="12" idx="0"/>
          </p:cNvCxnSpPr>
          <p:nvPr/>
        </p:nvCxnSpPr>
        <p:spPr>
          <a:xfrm>
            <a:off x="6708068" y="4600636"/>
            <a:ext cx="35211" cy="329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7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886700" cy="2088232"/>
          </a:xfrm>
          <a:ln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Материалы заседаний ГМО размещены на городском сетевом педагогическом сообществе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SurViki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по ссылке: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://surl.li/ayfxs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6544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2accbef429b3659e539e1ebb50a5b78eeef59"/>
</p:tagLst>
</file>

<file path=ppt/theme/theme1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369</Words>
  <Application>Microsoft Office PowerPoint</Application>
  <PresentationFormat>Экран (4:3)</PresentationFormat>
  <Paragraphs>41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3_Тема Office</vt:lpstr>
      <vt:lpstr>1_Тема Office</vt:lpstr>
      <vt:lpstr>Анализ деятельности ГМО  учителей биологии и экологии,  педагогов дополнительного образования  естественно-научной направленности  за I полугодие 2020/21 учебного года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абстракция</dc:title>
  <dc:creator>obstinate</dc:creator>
  <cp:keywords>Шаблоны презентаций</cp:keywords>
  <cp:lastModifiedBy>Ильнара Мирзахановна Шарипова</cp:lastModifiedBy>
  <cp:revision>66</cp:revision>
  <dcterms:created xsi:type="dcterms:W3CDTF">2017-08-22T16:05:04Z</dcterms:created>
  <dcterms:modified xsi:type="dcterms:W3CDTF">2021-12-13T04:26:20Z</dcterms:modified>
</cp:coreProperties>
</file>