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5"/>
  </p:notesMasterIdLst>
  <p:sldIdLst>
    <p:sldId id="269" r:id="rId5"/>
    <p:sldId id="273" r:id="rId6"/>
    <p:sldId id="291" r:id="rId7"/>
    <p:sldId id="293" r:id="rId8"/>
    <p:sldId id="294" r:id="rId9"/>
    <p:sldId id="288" r:id="rId10"/>
    <p:sldId id="290" r:id="rId11"/>
    <p:sldId id="295" r:id="rId12"/>
    <p:sldId id="272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11" autoAdjust="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24CB1-5DC7-49AB-9550-E3B5AE7A0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D3173-051D-4553-8476-070C49876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05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34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4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936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31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7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8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59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3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84657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63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41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437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3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49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59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13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97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1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73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518863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76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765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483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84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146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51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594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5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837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55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86186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340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7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6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1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11BD91E-FD32-4DEC-ACBB-700E72EA95DC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08.04.2022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EC68CE5-6967-4465-ADEA-E16818E2F68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3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80728"/>
            <a:ext cx="7344816" cy="4187952"/>
          </a:xfrm>
        </p:spPr>
        <p:txBody>
          <a:bodyPr>
            <a:normAutofit fontScale="850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dirty="0">
                <a:ln/>
                <a:solidFill>
                  <a:srgbClr val="7030A0"/>
                </a:solidFill>
              </a:rPr>
              <a:t>	</a:t>
            </a:r>
            <a:r>
              <a:rPr lang="ru-RU" sz="3600" b="1" i="1" dirty="0" smtClean="0">
                <a:ln>
                  <a:solidFill>
                    <a:srgbClr val="00FFFF"/>
                  </a:solidFill>
                </a:ln>
                <a:solidFill>
                  <a:srgbClr val="7030A0"/>
                </a:solidFill>
              </a:rPr>
              <a:t>«Мои ученики будут узнавать новое не от меня. Они будут открывать это новое сами. Моя задача- помочь им раскрыться и развить собственные идеи».</a:t>
            </a:r>
          </a:p>
          <a:p>
            <a:endParaRPr lang="ru-RU" sz="3600" b="1" i="1" dirty="0" smtClean="0">
              <a:ln>
                <a:solidFill>
                  <a:srgbClr val="00FFFF"/>
                </a:solidFill>
              </a:ln>
              <a:solidFill>
                <a:srgbClr val="7030A0"/>
              </a:solidFill>
            </a:endParaRPr>
          </a:p>
          <a:p>
            <a:pPr marL="0" indent="0" algn="r">
              <a:buNone/>
            </a:pPr>
            <a:r>
              <a:rPr lang="ru-RU" sz="3600" b="1" i="1" dirty="0" smtClean="0">
                <a:ln>
                  <a:solidFill>
                    <a:srgbClr val="00FFFF"/>
                  </a:solidFill>
                </a:ln>
                <a:solidFill>
                  <a:srgbClr val="7030A0"/>
                </a:solidFill>
              </a:rPr>
              <a:t>И.Г. Песталоцци</a:t>
            </a:r>
          </a:p>
          <a:p>
            <a:endParaRPr lang="ru-RU" sz="3600" b="1" i="1" dirty="0" smtClean="0">
              <a:ln>
                <a:solidFill>
                  <a:srgbClr val="00FFFF"/>
                </a:solidFill>
              </a:ln>
              <a:solidFill>
                <a:schemeClr val="accent3"/>
              </a:solidFill>
            </a:endParaRPr>
          </a:p>
          <a:p>
            <a:pPr>
              <a:buNone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                                    </a:t>
            </a:r>
            <a:endParaRPr lang="ru-RU" b="1" i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xn--38-6kcaak9aj5chl4a3g.xn--p1ai/wp-content/uploads/2019/04/4dd0ae0a7e0abc488af47cb107e79aa3-768x768.jpg"/>
          <p:cNvPicPr>
            <a:picLocks noChangeAspect="1" noChangeArrowheads="1"/>
          </p:cNvPicPr>
          <p:nvPr/>
        </p:nvPicPr>
        <p:blipFill>
          <a:blip r:embed="rId2" cstate="print"/>
          <a:srcRect l="6122" t="6122" r="6122" b="6122"/>
          <a:stretch>
            <a:fillRect/>
          </a:stretch>
        </p:blipFill>
        <p:spPr bwMode="auto">
          <a:xfrm>
            <a:off x="2627784" y="764704"/>
            <a:ext cx="3816424" cy="3816424"/>
          </a:xfrm>
          <a:prstGeom prst="ellipse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764704"/>
            <a:ext cx="7848872" cy="55446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>
                <a:gd name="adj1" fmla="val 6533335"/>
                <a:gd name="adj2" fmla="val 41952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              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Спасибо за внимание!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Пользователь\Мои документы\Мои рисунки\люди\zdor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5595937"/>
            <a:ext cx="1262063" cy="1262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5256584" cy="5157156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i="1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200" i="1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1138" name="Picture 2" descr="http://i.mycdn.me/i?r=AzEPZsRbOZEKgBhR0XGMT1RkY0pvH6Q-vpV_-ZTZ_XTtP6aKTM5SRkZCeTgDn6uOyi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20" t="3077" r="22478" b="3089"/>
          <a:stretch>
            <a:fillRect/>
          </a:stretch>
        </p:blipFill>
        <p:spPr bwMode="auto">
          <a:xfrm>
            <a:off x="2123728" y="889400"/>
            <a:ext cx="4603790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55316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29264"/>
            <a:ext cx="8183880" cy="10715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«Кухня»</a:t>
            </a:r>
            <a:endParaRPr lang="ru-RU" dirty="0"/>
          </a:p>
        </p:txBody>
      </p:sp>
      <p:pic>
        <p:nvPicPr>
          <p:cNvPr id="4101" name="Picture 5" descr="E:\семинар функ грам\07-04-2022_19-27-32\IMG_20200312_110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928934"/>
            <a:ext cx="3643338" cy="2732504"/>
          </a:xfrm>
          <a:prstGeom prst="rect">
            <a:avLst/>
          </a:prstGeom>
          <a:noFill/>
        </p:spPr>
      </p:pic>
      <p:pic>
        <p:nvPicPr>
          <p:cNvPr id="4100" name="Picture 4" descr="E:\семинар функ грам\07-04-2022_19-27-32\IMG_20200312_105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85729"/>
            <a:ext cx="3571900" cy="2678925"/>
          </a:xfrm>
          <a:prstGeom prst="rect">
            <a:avLst/>
          </a:prstGeom>
          <a:noFill/>
        </p:spPr>
      </p:pic>
      <p:pic>
        <p:nvPicPr>
          <p:cNvPr id="4102" name="Picture 6" descr="E:\семинар функ грам\07-04-2022_19-27-32\IMG_20200312_111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14290"/>
            <a:ext cx="3786214" cy="2839661"/>
          </a:xfrm>
          <a:prstGeom prst="rect">
            <a:avLst/>
          </a:prstGeom>
          <a:noFill/>
        </p:spPr>
      </p:pic>
      <p:pic>
        <p:nvPicPr>
          <p:cNvPr id="4103" name="Picture 7" descr="E:\семинар функ грам\07-04-2022_19-27-32\IMG_20200312_1055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143248"/>
            <a:ext cx="3857652" cy="2893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3643314"/>
            <a:ext cx="3900486" cy="1893770"/>
          </a:xfrm>
        </p:spPr>
        <p:txBody>
          <a:bodyPr/>
          <a:lstStyle/>
          <a:p>
            <a:pPr algn="ctr"/>
            <a:r>
              <a:rPr lang="ru-RU" dirty="0" smtClean="0"/>
              <a:t>«Школа ремонта»</a:t>
            </a:r>
            <a:endParaRPr lang="ru-RU" dirty="0"/>
          </a:p>
        </p:txBody>
      </p:sp>
      <p:pic>
        <p:nvPicPr>
          <p:cNvPr id="3" name="Picture 3" descr="E:\семинар функ грам\07-04-2022_19-27-32\IMG_20200312_114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286248" cy="3214686"/>
          </a:xfrm>
          <a:prstGeom prst="rect">
            <a:avLst/>
          </a:prstGeom>
          <a:noFill/>
        </p:spPr>
      </p:pic>
      <p:pic>
        <p:nvPicPr>
          <p:cNvPr id="6146" name="Picture 2" descr="E:\семинар функ грам\07-04-2022_19-27-32\IMG_20200312_113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290"/>
            <a:ext cx="4286280" cy="3214710"/>
          </a:xfrm>
          <a:prstGeom prst="rect">
            <a:avLst/>
          </a:prstGeom>
          <a:noFill/>
        </p:spPr>
      </p:pic>
      <p:pic>
        <p:nvPicPr>
          <p:cNvPr id="6147" name="Picture 3" descr="E:\семинар функ грам\07-04-2022_19-27-32\IMG_20200312_1139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428999"/>
            <a:ext cx="4357718" cy="326828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34" y="214290"/>
            <a:ext cx="7715304" cy="64294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МАТЕМАТИКА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«</a:t>
            </a:r>
            <a:r>
              <a:rPr lang="ru-RU" dirty="0" err="1" smtClean="0"/>
              <a:t>АБВГДйка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170" name="Picture 2" descr="C:\Viber Images\IMG-087899c2e9b84ea18ebc68640e0c0602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3140869" cy="4187825"/>
          </a:xfrm>
          <a:prstGeom prst="rect">
            <a:avLst/>
          </a:prstGeom>
          <a:noFill/>
        </p:spPr>
      </p:pic>
      <p:pic>
        <p:nvPicPr>
          <p:cNvPr id="7171" name="Picture 3" descr="C:\Viber Images\IMG-92957c4746d9ad1608b376df5474b574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857232"/>
            <a:ext cx="4667240" cy="2267987"/>
          </a:xfrm>
          <a:prstGeom prst="rect">
            <a:avLst/>
          </a:prstGeom>
          <a:noFill/>
        </p:spPr>
      </p:pic>
      <p:pic>
        <p:nvPicPr>
          <p:cNvPr id="7172" name="Picture 4" descr="C:\Viber Images\IMG-a0d109737d0dfe2bcbf9b63b1e59f170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167079"/>
            <a:ext cx="2768191" cy="3690921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0034" y="0"/>
            <a:ext cx="7715304" cy="85723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lang="ru-RU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РУССКИЙ ЯЗЫК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             «Галилео»</a:t>
            </a:r>
            <a:endParaRPr lang="ru-RU" dirty="0"/>
          </a:p>
        </p:txBody>
      </p:sp>
      <p:pic>
        <p:nvPicPr>
          <p:cNvPr id="1026" name="Picture 2" descr="E:\семинар функ грам\07-04-2022_19-27-32\20220318_1647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3524275" cy="2643206"/>
          </a:xfrm>
          <a:prstGeom prst="rect">
            <a:avLst/>
          </a:prstGeom>
          <a:noFill/>
        </p:spPr>
      </p:pic>
      <p:pic>
        <p:nvPicPr>
          <p:cNvPr id="6" name="Picture 3" descr="E:\семинар функ грам\07-04-2022_19-27-32\20220318_164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71546"/>
            <a:ext cx="4000528" cy="3000396"/>
          </a:xfrm>
          <a:prstGeom prst="rect">
            <a:avLst/>
          </a:prstGeom>
          <a:noFill/>
        </p:spPr>
      </p:pic>
      <p:pic>
        <p:nvPicPr>
          <p:cNvPr id="1028" name="Picture 4" descr="E:\семинар функ грам\07-04-2022_19-27-32\20220318_094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90"/>
            <a:ext cx="3714776" cy="278608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00034" y="214290"/>
            <a:ext cx="7715304" cy="571504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lang="ru-RU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ОКРУЖАЮЩИЙ     МИР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E:\семинар функ грам\07-04-2022_19-27-32\IMG_20191129_113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50471"/>
            <a:ext cx="3857652" cy="2893239"/>
          </a:xfrm>
          <a:prstGeom prst="rect">
            <a:avLst/>
          </a:prstGeom>
          <a:noFill/>
        </p:spPr>
      </p:pic>
      <p:pic>
        <p:nvPicPr>
          <p:cNvPr id="2054" name="Picture 6" descr="E:\семинар функ грам\07-04-2022_19-27-32\IMG_20190905_095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3248"/>
            <a:ext cx="4286280" cy="3214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374478"/>
          </a:xfrm>
        </p:spPr>
        <p:txBody>
          <a:bodyPr>
            <a:normAutofit/>
          </a:bodyPr>
          <a:lstStyle/>
          <a:p>
            <a:pPr algn="ctr"/>
            <a:r>
              <a:rPr lang="ru-RU" sz="4500" dirty="0" smtClean="0">
                <a:solidFill>
                  <a:srgbClr val="FFFF00"/>
                </a:solidFill>
              </a:rPr>
              <a:t>«Как устроен мир?»</a:t>
            </a:r>
            <a:endParaRPr lang="ru-RU" sz="4500" dirty="0">
              <a:solidFill>
                <a:srgbClr val="FFFF00"/>
              </a:solidFill>
            </a:endParaRPr>
          </a:p>
        </p:txBody>
      </p:sp>
      <p:pic>
        <p:nvPicPr>
          <p:cNvPr id="7" name="Picture 4" descr="E:\семинар функ грам\07-04-2022_19-27-32\20210322_10023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15008" y="857232"/>
            <a:ext cx="3143272" cy="235745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0"/>
            <a:ext cx="7786742" cy="85723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lang="ru-RU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ОКРУЖАЮЩИЙ     МИР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E:\семинар функ грам\07-04-2022_19-27-32\20220319_105126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119096" y="1190610"/>
            <a:ext cx="3238523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3744416" cy="2808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45588" y="333987"/>
            <a:ext cx="3995936" cy="2996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58089"/>
            <a:ext cx="3995936" cy="29969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88" y="3284984"/>
            <a:ext cx="3995936" cy="2996952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00034" y="0"/>
            <a:ext cx="7786742" cy="85723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lang="ru-RU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ТЕХНОЛОГИЯ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71734" y="5421257"/>
            <a:ext cx="7786742" cy="85723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lang="ru-RU" sz="3600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ОЧУМЕЛЫЕ РУЧКИ»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5962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s://i.pinimg.com/originals/56/1c/7f/561c7f93cbb8268ea55a88f4a474505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33" r="10421" b="2225"/>
          <a:stretch>
            <a:fillRect/>
          </a:stretch>
        </p:blipFill>
        <p:spPr bwMode="auto">
          <a:xfrm>
            <a:off x="467544" y="0"/>
            <a:ext cx="8136904" cy="65973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99792" y="2060848"/>
            <a:ext cx="4248472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i="1" dirty="0" smtClean="0">
                <a:ln/>
                <a:solidFill>
                  <a:schemeClr val="accent3"/>
                </a:solidFill>
              </a:rPr>
              <a:t>Друзья, берегите минуту    и час</a:t>
            </a:r>
          </a:p>
          <a:p>
            <a:r>
              <a:rPr lang="ru-RU" sz="2400" b="1" i="1" dirty="0" smtClean="0">
                <a:ln/>
                <a:solidFill>
                  <a:schemeClr val="accent3"/>
                </a:solidFill>
              </a:rPr>
              <a:t>Любого из школьных дней!</a:t>
            </a:r>
          </a:p>
          <a:p>
            <a:r>
              <a:rPr lang="ru-RU" sz="2400" b="1" i="1" dirty="0" smtClean="0">
                <a:ln/>
                <a:solidFill>
                  <a:schemeClr val="accent3"/>
                </a:solidFill>
              </a:rPr>
              <a:t>Пусть станет профессором каждый из вас</a:t>
            </a:r>
          </a:p>
          <a:p>
            <a:r>
              <a:rPr lang="ru-RU" sz="2400" b="1" i="1" dirty="0" smtClean="0">
                <a:ln/>
                <a:solidFill>
                  <a:schemeClr val="accent3"/>
                </a:solidFill>
              </a:rPr>
              <a:t>В профессии нужной своей.</a:t>
            </a:r>
          </a:p>
          <a:p>
            <a:r>
              <a:rPr lang="ru-RU" sz="2400" b="1" dirty="0" smtClean="0">
                <a:ln/>
                <a:solidFill>
                  <a:schemeClr val="accent3"/>
                </a:solidFill>
              </a:rPr>
              <a:t>        </a:t>
            </a:r>
            <a:r>
              <a:rPr lang="ru-RU" sz="2400" b="1" i="1" dirty="0" smtClean="0">
                <a:ln/>
                <a:solidFill>
                  <a:schemeClr val="accent3"/>
                </a:solidFill>
              </a:rPr>
              <a:t>Михаил Раскатов </a:t>
            </a:r>
            <a:endParaRPr lang="ru-RU" sz="2400" b="1" i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69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Times New Roman</vt:lpstr>
      <vt:lpstr>Verdana</vt:lpstr>
      <vt:lpstr>Wingdings 2</vt:lpstr>
      <vt:lpstr>Тема Office</vt:lpstr>
      <vt:lpstr>Аспект</vt:lpstr>
      <vt:lpstr>1_Аспект</vt:lpstr>
      <vt:lpstr>2_Аспект</vt:lpstr>
      <vt:lpstr>Презентация PowerPoint</vt:lpstr>
      <vt:lpstr>    </vt:lpstr>
      <vt:lpstr>«Кухня»</vt:lpstr>
      <vt:lpstr>«Школа ремонта»</vt:lpstr>
      <vt:lpstr>        «АБВГДйка»</vt:lpstr>
      <vt:lpstr>                     «Галилео»</vt:lpstr>
      <vt:lpstr>«Как устроен мир?»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профориентационной работы  МБОУ «Средняя школа № 6»  г. Когалыма</dc:title>
  <dc:creator>Наталья</dc:creator>
  <cp:lastModifiedBy>Ершова Ольга Игоревна</cp:lastModifiedBy>
  <cp:revision>86</cp:revision>
  <dcterms:created xsi:type="dcterms:W3CDTF">2012-05-01T09:32:55Z</dcterms:created>
  <dcterms:modified xsi:type="dcterms:W3CDTF">2022-04-08T06:40:32Z</dcterms:modified>
</cp:coreProperties>
</file>