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73" r:id="rId4"/>
    <p:sldId id="272" r:id="rId5"/>
    <p:sldId id="271" r:id="rId6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1199A-9F53-4C9D-A41E-068C6B17C6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500865-56AF-45A6-93C6-B93E58870D3D}">
      <dgm:prSet phldrT="[Текст]"/>
      <dgm:spPr/>
      <dgm:t>
        <a:bodyPr/>
        <a:lstStyle/>
        <a:p>
          <a:r>
            <a:rPr lang="ru-RU" dirty="0"/>
            <a:t>1. Планирование деятельности работы МФК по реализации проекта на 2023-2024 учебный год.</a:t>
          </a:r>
        </a:p>
      </dgm:t>
    </dgm:pt>
    <dgm:pt modelId="{0A0BE39A-6419-45B0-B2B7-525D5BA222A0}" type="parTrans" cxnId="{366735C6-93D6-4B00-963B-FAE8EFAD4EA1}">
      <dgm:prSet/>
      <dgm:spPr/>
      <dgm:t>
        <a:bodyPr/>
        <a:lstStyle/>
        <a:p>
          <a:endParaRPr lang="ru-RU"/>
        </a:p>
      </dgm:t>
    </dgm:pt>
    <dgm:pt modelId="{70FBC2F9-BE41-4148-83F6-04BAAF620E54}" type="sibTrans" cxnId="{366735C6-93D6-4B00-963B-FAE8EFAD4EA1}">
      <dgm:prSet/>
      <dgm:spPr/>
      <dgm:t>
        <a:bodyPr/>
        <a:lstStyle/>
        <a:p>
          <a:endParaRPr lang="ru-RU"/>
        </a:p>
      </dgm:t>
    </dgm:pt>
    <dgm:pt modelId="{8945A6F4-8F87-4D09-87FA-7A48C1E16459}">
      <dgm:prSet phldrT="[Текст]"/>
      <dgm:spPr/>
      <dgm:t>
        <a:bodyPr/>
        <a:lstStyle/>
        <a:p>
          <a:r>
            <a:rPr lang="ru-RU" dirty="0"/>
            <a:t>2. Анализ и корректировка банка данных членов МФК по реализации проекта «Енотик» в 2023-2024 учебном году</a:t>
          </a:r>
        </a:p>
      </dgm:t>
    </dgm:pt>
    <dgm:pt modelId="{90C7516B-F6DE-4C8F-A76D-9C44F3CE76E0}" type="sibTrans" cxnId="{DF232513-895F-4099-A367-19CDCD1574E1}">
      <dgm:prSet/>
      <dgm:spPr/>
      <dgm:t>
        <a:bodyPr/>
        <a:lstStyle/>
        <a:p>
          <a:endParaRPr lang="ru-RU"/>
        </a:p>
      </dgm:t>
    </dgm:pt>
    <dgm:pt modelId="{991DAA80-6A09-4247-A11E-05F6718E193C}" type="parTrans" cxnId="{DF232513-895F-4099-A367-19CDCD1574E1}">
      <dgm:prSet/>
      <dgm:spPr/>
      <dgm:t>
        <a:bodyPr/>
        <a:lstStyle/>
        <a:p>
          <a:endParaRPr lang="ru-RU"/>
        </a:p>
      </dgm:t>
    </dgm:pt>
    <dgm:pt modelId="{B1FBD713-8A05-41CF-842C-DB57A0D52E36}">
      <dgm:prSet phldrT="[Текст]"/>
      <dgm:spPr/>
      <dgm:t>
        <a:bodyPr/>
        <a:lstStyle/>
        <a:p>
          <a:endParaRPr lang="ru-RU" dirty="0"/>
        </a:p>
      </dgm:t>
    </dgm:pt>
    <dgm:pt modelId="{37A027AD-F42A-4CFC-99D9-D8891AC0BDA7}" type="parTrans" cxnId="{4DAEB268-14D3-48BB-B48A-F8F5737F376E}">
      <dgm:prSet/>
      <dgm:spPr/>
      <dgm:t>
        <a:bodyPr/>
        <a:lstStyle/>
        <a:p>
          <a:endParaRPr lang="ru-RU"/>
        </a:p>
      </dgm:t>
    </dgm:pt>
    <dgm:pt modelId="{5393E1CE-31C9-4AEE-A0A6-432C4163FA55}" type="sibTrans" cxnId="{4DAEB268-14D3-48BB-B48A-F8F5737F376E}">
      <dgm:prSet/>
      <dgm:spPr/>
      <dgm:t>
        <a:bodyPr/>
        <a:lstStyle/>
        <a:p>
          <a:endParaRPr lang="ru-RU"/>
        </a:p>
      </dgm:t>
    </dgm:pt>
    <dgm:pt modelId="{BFB720AE-0991-4431-9FE6-E759139E8685}" type="pres">
      <dgm:prSet presAssocID="{1901199A-9F53-4C9D-A41E-068C6B17C60F}" presName="vert0" presStyleCnt="0">
        <dgm:presLayoutVars>
          <dgm:dir/>
          <dgm:animOne val="branch"/>
          <dgm:animLvl val="lvl"/>
        </dgm:presLayoutVars>
      </dgm:prSet>
      <dgm:spPr/>
    </dgm:pt>
    <dgm:pt modelId="{5C571C57-1067-4331-BCEC-F3C5D88B42E7}" type="pres">
      <dgm:prSet presAssocID="{70500865-56AF-45A6-93C6-B93E58870D3D}" presName="thickLine" presStyleLbl="alignNode1" presStyleIdx="0" presStyleCnt="3"/>
      <dgm:spPr/>
    </dgm:pt>
    <dgm:pt modelId="{C347940F-A843-44EF-9821-31756E0DFA41}" type="pres">
      <dgm:prSet presAssocID="{70500865-56AF-45A6-93C6-B93E58870D3D}" presName="horz1" presStyleCnt="0"/>
      <dgm:spPr/>
    </dgm:pt>
    <dgm:pt modelId="{AB67D99E-DFAA-420D-BFEB-A1C7C370194E}" type="pres">
      <dgm:prSet presAssocID="{70500865-56AF-45A6-93C6-B93E58870D3D}" presName="tx1" presStyleLbl="revTx" presStyleIdx="0" presStyleCnt="3" custLinFactNeighborY="40117"/>
      <dgm:spPr/>
    </dgm:pt>
    <dgm:pt modelId="{71DAA018-A9F4-4630-9A19-A2AAED77F766}" type="pres">
      <dgm:prSet presAssocID="{70500865-56AF-45A6-93C6-B93E58870D3D}" presName="vert1" presStyleCnt="0"/>
      <dgm:spPr/>
    </dgm:pt>
    <dgm:pt modelId="{BFBE71CF-78CC-47B6-8AC8-71D76DB0033F}" type="pres">
      <dgm:prSet presAssocID="{8945A6F4-8F87-4D09-87FA-7A48C1E16459}" presName="thickLine" presStyleLbl="alignNode1" presStyleIdx="1" presStyleCnt="3"/>
      <dgm:spPr/>
    </dgm:pt>
    <dgm:pt modelId="{10AB7A23-1648-4996-B626-49B007FCEF35}" type="pres">
      <dgm:prSet presAssocID="{8945A6F4-8F87-4D09-87FA-7A48C1E16459}" presName="horz1" presStyleCnt="0"/>
      <dgm:spPr/>
    </dgm:pt>
    <dgm:pt modelId="{F5E09C7B-4C7B-463F-830B-93A62558EC9E}" type="pres">
      <dgm:prSet presAssocID="{8945A6F4-8F87-4D09-87FA-7A48C1E16459}" presName="tx1" presStyleLbl="revTx" presStyleIdx="1" presStyleCnt="3" custLinFactNeighborY="65904"/>
      <dgm:spPr/>
    </dgm:pt>
    <dgm:pt modelId="{9D18FBD7-E5FD-48F4-8BE9-FFA7A233DB8E}" type="pres">
      <dgm:prSet presAssocID="{8945A6F4-8F87-4D09-87FA-7A48C1E16459}" presName="vert1" presStyleCnt="0"/>
      <dgm:spPr/>
    </dgm:pt>
    <dgm:pt modelId="{565A77B8-10B4-4BD5-BF4E-1B27DBACF5A9}" type="pres">
      <dgm:prSet presAssocID="{B1FBD713-8A05-41CF-842C-DB57A0D52E36}" presName="thickLine" presStyleLbl="alignNode1" presStyleIdx="2" presStyleCnt="3"/>
      <dgm:spPr/>
    </dgm:pt>
    <dgm:pt modelId="{F9B43F52-F730-4E63-AF06-D7DADD0649F8}" type="pres">
      <dgm:prSet presAssocID="{B1FBD713-8A05-41CF-842C-DB57A0D52E36}" presName="horz1" presStyleCnt="0"/>
      <dgm:spPr/>
    </dgm:pt>
    <dgm:pt modelId="{DA7BA2D4-4697-4040-97AD-570E05BBA766}" type="pres">
      <dgm:prSet presAssocID="{B1FBD713-8A05-41CF-842C-DB57A0D52E36}" presName="tx1" presStyleLbl="revTx" presStyleIdx="2" presStyleCnt="3"/>
      <dgm:spPr/>
    </dgm:pt>
    <dgm:pt modelId="{CC4BCE4E-A8BC-4E70-A0BF-B98F9695BA29}" type="pres">
      <dgm:prSet presAssocID="{B1FBD713-8A05-41CF-842C-DB57A0D52E36}" presName="vert1" presStyleCnt="0"/>
      <dgm:spPr/>
    </dgm:pt>
  </dgm:ptLst>
  <dgm:cxnLst>
    <dgm:cxn modelId="{40737F04-3056-4548-A25C-69350EB65A47}" type="presOf" srcId="{8945A6F4-8F87-4D09-87FA-7A48C1E16459}" destId="{F5E09C7B-4C7B-463F-830B-93A62558EC9E}" srcOrd="0" destOrd="0" presId="urn:microsoft.com/office/officeart/2008/layout/LinedList"/>
    <dgm:cxn modelId="{DF232513-895F-4099-A367-19CDCD1574E1}" srcId="{1901199A-9F53-4C9D-A41E-068C6B17C60F}" destId="{8945A6F4-8F87-4D09-87FA-7A48C1E16459}" srcOrd="1" destOrd="0" parTransId="{991DAA80-6A09-4247-A11E-05F6718E193C}" sibTransId="{90C7516B-F6DE-4C8F-A76D-9C44F3CE76E0}"/>
    <dgm:cxn modelId="{0B2DB126-F86C-41F8-9CB3-994C271DCA57}" type="presOf" srcId="{B1FBD713-8A05-41CF-842C-DB57A0D52E36}" destId="{DA7BA2D4-4697-4040-97AD-570E05BBA766}" srcOrd="0" destOrd="0" presId="urn:microsoft.com/office/officeart/2008/layout/LinedList"/>
    <dgm:cxn modelId="{4DAEB268-14D3-48BB-B48A-F8F5737F376E}" srcId="{1901199A-9F53-4C9D-A41E-068C6B17C60F}" destId="{B1FBD713-8A05-41CF-842C-DB57A0D52E36}" srcOrd="2" destOrd="0" parTransId="{37A027AD-F42A-4CFC-99D9-D8891AC0BDA7}" sibTransId="{5393E1CE-31C9-4AEE-A0A6-432C4163FA55}"/>
    <dgm:cxn modelId="{0FD809BA-4BAF-47FE-BA1E-0BB96D2D0F6F}" type="presOf" srcId="{70500865-56AF-45A6-93C6-B93E58870D3D}" destId="{AB67D99E-DFAA-420D-BFEB-A1C7C370194E}" srcOrd="0" destOrd="0" presId="urn:microsoft.com/office/officeart/2008/layout/LinedList"/>
    <dgm:cxn modelId="{366735C6-93D6-4B00-963B-FAE8EFAD4EA1}" srcId="{1901199A-9F53-4C9D-A41E-068C6B17C60F}" destId="{70500865-56AF-45A6-93C6-B93E58870D3D}" srcOrd="0" destOrd="0" parTransId="{0A0BE39A-6419-45B0-B2B7-525D5BA222A0}" sibTransId="{70FBC2F9-BE41-4148-83F6-04BAAF620E54}"/>
    <dgm:cxn modelId="{A49AE6CD-6DD8-4B38-A2A1-D91637584660}" type="presOf" srcId="{1901199A-9F53-4C9D-A41E-068C6B17C60F}" destId="{BFB720AE-0991-4431-9FE6-E759139E8685}" srcOrd="0" destOrd="0" presId="urn:microsoft.com/office/officeart/2008/layout/LinedList"/>
    <dgm:cxn modelId="{CA024C71-E98F-4E79-8F0A-10BF40EA5129}" type="presParOf" srcId="{BFB720AE-0991-4431-9FE6-E759139E8685}" destId="{5C571C57-1067-4331-BCEC-F3C5D88B42E7}" srcOrd="0" destOrd="0" presId="urn:microsoft.com/office/officeart/2008/layout/LinedList"/>
    <dgm:cxn modelId="{1A33A65A-C1E6-495B-BCAC-CD30103E9406}" type="presParOf" srcId="{BFB720AE-0991-4431-9FE6-E759139E8685}" destId="{C347940F-A843-44EF-9821-31756E0DFA41}" srcOrd="1" destOrd="0" presId="urn:microsoft.com/office/officeart/2008/layout/LinedList"/>
    <dgm:cxn modelId="{62436FB4-9CF9-4813-A7B5-A7D6D9F0C18B}" type="presParOf" srcId="{C347940F-A843-44EF-9821-31756E0DFA41}" destId="{AB67D99E-DFAA-420D-BFEB-A1C7C370194E}" srcOrd="0" destOrd="0" presId="urn:microsoft.com/office/officeart/2008/layout/LinedList"/>
    <dgm:cxn modelId="{0F0F7B3A-6291-4231-A393-A70728A64F76}" type="presParOf" srcId="{C347940F-A843-44EF-9821-31756E0DFA41}" destId="{71DAA018-A9F4-4630-9A19-A2AAED77F766}" srcOrd="1" destOrd="0" presId="urn:microsoft.com/office/officeart/2008/layout/LinedList"/>
    <dgm:cxn modelId="{8EE1C145-51ED-480C-ABAA-C7841D0E2534}" type="presParOf" srcId="{BFB720AE-0991-4431-9FE6-E759139E8685}" destId="{BFBE71CF-78CC-47B6-8AC8-71D76DB0033F}" srcOrd="2" destOrd="0" presId="urn:microsoft.com/office/officeart/2008/layout/LinedList"/>
    <dgm:cxn modelId="{F6937F43-1B40-40B4-B75A-757FB3B70C10}" type="presParOf" srcId="{BFB720AE-0991-4431-9FE6-E759139E8685}" destId="{10AB7A23-1648-4996-B626-49B007FCEF35}" srcOrd="3" destOrd="0" presId="urn:microsoft.com/office/officeart/2008/layout/LinedList"/>
    <dgm:cxn modelId="{27935F25-F4CE-4B17-BADE-B4C7E7798F61}" type="presParOf" srcId="{10AB7A23-1648-4996-B626-49B007FCEF35}" destId="{F5E09C7B-4C7B-463F-830B-93A62558EC9E}" srcOrd="0" destOrd="0" presId="urn:microsoft.com/office/officeart/2008/layout/LinedList"/>
    <dgm:cxn modelId="{E4F2CB08-A5D5-43FF-9A9A-7801E1ED5479}" type="presParOf" srcId="{10AB7A23-1648-4996-B626-49B007FCEF35}" destId="{9D18FBD7-E5FD-48F4-8BE9-FFA7A233DB8E}" srcOrd="1" destOrd="0" presId="urn:microsoft.com/office/officeart/2008/layout/LinedList"/>
    <dgm:cxn modelId="{11F23616-E39F-44B1-B996-4FAD5364F72A}" type="presParOf" srcId="{BFB720AE-0991-4431-9FE6-E759139E8685}" destId="{565A77B8-10B4-4BD5-BF4E-1B27DBACF5A9}" srcOrd="4" destOrd="0" presId="urn:microsoft.com/office/officeart/2008/layout/LinedList"/>
    <dgm:cxn modelId="{019AD660-5967-4A98-9A4D-599374BA59DE}" type="presParOf" srcId="{BFB720AE-0991-4431-9FE6-E759139E8685}" destId="{F9B43F52-F730-4E63-AF06-D7DADD0649F8}" srcOrd="5" destOrd="0" presId="urn:microsoft.com/office/officeart/2008/layout/LinedList"/>
    <dgm:cxn modelId="{FEE4A38B-14B4-41F9-97F3-5016248F2F19}" type="presParOf" srcId="{F9B43F52-F730-4E63-AF06-D7DADD0649F8}" destId="{DA7BA2D4-4697-4040-97AD-570E05BBA766}" srcOrd="0" destOrd="0" presId="urn:microsoft.com/office/officeart/2008/layout/LinedList"/>
    <dgm:cxn modelId="{E61EC726-7D4E-467E-91C9-D4E587EA57E1}" type="presParOf" srcId="{F9B43F52-F730-4E63-AF06-D7DADD0649F8}" destId="{CC4BCE4E-A8BC-4E70-A0BF-B98F9695BA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71C57-1067-4331-BCEC-F3C5D88B42E7}">
      <dsp:nvSpPr>
        <dsp:cNvPr id="0" name=""/>
        <dsp:cNvSpPr/>
      </dsp:nvSpPr>
      <dsp:spPr>
        <a:xfrm>
          <a:off x="0" y="2540"/>
          <a:ext cx="7618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D99E-DFAA-420D-BFEB-A1C7C370194E}">
      <dsp:nvSpPr>
        <dsp:cNvPr id="0" name=""/>
        <dsp:cNvSpPr/>
      </dsp:nvSpPr>
      <dsp:spPr>
        <a:xfrm>
          <a:off x="0" y="697734"/>
          <a:ext cx="7618412" cy="173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1. Планирование деятельности работы МФК по реализации проекта на 2023-2024 учебный год.</a:t>
          </a:r>
        </a:p>
      </dsp:txBody>
      <dsp:txXfrm>
        <a:off x="0" y="697734"/>
        <a:ext cx="7618412" cy="1732914"/>
      </dsp:txXfrm>
    </dsp:sp>
    <dsp:sp modelId="{BFBE71CF-78CC-47B6-8AC8-71D76DB0033F}">
      <dsp:nvSpPr>
        <dsp:cNvPr id="0" name=""/>
        <dsp:cNvSpPr/>
      </dsp:nvSpPr>
      <dsp:spPr>
        <a:xfrm>
          <a:off x="0" y="1735455"/>
          <a:ext cx="7618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09C7B-4C7B-463F-830B-93A62558EC9E}">
      <dsp:nvSpPr>
        <dsp:cNvPr id="0" name=""/>
        <dsp:cNvSpPr/>
      </dsp:nvSpPr>
      <dsp:spPr>
        <a:xfrm>
          <a:off x="0" y="2877515"/>
          <a:ext cx="7618412" cy="173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2. Анализ и корректировка банка данных членов МФК по реализации проекта «Енотик» в 2023-2024 учебном году</a:t>
          </a:r>
        </a:p>
      </dsp:txBody>
      <dsp:txXfrm>
        <a:off x="0" y="2877515"/>
        <a:ext cx="7618412" cy="1732914"/>
      </dsp:txXfrm>
    </dsp:sp>
    <dsp:sp modelId="{565A77B8-10B4-4BD5-BF4E-1B27DBACF5A9}">
      <dsp:nvSpPr>
        <dsp:cNvPr id="0" name=""/>
        <dsp:cNvSpPr/>
      </dsp:nvSpPr>
      <dsp:spPr>
        <a:xfrm>
          <a:off x="0" y="3468369"/>
          <a:ext cx="7618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BA2D4-4697-4040-97AD-570E05BBA766}">
      <dsp:nvSpPr>
        <dsp:cNvPr id="0" name=""/>
        <dsp:cNvSpPr/>
      </dsp:nvSpPr>
      <dsp:spPr>
        <a:xfrm>
          <a:off x="0" y="3468369"/>
          <a:ext cx="7618412" cy="173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</dsp:txBody>
      <dsp:txXfrm>
        <a:off x="0" y="3468369"/>
        <a:ext cx="7618412" cy="1732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11.10.2023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9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2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8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8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0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7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7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0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7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algn="l" rtl="0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8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11.10.2023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8431"/>
            <a:ext cx="9104334" cy="2529219"/>
          </a:xfrm>
        </p:spPr>
        <p:txBody>
          <a:bodyPr rtlCol="0">
            <a:noAutofit/>
          </a:bodyPr>
          <a:lstStyle/>
          <a:p>
            <a:pPr algn="ctr"/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межфункциональной команды </a:t>
            </a:r>
            <a:b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проекта «Енотик»</a:t>
            </a:r>
            <a:b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год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61367"/>
            <a:ext cx="8918649" cy="1458777"/>
          </a:xfrm>
        </p:spPr>
        <p:txBody>
          <a:bodyPr rtlCol="0">
            <a:normAutofit fontScale="92500"/>
          </a:bodyPr>
          <a:lstStyle/>
          <a:p>
            <a:pPr rtl="0"/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Установочное заседание №1</a:t>
            </a:r>
          </a:p>
          <a:p>
            <a:pPr rtl="0"/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Место проведения: МБДОУ № 45 «Волчок»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</a:t>
            </a:r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Сургут</a:t>
            </a:r>
          </a:p>
          <a:p>
            <a:pPr rtl="0"/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Руководитель МФК: Гарипова С.Б., заведующий МБДОУ № 45 «Волчок»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6A92F4-6FE2-40D5-9A4E-A2EC117CA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4" y="188505"/>
            <a:ext cx="2857500" cy="5238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A44274-7627-4DEC-BC32-AE6076A6D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55" y="2282419"/>
            <a:ext cx="2930080" cy="19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2" y="933450"/>
            <a:ext cx="8971753" cy="4290901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МФК: </a:t>
            </a:r>
            <a:b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МБДОУ по реализации проекта Енотик и использованию в образовательной деятельности УМК «Енотик»</a:t>
            </a:r>
            <a:b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Инициировать организацию конкурсного движения по представлению опыта дошкольных учреждений г.Сургута с УМК «Енотик» на </a:t>
            </a:r>
            <a:r>
              <a:rPr lang="ru-RU" sz="4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уровнях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8CAEA9-035E-4A32-A1CE-CB8C0E84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4" y="188505"/>
            <a:ext cx="28575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003F0-FC6C-4108-8F88-CC45BFEA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Повестка заседания: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103BF24-102B-45F9-9FF4-08D38226B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601732"/>
              </p:ext>
            </p:extLst>
          </p:nvPr>
        </p:nvGraphicFramePr>
        <p:xfrm>
          <a:off x="3563938" y="822515"/>
          <a:ext cx="7618412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C976477B-143F-4DC8-8150-3EE6539E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0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2C60F-AF20-6557-FC53-7EC4561C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2160"/>
            <a:ext cx="3441700" cy="5028692"/>
          </a:xfrm>
        </p:spPr>
        <p:txBody>
          <a:bodyPr/>
          <a:lstStyle/>
          <a:p>
            <a:r>
              <a:rPr lang="ru-RU" dirty="0"/>
              <a:t>Руководитель МФК</a:t>
            </a:r>
            <a:r>
              <a:rPr lang="en-US" dirty="0"/>
              <a:t> </a:t>
            </a:r>
            <a:r>
              <a:rPr lang="ru-RU" dirty="0"/>
              <a:t>по реализации муниципального проекта  «Енотик»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E2BBB-FD81-6D16-6A2B-48FA4837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600" y="864108"/>
            <a:ext cx="8293100" cy="5120640"/>
          </a:xfrm>
        </p:spPr>
        <p:txBody>
          <a:bodyPr/>
          <a:lstStyle/>
          <a:p>
            <a:r>
              <a:rPr lang="ru-RU" sz="3600" dirty="0"/>
              <a:t>Гарипова Светлана Борисовна, заведующий МБДОУ № 45 «Волчок»</a:t>
            </a:r>
          </a:p>
          <a:p>
            <a:r>
              <a:rPr lang="en-US" sz="3600" dirty="0"/>
              <a:t>E-mail</a:t>
            </a:r>
            <a:r>
              <a:rPr lang="ru-RU" sz="3600" dirty="0"/>
              <a:t>: </a:t>
            </a:r>
            <a:r>
              <a:rPr lang="en-US" sz="3600" dirty="0"/>
              <a:t>svet.lanab@mail.ru</a:t>
            </a:r>
            <a:endParaRPr lang="ru-RU" sz="3600" dirty="0"/>
          </a:p>
          <a:p>
            <a:r>
              <a:rPr lang="ru-RU" sz="3600" dirty="0"/>
              <a:t>Телефоны: 58-38-58; 58-38-38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5A8D0-9865-1B91-AAFB-7D4EDE13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11.10.2023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6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544DB-2FD8-49A8-A3A9-66F4DCF7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914400"/>
            <a:ext cx="3238500" cy="5057775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Желаю достижения намеченных целей и задач!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D8793F-E70E-468C-A423-954E55BE7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2575" y="914400"/>
            <a:ext cx="4933951" cy="4933951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C845C372-DD08-4EAB-BC64-93F4BA3D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11.10.2023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959696-3ECE-4EA1-BCA0-52D7C60EC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4" y="188505"/>
            <a:ext cx="28575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521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586</TotalTime>
  <Words>173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Corbel</vt:lpstr>
      <vt:lpstr>Times New Roman</vt:lpstr>
      <vt:lpstr>Wingdings 2</vt:lpstr>
      <vt:lpstr>Рамка</vt:lpstr>
      <vt:lpstr>Направления деятельности межфункциональной команды  по реализации проекта «Енотик» на 2023-2024 учебный год</vt:lpstr>
      <vt:lpstr>Цель МФК:  Продолжать работу МБДОУ по реализации проекта Енотик и использованию в образовательной деятельности УМК «Енотик» Инициировать организацию конкурсного движения по представлению опыта дошкольных учреждений г.Сургута с УМК «Енотик» на различных уровнях</vt:lpstr>
      <vt:lpstr>Повестка заседания:</vt:lpstr>
      <vt:lpstr>Руководитель МФК по реализации муниципального проекта  «Енотик»</vt:lpstr>
      <vt:lpstr>Спасибо за внимание!  Желаю достижения намеченных целей и задач!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Межфункциональная команда образовательных учреждений,  реализующих образовательные программы дошкольного образования, по реализации приоритетного проекта муниципальной системы образования «Енотик» (далее -</dc:title>
  <dc:creator>Asus</dc:creator>
  <cp:lastModifiedBy>Asus</cp:lastModifiedBy>
  <cp:revision>23</cp:revision>
  <cp:lastPrinted>2022-11-21T07:49:18Z</cp:lastPrinted>
  <dcterms:created xsi:type="dcterms:W3CDTF">2022-11-20T18:49:22Z</dcterms:created>
  <dcterms:modified xsi:type="dcterms:W3CDTF">2023-10-11T17:13:05Z</dcterms:modified>
</cp:coreProperties>
</file>