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77" r:id="rId4"/>
    <p:sldId id="274" r:id="rId5"/>
    <p:sldId id="275" r:id="rId6"/>
    <p:sldId id="260" r:id="rId7"/>
    <p:sldId id="278" r:id="rId8"/>
    <p:sldId id="263" r:id="rId9"/>
    <p:sldId id="282" r:id="rId10"/>
    <p:sldId id="279" r:id="rId11"/>
    <p:sldId id="276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3AA40-FBA4-4831-80B0-FAE368D9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168D8D-7373-4A9C-8ACA-40F1D6A44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00F7C-E498-4BBC-B4A1-7E3AE732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A9384-38E1-433D-AECB-0F94E02E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F0A9E-F125-470F-936D-D6EB19B3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AD2EE-7A30-4E26-B65D-844DFD31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451308-8D01-445B-9567-7EDD9B254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FA84C-4ACC-4C20-AAAD-84B4D5B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1BA20-E993-4E2E-8775-3CAD05F5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3BE21-ECD5-43B3-A5B1-0C2D0FEE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0830F4-C2AF-4479-A67F-38740E497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5C4AA-E4B1-4A38-AB92-06512FDA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67CA6-C75C-4081-8831-7A825667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25181-938A-4408-AB77-E8ED4D5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EDD5C-E46B-43A3-B800-B0980B31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5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07700-4151-4E95-8EC6-8CCFCDC4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56F9A-FA52-4EA6-A528-2C6B905E2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B122F-77C8-4687-AB1C-C98C223E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09BB9-0A94-4C0C-8086-8D8241DD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A1603-36B8-4E65-AF43-8EBD2F2C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012F0-8A2C-496B-A267-1EEA4664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3ECE2-5EEE-48D9-A91E-803F1A4D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DB77E-D857-4618-8098-A3565D10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0DC69-3E03-4F0D-8A16-4AFA40E8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DB80A-BFB1-49D3-BC1B-8376C266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6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20EFF-F9A4-4609-9C33-B2B5A678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21BA2-9C16-4F4F-9C27-F97EE7C99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26B138-8D8B-4E94-A247-9F342EAA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F55C62-0313-4753-A529-B7BC9C32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21A07-E7FE-4B44-8013-672A8393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635D8-A399-4CFB-AED1-E16C1C08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10BCB-810D-4AB4-9B96-84AECB6B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47EFB-2220-4844-B102-1A16F304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8EB6F1-63B7-4069-9B37-6C9C4B3D2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D4709F-57E9-49E2-83ED-84EEBE373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B1240-7844-446E-AE54-B47FAF8FD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A7702-A669-4152-A2FB-0B3F6788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AEF508-39DD-4C1A-A221-E5627837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21368D-C779-483E-9D59-F7B16C30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0704C-103E-4A4C-83E2-A1D42198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03717-9FE6-4360-8131-0B19EC00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E4765-6E35-46B1-B1E3-FDEA575D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5CA37A-BA70-42EB-B6DC-DDC28CB3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515C43-C1B5-490D-B5BF-5DE76091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A8CB35-8B61-4E6F-A6D3-AF6B11CD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05BE0D-719F-4F79-8839-C3167E5F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49431-5A81-43D5-9D51-63B542B6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DB460-6A73-4138-9A02-D019CEAB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4F8097-D099-40D2-BA71-070A144C7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CA105-30ED-43FB-A0CA-C7B5BBC8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8BB28-B9E7-4778-A3A0-92A7FABE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11857-E684-49DE-BCB6-85C771E4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5E92-E52C-40EF-988A-003AEF63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8337D8-8C60-4D67-8BA7-5331AD1F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1226B-5CA5-4463-B2A0-768E01CE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BDF46-2D4F-4A94-9404-5961F71D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EC568-0605-4163-A938-03E2AE08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76EE3-CC0B-4800-9CD2-53A83F2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8450B-D990-4CD5-A409-808C2B67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5FF353-16B3-43B7-BA68-4EDCA3307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7731B-EEBE-48CB-BA47-F9C4502C6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BA85-573E-4CBE-8390-EBD7360AD79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D97792-F7DE-41AE-859C-4DC096D23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CE043-AFA0-4535-BD89-690B52F4A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3B9B-8E69-4D38-A4D8-FF16E3E0E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737BB-7D44-4BB3-8C26-0086BBAE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61E7F-8989-48F4-87AB-B978B7659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1623"/>
            <a:ext cx="9144000" cy="115475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</a:rPr>
              <a:t>Семинар «Развитие креативного мышления школьников: </a:t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r>
              <a:rPr lang="ru-RU" sz="4000" b="1" dirty="0">
                <a:solidFill>
                  <a:schemeClr val="bg1"/>
                </a:solidFill>
                <a:latin typeface="+mn-lt"/>
              </a:rPr>
              <a:t>актуальные подходы и методы» </a:t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00B931-6497-44CC-896E-223CB8EA3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510" y="3395443"/>
            <a:ext cx="7916090" cy="198645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_______________________________________________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Боровинская</a:t>
            </a:r>
            <a:r>
              <a:rPr lang="ru-RU" sz="1400" dirty="0">
                <a:solidFill>
                  <a:schemeClr val="bg1"/>
                </a:solidFill>
              </a:rPr>
              <a:t> Дарья Николаевна,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доктор философских наук, доцент, доцент кафедры социально-гуманитарного образования </a:t>
            </a:r>
            <a:r>
              <a:rPr lang="ru-RU" sz="1400" dirty="0" err="1">
                <a:solidFill>
                  <a:schemeClr val="bg1"/>
                </a:solidFill>
              </a:rPr>
              <a:t>СурГПУ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Пяткова Светлана Геннадьевна,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кандидат исторических наук, доцент, доцент кафедры социально-гуманитарного образования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4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6599935" y="1668116"/>
            <a:ext cx="4759354" cy="2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+mj-lt"/>
              </a:rPr>
              <a:t>После регистрации пройдем</a:t>
            </a:r>
          </a:p>
          <a:p>
            <a:r>
              <a:rPr lang="ru-RU" sz="2800" b="1" dirty="0">
                <a:latin typeface="+mj-lt"/>
              </a:rPr>
              <a:t> 5 коротких тестов: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Опросник жизнестойкости. 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Универсальный личностный опросник.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Анализ </a:t>
            </a:r>
            <a:r>
              <a:rPr lang="ru-RU" dirty="0" err="1">
                <a:latin typeface="+mj-lt"/>
              </a:rPr>
              <a:t>мотиваторов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демотиваторов</a:t>
            </a:r>
            <a:r>
              <a:rPr lang="ru-RU" dirty="0">
                <a:latin typeface="+mj-lt"/>
              </a:rPr>
              <a:t>.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Ценностные установки лидерства.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Эмоциональный интеллект. (15 мин)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938320" y="1778307"/>
            <a:ext cx="1157680" cy="671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448245" y="1090572"/>
            <a:ext cx="10303379" cy="1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Практические аспекты развития креативного мышления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48782" y="1278082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610981" y="1784819"/>
            <a:ext cx="5988954" cy="4535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284431" y="1817348"/>
            <a:ext cx="6059193" cy="3899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dirty="0">
              <a:latin typeface="+mn-lt"/>
              <a:cs typeface="Arial" panose="020B0604020202020204" pitchFamily="34" charset="0"/>
            </a:endParaRPr>
          </a:p>
          <a:p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06C20-D971-24A6-0401-59719348A73E}"/>
              </a:ext>
            </a:extLst>
          </p:cNvPr>
          <p:cNvSpPr txBox="1"/>
          <p:nvPr/>
        </p:nvSpPr>
        <p:spPr>
          <a:xfrm>
            <a:off x="610981" y="2592822"/>
            <a:ext cx="10630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Развиваете ли вы своё креативное мышление?</a:t>
            </a: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Каковы проблемы?</a:t>
            </a: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Пути решения?</a:t>
            </a:r>
          </a:p>
        </p:txBody>
      </p:sp>
    </p:spTree>
    <p:extLst>
      <p:ext uri="{BB962C8B-B14F-4D97-AF65-F5344CB8AC3E}">
        <p14:creationId xmlns:p14="http://schemas.microsoft.com/office/powerpoint/2010/main" val="39858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737BB-7D44-4BB3-8C26-0086BBAE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61E7F-8989-48F4-87AB-B978B7659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1623"/>
            <a:ext cx="9144000" cy="115475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</a:rPr>
              <a:t>Семинар «Развитие креативного мышления школьников: </a:t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r>
              <a:rPr lang="ru-RU" sz="4000" b="1" dirty="0">
                <a:solidFill>
                  <a:schemeClr val="bg1"/>
                </a:solidFill>
                <a:latin typeface="+mn-lt"/>
              </a:rPr>
              <a:t>актуальные подходы и методы» </a:t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00B931-6497-44CC-896E-223CB8EA3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510" y="3395443"/>
            <a:ext cx="7916090" cy="198645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_______________________________________________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Боровинская</a:t>
            </a:r>
            <a:r>
              <a:rPr lang="ru-RU" sz="1400" dirty="0">
                <a:solidFill>
                  <a:schemeClr val="bg1"/>
                </a:solidFill>
              </a:rPr>
              <a:t> Дарья Николаевна,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доктор философских наук, доцент, доцент кафедры социально-гуманитарного образования </a:t>
            </a:r>
            <a:r>
              <a:rPr lang="ru-RU" sz="1400" dirty="0" err="1">
                <a:solidFill>
                  <a:schemeClr val="bg1"/>
                </a:solidFill>
              </a:rPr>
              <a:t>СурГПУ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Пяткова Светлана Геннадьевна,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кандидат исторических наук, доцент, доцент кафедры социально-гуманитарного образования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80BFD-D93F-4EDB-A604-005FDA5BC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670" y="2880340"/>
            <a:ext cx="6059193" cy="453503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Мотивация </a:t>
            </a: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 Запрос рынка труда </a:t>
            </a: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 Требования ФГОС </a:t>
            </a:r>
            <a:br>
              <a:rPr lang="ru-RU" sz="3200" dirty="0">
                <a:solidFill>
                  <a:schemeClr val="bg1"/>
                </a:solidFill>
                <a:latin typeface="+mn-lt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latin typeface="+mn-lt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</a:rPr>
            </a:br>
            <a:br>
              <a:rPr lang="ru-RU" sz="3200" dirty="0">
                <a:solidFill>
                  <a:schemeClr val="bg1"/>
                </a:solidFill>
                <a:latin typeface="+mn-lt"/>
              </a:rPr>
            </a:b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191935" y="636463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             Актуальность</a:t>
            </a:r>
          </a:p>
        </p:txBody>
      </p:sp>
      <p:pic>
        <p:nvPicPr>
          <p:cNvPr id="1026" name="Picture 2" descr="C:\Users\SPyatkova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25" y="1312796"/>
            <a:ext cx="5343845" cy="38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7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6599935" y="1668116"/>
            <a:ext cx="4759354" cy="2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+mj-lt"/>
              </a:rPr>
              <a:t>После регистрации пройдем</a:t>
            </a:r>
          </a:p>
          <a:p>
            <a:r>
              <a:rPr lang="ru-RU" sz="2800" b="1" dirty="0">
                <a:latin typeface="+mj-lt"/>
              </a:rPr>
              <a:t> 5 коротких тестов: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Опросник жизнестойкости. 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Универсальный личностный опросник.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Анализ </a:t>
            </a:r>
            <a:r>
              <a:rPr lang="ru-RU" dirty="0" err="1">
                <a:latin typeface="+mj-lt"/>
              </a:rPr>
              <a:t>мотиваторов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демотиваторов</a:t>
            </a:r>
            <a:r>
              <a:rPr lang="ru-RU" dirty="0">
                <a:latin typeface="+mj-lt"/>
              </a:rPr>
              <a:t>.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Ценностные установки лидерства.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Эмоциональный интеллект. (15 мин)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938320" y="1778307"/>
            <a:ext cx="1157680" cy="671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191935" y="636463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Креативные индустрии и образование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48782" y="1278082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07BE1-7957-4B40-4F12-16BF78B369C7}"/>
              </a:ext>
            </a:extLst>
          </p:cNvPr>
          <p:cNvSpPr txBox="1"/>
          <p:nvPr/>
        </p:nvSpPr>
        <p:spPr>
          <a:xfrm>
            <a:off x="948268" y="1721960"/>
            <a:ext cx="10747022" cy="473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сектор экономики;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промышленный или полупромышленный масштаб;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акцент на проектные группы, креативные классы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(См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.: Ryan B. Making Capital from Culture. Berlin, 1992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распространение текстов;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формируется за счёт творческой деятельности и управления правами на интеллектуальную собственность.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4821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6599935" y="1668116"/>
            <a:ext cx="4759354" cy="2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+mj-lt"/>
              </a:rPr>
              <a:t>После регистрации пройдем</a:t>
            </a:r>
          </a:p>
          <a:p>
            <a:r>
              <a:rPr lang="ru-RU" sz="2800" b="1" dirty="0">
                <a:latin typeface="+mj-lt"/>
              </a:rPr>
              <a:t> 5 коротких тестов: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Опросник жизнестойкости. 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Универсальный личностный опросник.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Анализ </a:t>
            </a:r>
            <a:r>
              <a:rPr lang="ru-RU" dirty="0" err="1">
                <a:latin typeface="+mj-lt"/>
              </a:rPr>
              <a:t>мотиваторов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демотиваторов</a:t>
            </a:r>
            <a:r>
              <a:rPr lang="ru-RU" dirty="0">
                <a:latin typeface="+mj-lt"/>
              </a:rPr>
              <a:t>.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Ценностные установки лидерства.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Эмоциональный интеллект. (15 мин)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938320" y="1778307"/>
            <a:ext cx="1157680" cy="671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938852" y="701329"/>
            <a:ext cx="10303379" cy="1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Актуальные подходы к развитию креативности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48782" y="1278082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SPyatko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91" y="1778307"/>
            <a:ext cx="4036423" cy="37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610981" y="1784819"/>
            <a:ext cx="5988954" cy="4535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284431" y="1351586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среда (климат, ситуация, место);</a:t>
            </a: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продукт (свойства);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процесс (этапы);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человек (способности).</a:t>
            </a:r>
            <a:br>
              <a:rPr lang="ru-RU" sz="2400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05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80BFD-D93F-4EDB-A604-005FDA5BC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1191935" y="636463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                 Креативность как способность</a:t>
            </a:r>
          </a:p>
        </p:txBody>
      </p:sp>
      <p:pic>
        <p:nvPicPr>
          <p:cNvPr id="5122" name="Picture 2" descr="C:\Users\SPyatko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3" y="1946366"/>
            <a:ext cx="4271554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5B2E4-30C7-1ADA-F668-573D3CE1CC70}"/>
              </a:ext>
            </a:extLst>
          </p:cNvPr>
          <p:cNvSpPr txBox="1"/>
          <p:nvPr/>
        </p:nvSpPr>
        <p:spPr>
          <a:xfrm>
            <a:off x="775063" y="2082250"/>
            <a:ext cx="618631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придумывать идеи и решения;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ограниченный период времени;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поставленной цели;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имеющихся ресурсов и ограничений.</a:t>
            </a:r>
          </a:p>
          <a:p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5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915F98-17FB-4ED1-A37E-C936F39D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398" y="5053798"/>
            <a:ext cx="5273370" cy="75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5915F98-17FB-4ED1-A37E-C936F39D81A8}"/>
              </a:ext>
            </a:extLst>
          </p:cNvPr>
          <p:cNvSpPr txBox="1">
            <a:spLocks/>
          </p:cNvSpPr>
          <p:nvPr/>
        </p:nvSpPr>
        <p:spPr>
          <a:xfrm>
            <a:off x="479570" y="1567448"/>
            <a:ext cx="5357260" cy="513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309615" y="655738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atin typeface="+mn-lt"/>
            </a:endParaRPr>
          </a:p>
          <a:p>
            <a:endParaRPr lang="ru-RU" sz="3200" b="1" dirty="0">
              <a:latin typeface="+mn-lt"/>
            </a:endParaRPr>
          </a:p>
          <a:p>
            <a:r>
              <a:rPr lang="ru-RU" sz="3200" b="1" dirty="0">
                <a:latin typeface="+mn-lt"/>
              </a:rPr>
              <a:t>Креативность как способность </a:t>
            </a:r>
            <a:endParaRPr lang="ru-RU" sz="2000" dirty="0">
              <a:latin typeface="+mn-lt"/>
            </a:endParaRPr>
          </a:p>
          <a:p>
            <a:endParaRPr lang="ru-RU" sz="2000" b="1" dirty="0">
              <a:latin typeface="+mn-lt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048783" y="1359648"/>
            <a:ext cx="9454864" cy="4811058"/>
          </a:xfrm>
        </p:spPr>
        <p:txBody>
          <a:bodyPr>
            <a:noAutofit/>
          </a:bodyPr>
          <a:lstStyle/>
          <a:p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83CBA-54B8-B595-C835-3C2C0A2FC796}"/>
              </a:ext>
            </a:extLst>
          </p:cNvPr>
          <p:cNvSpPr txBox="1"/>
          <p:nvPr/>
        </p:nvSpPr>
        <p:spPr>
          <a:xfrm>
            <a:off x="623490" y="2369751"/>
            <a:ext cx="9999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Способность создавать идеи (развитие воображения).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Задача 2.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Способность развивать идеи.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Задача 3.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Способность проявлять активный интерес к решению проблемы (любознательность).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192903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6599935" y="1668116"/>
            <a:ext cx="4759354" cy="2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+mj-lt"/>
              </a:rPr>
              <a:t>После регистрации пройдем</a:t>
            </a:r>
          </a:p>
          <a:p>
            <a:r>
              <a:rPr lang="ru-RU" sz="2800" b="1" dirty="0">
                <a:latin typeface="+mj-lt"/>
              </a:rPr>
              <a:t> 5 коротких тестов: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Опросник жизнестойкости. 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Универсальный личностный опросник.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Анализ </a:t>
            </a:r>
            <a:r>
              <a:rPr lang="ru-RU" dirty="0" err="1">
                <a:latin typeface="+mj-lt"/>
              </a:rPr>
              <a:t>мотиваторов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демотиваторов</a:t>
            </a:r>
            <a:r>
              <a:rPr lang="ru-RU" dirty="0">
                <a:latin typeface="+mj-lt"/>
              </a:rPr>
              <a:t>.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Ценностные установки лидерства.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Эмоциональный интеллект. (15 мин)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938320" y="1778307"/>
            <a:ext cx="1157680" cy="671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191935" y="636463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latin typeface="+mn-lt"/>
                <a:cs typeface="Arial" panose="020B0604020202020204" pitchFamily="34" charset="0"/>
              </a:rPr>
              <a:t>Креативность как способность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48782" y="1278082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E91E2-5F9E-E065-6355-DE8720CD484E}"/>
              </a:ext>
            </a:extLst>
          </p:cNvPr>
          <p:cNvSpPr txBox="1"/>
          <p:nvPr/>
        </p:nvSpPr>
        <p:spPr>
          <a:xfrm>
            <a:off x="1586088" y="1843950"/>
            <a:ext cx="1000760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Метакомпетенции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задавать правильные вопросы, анализировать, аргументировать и оценивать идеи и решения;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выражать и интерпретировать мысли, чувства и факты в устной форме;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эффективно взаимодействовать с другими людьми и работа в командах;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к поиску различных источников информации.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6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D6673-28CA-4312-A9B5-8CE2CE9FF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752" y="1278371"/>
            <a:ext cx="8034048" cy="4873625"/>
          </a:xfrm>
        </p:spPr>
        <p:txBody>
          <a:bodyPr/>
          <a:lstStyle/>
          <a:p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191935" y="636463"/>
            <a:ext cx="9655029" cy="2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FF"/>
                </a:solidFill>
                <a:latin typeface="+mn-lt"/>
              </a:rPr>
              <a:t>                     Маркёры развития креативности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199" y="1752600"/>
            <a:ext cx="986715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1CD7F-76F4-219F-FF12-0A4C2113D8C5}"/>
              </a:ext>
            </a:extLst>
          </p:cNvPr>
          <p:cNvSpPr txBox="1"/>
          <p:nvPr/>
        </p:nvSpPr>
        <p:spPr>
          <a:xfrm>
            <a:off x="457199" y="1576669"/>
            <a:ext cx="11034890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актуализации информации;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быстрая переключаемость внимания;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умственная работоспособность;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развитое чувство проницательности (интуиции);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рискованность (готовность пойти на риск);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толерантности к неопределённому или неясному;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пытливость ума;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степень устойчивости к изменениям;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новизне реализуемых проектов. </a:t>
            </a:r>
          </a:p>
        </p:txBody>
      </p:sp>
    </p:spTree>
    <p:extLst>
      <p:ext uri="{BB962C8B-B14F-4D97-AF65-F5344CB8AC3E}">
        <p14:creationId xmlns:p14="http://schemas.microsoft.com/office/powerpoint/2010/main" val="79148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 txBox="1">
            <a:spLocks/>
          </p:cNvSpPr>
          <p:nvPr/>
        </p:nvSpPr>
        <p:spPr>
          <a:xfrm>
            <a:off x="6599935" y="1668116"/>
            <a:ext cx="4759354" cy="2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+mj-lt"/>
              </a:rPr>
              <a:t>После регистрации пройдем</a:t>
            </a:r>
          </a:p>
          <a:p>
            <a:r>
              <a:rPr lang="ru-RU" sz="2800" b="1" dirty="0">
                <a:latin typeface="+mj-lt"/>
              </a:rPr>
              <a:t> 5 коротких тестов: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Опросник жизнестойкости. 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Универсальный личностный опросник.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Анализ </a:t>
            </a:r>
            <a:r>
              <a:rPr lang="ru-RU" dirty="0" err="1">
                <a:latin typeface="+mj-lt"/>
              </a:rPr>
              <a:t>мотиваторов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демотиваторов</a:t>
            </a:r>
            <a:r>
              <a:rPr lang="ru-RU" dirty="0">
                <a:latin typeface="+mj-lt"/>
              </a:rPr>
              <a:t>. (20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Ценностные установки лидерства. (15 мин)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Эмоциональный интеллект. (15 мин)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938320" y="1778307"/>
            <a:ext cx="1157680" cy="671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44742-6DA8-4AF6-8C0F-22C98F58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938852" y="701329"/>
            <a:ext cx="10303379" cy="1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Актуальные методы развития креативности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48782" y="1278082"/>
            <a:ext cx="6723617" cy="496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610981" y="1784819"/>
            <a:ext cx="5988954" cy="4535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284431" y="1351588"/>
            <a:ext cx="6723617" cy="4966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латеральное мышление;</a:t>
            </a:r>
          </a:p>
          <a:p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ментальные карты;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craft (Creative </a:t>
            </a:r>
            <a:r>
              <a:rPr lang="en" sz="2400" dirty="0">
                <a:solidFill>
                  <a:srgbClr val="1C1C1C"/>
                </a:solidFill>
                <a:effectLst/>
                <a:latin typeface="+mn-lt"/>
              </a:rPr>
              <a:t>Algorithm Framework &amp; Tools)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дизайн-мышление;</a:t>
            </a:r>
          </a:p>
          <a:p>
            <a:pPr marL="457200" indent="-457200">
              <a:buFontTx/>
              <a:buChar char="-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…</a:t>
            </a:r>
            <a:br>
              <a:rPr lang="ru-RU" sz="2400" dirty="0">
                <a:latin typeface="+mn-lt"/>
                <a:cs typeface="Arial" panose="020B0604020202020204" pitchFamily="34" charset="0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Picture 2" descr="C:\Users\SPyatkova\Desktop\kreative-1.png">
            <a:extLst>
              <a:ext uri="{FF2B5EF4-FFF2-40B4-BE49-F238E27FC236}">
                <a16:creationId xmlns:a16="http://schemas.microsoft.com/office/drawing/2014/main" id="{838EC5FB-B401-0BDE-BBD5-EF0A4385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64" y="1351588"/>
            <a:ext cx="7667313" cy="51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41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688</Words>
  <Application>Microsoft Macintosh PowerPoint</Application>
  <PresentationFormat>Широкоэкранный</PresentationFormat>
  <Paragraphs>160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Семинар «Развитие креативного мышления школьников:  актуальные подходы и методы»  </vt:lpstr>
      <vt:lpstr>- Мотивация   - Запрос рынка труда   - Требования ФГОС           </vt:lpstr>
      <vt:lpstr>Ключевые понятия</vt:lpstr>
      <vt:lpstr>Ключевые понятия</vt:lpstr>
      <vt:lpstr>Презентация PowerPoint</vt:lpstr>
      <vt:lpstr> </vt:lpstr>
      <vt:lpstr>Ключевые понятия</vt:lpstr>
      <vt:lpstr>Презентация PowerPoint</vt:lpstr>
      <vt:lpstr>Ключевые понятия</vt:lpstr>
      <vt:lpstr>Ключевые понятия</vt:lpstr>
      <vt:lpstr>Семинар «Развитие креативного мышления школьников:  актуальные подходы и методы»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Ushakov</dc:creator>
  <cp:lastModifiedBy>Microsoft Office User</cp:lastModifiedBy>
  <cp:revision>54</cp:revision>
  <cp:lastPrinted>2023-02-21T05:22:28Z</cp:lastPrinted>
  <dcterms:created xsi:type="dcterms:W3CDTF">2022-10-29T05:57:49Z</dcterms:created>
  <dcterms:modified xsi:type="dcterms:W3CDTF">2023-02-27T06:14:29Z</dcterms:modified>
</cp:coreProperties>
</file>