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 id="2147483711" r:id="rId5"/>
    <p:sldMasterId id="2147483724" r:id="rId6"/>
    <p:sldMasterId id="2147483737" r:id="rId7"/>
    <p:sldMasterId id="2147483750" r:id="rId8"/>
    <p:sldMasterId id="2147483763" r:id="rId9"/>
    <p:sldMasterId id="2147483776" r:id="rId10"/>
    <p:sldMasterId id="2147483789" r:id="rId11"/>
    <p:sldMasterId id="2147483802" r:id="rId12"/>
    <p:sldMasterId id="2147483815" r:id="rId13"/>
    <p:sldMasterId id="2147483828" r:id="rId14"/>
    <p:sldMasterId id="2147483841" r:id="rId15"/>
    <p:sldMasterId id="2147483854" r:id="rId16"/>
  </p:sldMasterIdLst>
  <p:notesMasterIdLst>
    <p:notesMasterId r:id="rId54"/>
  </p:notesMasterIdLst>
  <p:sldIdLst>
    <p:sldId id="306" r:id="rId17"/>
    <p:sldId id="258" r:id="rId18"/>
    <p:sldId id="259" r:id="rId19"/>
    <p:sldId id="262" r:id="rId20"/>
    <p:sldId id="278" r:id="rId21"/>
    <p:sldId id="279" r:id="rId22"/>
    <p:sldId id="280" r:id="rId23"/>
    <p:sldId id="281" r:id="rId24"/>
    <p:sldId id="283" r:id="rId25"/>
    <p:sldId id="284" r:id="rId26"/>
    <p:sldId id="285" r:id="rId27"/>
    <p:sldId id="286" r:id="rId28"/>
    <p:sldId id="264" r:id="rId29"/>
    <p:sldId id="265" r:id="rId30"/>
    <p:sldId id="268" r:id="rId31"/>
    <p:sldId id="269" r:id="rId32"/>
    <p:sldId id="266" r:id="rId33"/>
    <p:sldId id="267" r:id="rId34"/>
    <p:sldId id="270"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7" r:id="rId51"/>
    <p:sldId id="308" r:id="rId52"/>
    <p:sldId id="305"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0709" autoAdjust="0"/>
  </p:normalViewPr>
  <p:slideViewPr>
    <p:cSldViewPr>
      <p:cViewPr varScale="1">
        <p:scale>
          <a:sx n="80" d="100"/>
          <a:sy n="80" d="100"/>
        </p:scale>
        <p:origin x="-9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462A2-21E0-4D32-8230-23A0D39E6A5D}" type="datetimeFigureOut">
              <a:rPr lang="ru-RU" smtClean="0"/>
              <a:t>21.04.2022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40D37-C1B2-4896-90B8-1BFBC23D7662}" type="slidenum">
              <a:rPr lang="ru-RU" smtClean="0"/>
              <a:t>‹#›</a:t>
            </a:fld>
            <a:endParaRPr lang="ru-RU"/>
          </a:p>
        </p:txBody>
      </p:sp>
    </p:spTree>
    <p:extLst>
      <p:ext uri="{BB962C8B-B14F-4D97-AF65-F5344CB8AC3E}">
        <p14:creationId xmlns:p14="http://schemas.microsoft.com/office/powerpoint/2010/main" val="394150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dirty="0" smtClean="0"/>
              <a:t>В настоящее время меняется взгляд на то, какой должна быть подготовка выпускника основной школы. </a:t>
            </a:r>
          </a:p>
          <a:p>
            <a:pPr algn="just"/>
            <a:r>
              <a:rPr lang="ru-RU" dirty="0" smtClean="0"/>
              <a:t>Наряду с формированием предметных знаний, умений и навыков, учитель должен научить ученика использовать свои знания в повседневной жизни, выделять в реальной жизни проблемы, которые можно решить с помощью научных методов. Научить школьников делать выводы, необходимые для понимания окружающего мира и для принятия соответствующих решений. </a:t>
            </a:r>
          </a:p>
          <a:p>
            <a:pPr algn="just"/>
            <a:r>
              <a:rPr lang="ru-RU" dirty="0" smtClean="0"/>
              <a:t>Только обладая всеми перечисленными умениями, выпускник может стать успешным во взрослой жизни, сможет достичь поставленных целей.</a:t>
            </a:r>
          </a:p>
          <a:p>
            <a:endParaRPr lang="ru-RU" dirty="0"/>
          </a:p>
        </p:txBody>
      </p:sp>
      <p:sp>
        <p:nvSpPr>
          <p:cNvPr id="4" name="Номер слайда 3"/>
          <p:cNvSpPr>
            <a:spLocks noGrp="1"/>
          </p:cNvSpPr>
          <p:nvPr>
            <p:ph type="sldNum" sz="quarter" idx="10"/>
          </p:nvPr>
        </p:nvSpPr>
        <p:spPr/>
        <p:txBody>
          <a:bodyPr/>
          <a:lstStyle/>
          <a:p>
            <a:fld id="{09340D37-C1B2-4896-90B8-1BFBC23D7662}" type="slidenum">
              <a:rPr lang="ru-RU" smtClean="0"/>
              <a:t>2</a:t>
            </a:fld>
            <a:endParaRPr lang="ru-RU"/>
          </a:p>
        </p:txBody>
      </p:sp>
    </p:spTree>
    <p:extLst>
      <p:ext uri="{BB962C8B-B14F-4D97-AF65-F5344CB8AC3E}">
        <p14:creationId xmlns:p14="http://schemas.microsoft.com/office/powerpoint/2010/main" val="299693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9340D37-C1B2-4896-90B8-1BFBC23D7662}" type="slidenum">
              <a:rPr lang="ru-RU" smtClean="0"/>
              <a:t>36</a:t>
            </a:fld>
            <a:endParaRPr lang="ru-RU"/>
          </a:p>
        </p:txBody>
      </p:sp>
    </p:spTree>
    <p:extLst>
      <p:ext uri="{BB962C8B-B14F-4D97-AF65-F5344CB8AC3E}">
        <p14:creationId xmlns:p14="http://schemas.microsoft.com/office/powerpoint/2010/main" val="1174136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a:p>
        </p:txBody>
      </p:sp>
      <p:sp>
        <p:nvSpPr>
          <p:cNvPr id="4" name="Номер слайда 3"/>
          <p:cNvSpPr>
            <a:spLocks noGrp="1"/>
          </p:cNvSpPr>
          <p:nvPr>
            <p:ph type="sldNum" sz="quarter" idx="5"/>
          </p:nvPr>
        </p:nvSpPr>
        <p:spPr/>
        <p:txBody>
          <a:bodyPr rtlCol="0"/>
          <a:lstStyle/>
          <a:p>
            <a:fld id="{EE85D185-D876-4A4B-A351-E623992245C2}" type="slidenum">
              <a:rPr lang="ru-RU" smtClean="0">
                <a:solidFill>
                  <a:prstClr val="black"/>
                </a:solidFill>
              </a:rPr>
              <a:pPr/>
              <a:t>37</a:t>
            </a:fld>
            <a:endParaRPr lang="ru-RU">
              <a:solidFill>
                <a:prstClr val="black"/>
              </a:solidFill>
            </a:endParaRPr>
          </a:p>
        </p:txBody>
      </p:sp>
    </p:spTree>
    <p:extLst>
      <p:ext uri="{BB962C8B-B14F-4D97-AF65-F5344CB8AC3E}">
        <p14:creationId xmlns:p14="http://schemas.microsoft.com/office/powerpoint/2010/main" val="2570342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a:p>
        </p:txBody>
      </p:sp>
      <p:sp>
        <p:nvSpPr>
          <p:cNvPr id="4" name="Номер слайда 3"/>
          <p:cNvSpPr>
            <a:spLocks noGrp="1"/>
          </p:cNvSpPr>
          <p:nvPr>
            <p:ph type="sldNum" sz="quarter" idx="5"/>
          </p:nvPr>
        </p:nvSpPr>
        <p:spPr/>
        <p:txBody>
          <a:bodyPr rtlCol="0"/>
          <a:lstStyle/>
          <a:p>
            <a:fld id="{EE85D185-D876-4A4B-A351-E623992245C2}"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val="10845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5"/>
          </p:nvPr>
        </p:nvSpPr>
        <p:spPr/>
        <p:txBody>
          <a:bodyPr rtlCol="0"/>
          <a:lstStyle/>
          <a:p>
            <a:pPr rtl="0"/>
            <a:fld id="{EE85D185-D876-4A4B-A351-E623992245C2}" type="slidenum">
              <a:rPr lang="ru-RU" smtClean="0"/>
              <a:pPr rtl="0"/>
              <a:t>22</a:t>
            </a:fld>
            <a:endParaRPr lang="ru-RU"/>
          </a:p>
        </p:txBody>
      </p:sp>
    </p:spTree>
    <p:extLst>
      <p:ext uri="{BB962C8B-B14F-4D97-AF65-F5344CB8AC3E}">
        <p14:creationId xmlns:p14="http://schemas.microsoft.com/office/powerpoint/2010/main" val="28116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a:p>
        </p:txBody>
      </p:sp>
      <p:sp>
        <p:nvSpPr>
          <p:cNvPr id="4" name="Номер слайда 3"/>
          <p:cNvSpPr>
            <a:spLocks noGrp="1"/>
          </p:cNvSpPr>
          <p:nvPr>
            <p:ph type="sldNum" sz="quarter" idx="5"/>
          </p:nvPr>
        </p:nvSpPr>
        <p:spPr/>
        <p:txBody>
          <a:bodyPr rtlCol="0"/>
          <a:lstStyle/>
          <a:p>
            <a:fld id="{EDA29696-2BE8-442F-AE32-06B5202A784A}" type="slidenum">
              <a:rPr lang="ru-RU" smtClean="0">
                <a:solidFill>
                  <a:prstClr val="black"/>
                </a:solidFill>
              </a:rPr>
              <a:pPr/>
              <a:t>23</a:t>
            </a:fld>
            <a:endParaRPr lang="ru-RU">
              <a:solidFill>
                <a:prstClr val="black"/>
              </a:solidFill>
            </a:endParaRPr>
          </a:p>
        </p:txBody>
      </p:sp>
    </p:spTree>
    <p:extLst>
      <p:ext uri="{BB962C8B-B14F-4D97-AF65-F5344CB8AC3E}">
        <p14:creationId xmlns:p14="http://schemas.microsoft.com/office/powerpoint/2010/main" val="330032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a:p>
        </p:txBody>
      </p:sp>
      <p:sp>
        <p:nvSpPr>
          <p:cNvPr id="4" name="Номер слайда 3"/>
          <p:cNvSpPr>
            <a:spLocks noGrp="1"/>
          </p:cNvSpPr>
          <p:nvPr>
            <p:ph type="sldNum" sz="quarter" idx="5"/>
          </p:nvPr>
        </p:nvSpPr>
        <p:spPr/>
        <p:txBody>
          <a:bodyPr rtlCol="0"/>
          <a:lstStyle/>
          <a:p>
            <a:fld id="{EE85D185-D876-4A4B-A351-E623992245C2}" type="slidenum">
              <a:rPr lang="ru-RU" smtClean="0">
                <a:solidFill>
                  <a:prstClr val="black"/>
                </a:solidFill>
              </a:rPr>
              <a:pPr/>
              <a:t>26</a:t>
            </a:fld>
            <a:endParaRPr lang="ru-RU">
              <a:solidFill>
                <a:prstClr val="black"/>
              </a:solidFill>
            </a:endParaRPr>
          </a:p>
        </p:txBody>
      </p:sp>
    </p:spTree>
    <p:extLst>
      <p:ext uri="{BB962C8B-B14F-4D97-AF65-F5344CB8AC3E}">
        <p14:creationId xmlns:p14="http://schemas.microsoft.com/office/powerpoint/2010/main" val="373959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a:p>
        </p:txBody>
      </p:sp>
      <p:sp>
        <p:nvSpPr>
          <p:cNvPr id="4" name="Номер слайда 3"/>
          <p:cNvSpPr>
            <a:spLocks noGrp="1"/>
          </p:cNvSpPr>
          <p:nvPr>
            <p:ph type="sldNum" sz="quarter" idx="5"/>
          </p:nvPr>
        </p:nvSpPr>
        <p:spPr/>
        <p:txBody>
          <a:bodyPr rtlCol="0"/>
          <a:lstStyle/>
          <a:p>
            <a:fld id="{EE85D185-D876-4A4B-A351-E623992245C2}" type="slidenum">
              <a:rPr lang="ru-RU" smtClean="0">
                <a:solidFill>
                  <a:prstClr val="black"/>
                </a:solidFill>
              </a:rPr>
              <a:pPr/>
              <a:t>28</a:t>
            </a:fld>
            <a:endParaRPr lang="ru-RU">
              <a:solidFill>
                <a:prstClr val="black"/>
              </a:solidFill>
            </a:endParaRPr>
          </a:p>
        </p:txBody>
      </p:sp>
    </p:spTree>
    <p:extLst>
      <p:ext uri="{BB962C8B-B14F-4D97-AF65-F5344CB8AC3E}">
        <p14:creationId xmlns:p14="http://schemas.microsoft.com/office/powerpoint/2010/main" val="15867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a:p>
        </p:txBody>
      </p:sp>
      <p:sp>
        <p:nvSpPr>
          <p:cNvPr id="4" name="Номер слайда 3"/>
          <p:cNvSpPr>
            <a:spLocks noGrp="1"/>
          </p:cNvSpPr>
          <p:nvPr>
            <p:ph type="sldNum" sz="quarter" idx="5"/>
          </p:nvPr>
        </p:nvSpPr>
        <p:spPr/>
        <p:txBody>
          <a:bodyPr rtlCol="0"/>
          <a:lstStyle/>
          <a:p>
            <a:fld id="{EE85D185-D876-4A4B-A351-E623992245C2}" type="slidenum">
              <a:rPr lang="ru-RU" smtClean="0">
                <a:solidFill>
                  <a:prstClr val="black"/>
                </a:solidFill>
              </a:rPr>
              <a:pPr/>
              <a:t>29</a:t>
            </a:fld>
            <a:endParaRPr lang="ru-RU">
              <a:solidFill>
                <a:prstClr val="black"/>
              </a:solidFill>
            </a:endParaRPr>
          </a:p>
        </p:txBody>
      </p:sp>
    </p:spTree>
    <p:extLst>
      <p:ext uri="{BB962C8B-B14F-4D97-AF65-F5344CB8AC3E}">
        <p14:creationId xmlns:p14="http://schemas.microsoft.com/office/powerpoint/2010/main" val="172222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96702109-9DB5-4930-9529-97D0F7F71D9D}" type="slidenum">
              <a:rPr lang="ru-RU" smtClean="0">
                <a:solidFill>
                  <a:prstClr val="black"/>
                </a:solidFill>
              </a:rPr>
              <a:pPr/>
              <a:t>30</a:t>
            </a:fld>
            <a:endParaRPr lang="ru-RU">
              <a:solidFill>
                <a:prstClr val="black"/>
              </a:solidFill>
            </a:endParaRPr>
          </a:p>
        </p:txBody>
      </p:sp>
    </p:spTree>
    <p:extLst>
      <p:ext uri="{BB962C8B-B14F-4D97-AF65-F5344CB8AC3E}">
        <p14:creationId xmlns:p14="http://schemas.microsoft.com/office/powerpoint/2010/main" val="2670190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6702109-9DB5-4930-9529-97D0F7F71D9D}" type="slidenum">
              <a:rPr lang="ru-RU" smtClean="0">
                <a:solidFill>
                  <a:prstClr val="black"/>
                </a:solidFill>
              </a:rPr>
              <a:pPr/>
              <a:t>31</a:t>
            </a:fld>
            <a:endParaRPr lang="ru-RU">
              <a:solidFill>
                <a:prstClr val="black"/>
              </a:solidFill>
            </a:endParaRPr>
          </a:p>
        </p:txBody>
      </p:sp>
    </p:spTree>
    <p:extLst>
      <p:ext uri="{BB962C8B-B14F-4D97-AF65-F5344CB8AC3E}">
        <p14:creationId xmlns:p14="http://schemas.microsoft.com/office/powerpoint/2010/main" val="414380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21.04.2022</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BA840BD-172F-4ADB-A4C1-EA3FB3A68A67}"/>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D0D03E71-B54E-4A6E-A4F8-B6056182446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12154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DD6F5FA1-46FA-4429-A549-1D06D0D7D981}"/>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971BDD7C-B416-481F-A16C-3B14FBB3132F}"/>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6B10FFBE-9594-45E8-A55B-2C29EC499487}"/>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6A6EAAA1-04E1-4507-BB68-77740F2960C1}"/>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8" name="Объект 37">
            <a:extLst>
              <a:ext uri="{FF2B5EF4-FFF2-40B4-BE49-F238E27FC236}">
                <a16:creationId xmlns:a16="http://schemas.microsoft.com/office/drawing/2014/main" xmlns="" id="{A3DF4F51-7BE0-4413-AE23-64539333639A}"/>
              </a:ext>
            </a:extLst>
          </p:cNvPr>
          <p:cNvSpPr>
            <a:spLocks noGrp="1"/>
          </p:cNvSpPr>
          <p:nvPr>
            <p:ph sz="quarter" idx="13" hasCustomPrompt="1"/>
          </p:nvPr>
        </p:nvSpPr>
        <p:spPr>
          <a:xfrm>
            <a:off x="629841" y="2124075"/>
            <a:ext cx="7884319" cy="3906838"/>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
        <p:nvSpPr>
          <p:cNvPr id="40" name="Дата 3">
            <a:extLst>
              <a:ext uri="{FF2B5EF4-FFF2-40B4-BE49-F238E27FC236}">
                <a16:creationId xmlns:a16="http://schemas.microsoft.com/office/drawing/2014/main" xmlns="" id="{523D1252-F7F4-4FB8-950F-8E4B712E27C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F83A4E74-05AF-4A1F-A4D9-6EF4B285C271}"/>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0E42BF9C-AE51-478A-B770-1FB2E0831E0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5434779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4214285-E69B-44FA-8F37-3B82B332A01D}"/>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48A3C966-52CB-4916-B4BA-FF672A06457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CB4C4AFF-B140-4B74-98E9-8E0DBC2D11FF}"/>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CE8265C3-9975-474C-9EC6-1865EDA8BC92}"/>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9E5E795C-10D5-4BFA-AFD1-F1128D94FCD0}"/>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4CBDD123-7FC3-4DB0-9740-BA9F7A8BF0F9}"/>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24199D58-7108-494B-8A84-EB5906E2606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38" name="Нижний колонтитул 4">
            <a:extLst>
              <a:ext uri="{FF2B5EF4-FFF2-40B4-BE49-F238E27FC236}">
                <a16:creationId xmlns:a16="http://schemas.microsoft.com/office/drawing/2014/main" xmlns="" id="{3AAF141C-063A-4050-A290-B4B15D7D975F}"/>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39" name="Номер слайда 5">
            <a:extLst>
              <a:ext uri="{FF2B5EF4-FFF2-40B4-BE49-F238E27FC236}">
                <a16:creationId xmlns:a16="http://schemas.microsoft.com/office/drawing/2014/main" xmlns="" id="{A3C23607-1575-4DAD-BCAD-E0DEAE79F25E}"/>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
        <p:nvSpPr>
          <p:cNvPr id="43" name="Объект 37">
            <a:extLst>
              <a:ext uri="{FF2B5EF4-FFF2-40B4-BE49-F238E27FC236}">
                <a16:creationId xmlns:a16="http://schemas.microsoft.com/office/drawing/2014/main" xmlns="" id="{64C5BEB3-C2F1-4083-B518-6A3C5E3D91C4}"/>
              </a:ext>
            </a:extLst>
          </p:cNvPr>
          <p:cNvSpPr>
            <a:spLocks noGrp="1"/>
          </p:cNvSpPr>
          <p:nvPr>
            <p:ph sz="quarter" idx="13" hasCustomPrompt="1"/>
          </p:nvPr>
        </p:nvSpPr>
        <p:spPr>
          <a:xfrm>
            <a:off x="964096" y="2419525"/>
            <a:ext cx="7215807" cy="3334804"/>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42160491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A0A1C8BA-EE32-4677-A0DB-E8B4A9367ACA}"/>
              </a:ext>
              <a:ext uri="{C183D7F6-B498-43B3-948B-1728B52AA6E4}">
                <adec:decorative xmlns:adec="http://schemas.microsoft.com/office/drawing/2017/decorative" xmlns="" val="1"/>
              </a:ext>
            </a:extLst>
          </p:cNvPr>
          <p:cNvSpPr/>
          <p:nvPr userDrawn="1"/>
        </p:nvSpPr>
        <p:spPr>
          <a:xfrm>
            <a:off x="0" y="0"/>
            <a:ext cx="9144000" cy="6858000"/>
          </a:xfrm>
          <a:prstGeom prst="rect">
            <a:avLst/>
          </a:prstGeom>
          <a:ln w="3848" cap="flat">
            <a:noFill/>
            <a:prstDash val="solid"/>
            <a:miter/>
          </a:ln>
          <a:effectLst/>
        </p:spPr>
        <p:txBody>
          <a:bodyPr rtlCol="0" anchor="ctr"/>
          <a:lstStyle/>
          <a:p>
            <a:endParaRPr lang="ru-RU" sz="1350">
              <a:solidFill>
                <a:prstClr val="black"/>
              </a:solidFill>
              <a:latin typeface="Calibri" panose="020F0502020204030204" pitchFamily="34" charset="0"/>
            </a:endParaRPr>
          </a:p>
        </p:txBody>
      </p:sp>
      <p:sp>
        <p:nvSpPr>
          <p:cNvPr id="44" name="Рисунок 43">
            <a:extLst>
              <a:ext uri="{FF2B5EF4-FFF2-40B4-BE49-F238E27FC236}">
                <a16:creationId xmlns:a16="http://schemas.microsoft.com/office/drawing/2014/main" xmlns="" id="{5579473C-4A97-4174-B0C4-C4B3192B7406}"/>
              </a:ext>
            </a:extLst>
          </p:cNvPr>
          <p:cNvSpPr>
            <a:spLocks noGrp="1"/>
          </p:cNvSpPr>
          <p:nvPr>
            <p:ph type="pic" sz="quarter" idx="13" hasCustomPrompt="1"/>
          </p:nvPr>
        </p:nvSpPr>
        <p:spPr>
          <a:xfrm>
            <a:off x="0" y="0"/>
            <a:ext cx="9144000" cy="6858000"/>
          </a:xfrm>
          <a:prstGeom prst="rect">
            <a:avLst/>
          </a:prstGeom>
        </p:spPr>
        <p:txBody>
          <a:bodyPr rtlCol="0" anchor="ctr"/>
          <a:lstStyle>
            <a:lvl1pPr marL="0" indent="0" algn="ctr">
              <a:buNone/>
              <a:defRPr>
                <a:latin typeface="Calibri" panose="020F0502020204030204" pitchFamily="34" charset="0"/>
              </a:defRPr>
            </a:lvl1pPr>
          </a:lstStyle>
          <a:p>
            <a:pPr rtl="0"/>
            <a:r>
              <a:rPr lang="ru-RU" noProof="0"/>
              <a:t>Вставьте здесь фото</a:t>
            </a:r>
          </a:p>
        </p:txBody>
      </p:sp>
      <p:sp>
        <p:nvSpPr>
          <p:cNvPr id="35" name="Заголовок 1">
            <a:extLst>
              <a:ext uri="{FF2B5EF4-FFF2-40B4-BE49-F238E27FC236}">
                <a16:creationId xmlns:a16="http://schemas.microsoft.com/office/drawing/2014/main" xmlns="" id="{31A29B09-9725-4A06-8144-D0350E24878C}"/>
              </a:ext>
            </a:extLst>
          </p:cNvPr>
          <p:cNvSpPr>
            <a:spLocks noGrp="1"/>
          </p:cNvSpPr>
          <p:nvPr>
            <p:ph type="ctrTitle"/>
          </p:nvPr>
        </p:nvSpPr>
        <p:spPr>
          <a:xfrm>
            <a:off x="9144" y="-1"/>
            <a:ext cx="9125712"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rtlCol="0"/>
          <a:lstStyle>
            <a:lvl1pPr algn="l">
              <a:defRPr sz="3300" baseline="0">
                <a:effectLst>
                  <a:outerShdw blurRad="50800" dist="38100" dir="2700000" algn="tl" rotWithShape="0">
                    <a:prstClr val="black">
                      <a:alpha val="40000"/>
                    </a:prstClr>
                  </a:outerShdw>
                </a:effectLst>
              </a:defRPr>
            </a:lvl1pPr>
          </a:lstStyle>
          <a:p>
            <a:pPr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36" name="Подзаголовок 2">
            <a:extLst>
              <a:ext uri="{FF2B5EF4-FFF2-40B4-BE49-F238E27FC236}">
                <a16:creationId xmlns:a16="http://schemas.microsoft.com/office/drawing/2014/main" xmlns="" id="{0BC153F2-4F90-4C1D-9840-7ED0BE6CC071}"/>
              </a:ext>
            </a:extLst>
          </p:cNvPr>
          <p:cNvSpPr>
            <a:spLocks noGrp="1"/>
          </p:cNvSpPr>
          <p:nvPr>
            <p:ph type="subTitle" idx="1" hasCustomPrompt="1"/>
          </p:nvPr>
        </p:nvSpPr>
        <p:spPr>
          <a:xfrm>
            <a:off x="1178719" y="2057401"/>
            <a:ext cx="6858000" cy="697889"/>
          </a:xfrm>
          <a:prstGeom prst="rect">
            <a:avLst/>
          </a:prstGeom>
        </p:spPr>
        <p:txBody>
          <a:bodyPr rtlCol="0"/>
          <a:lstStyle>
            <a:lvl1pPr marL="0" indent="0" rtl="0">
              <a:lnSpc>
                <a:spcPct val="110000"/>
              </a:lnSpc>
              <a:buNone/>
              <a:tabLst>
                <a:tab pos="3514725" algn="l"/>
              </a:tabLst>
              <a:defRPr sz="2400">
                <a:effectLst>
                  <a:outerShdw blurRad="50800" dist="38100" dir="2700000" algn="tl" rotWithShape="0">
                    <a:prstClr val="black">
                      <a:alpha val="40000"/>
                    </a:prstClr>
                  </a:outerShdw>
                </a:effectLst>
                <a:latin typeface="Calibri" panose="020F0502020204030204" pitchFamily="34" charset="0"/>
              </a:defRPr>
            </a:lvl1pPr>
          </a:lstStyle>
          <a:p>
            <a:pPr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
        <p:nvSpPr>
          <p:cNvPr id="40" name="Дата 3">
            <a:extLst>
              <a:ext uri="{FF2B5EF4-FFF2-40B4-BE49-F238E27FC236}">
                <a16:creationId xmlns:a16="http://schemas.microsoft.com/office/drawing/2014/main" xmlns="" id="{16DF808F-D351-410D-9F2D-398F1650834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5CBDF859-0E53-403F-BDF5-D2ACFDE0F0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6C783243-E8EE-43A9-8751-47F28258C851}"/>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1402395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CF8AECF-5A92-463B-BA47-0FCC18460F23}"/>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93EE04FB-7154-40A4-B450-6D374EEA1D49}"/>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9CC78B40-9FD9-446A-B45F-300105F793C2}"/>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530379A0-5C8C-401F-999E-853BBE819ED7}"/>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8950255A-61D7-40B8-81A8-E5551BC999C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38904292-78D1-42CD-8EC5-4992803B9A1E}"/>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0" name="Дата 3">
            <a:extLst>
              <a:ext uri="{FF2B5EF4-FFF2-40B4-BE49-F238E27FC236}">
                <a16:creationId xmlns:a16="http://schemas.microsoft.com/office/drawing/2014/main" xmlns="" id="{0B283B3A-087C-457E-A2AA-C7F855A8F10F}"/>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1" name="Нижний колонтитул 4">
            <a:extLst>
              <a:ext uri="{FF2B5EF4-FFF2-40B4-BE49-F238E27FC236}">
                <a16:creationId xmlns:a16="http://schemas.microsoft.com/office/drawing/2014/main" xmlns="" id="{B407BCF8-1966-4465-AC77-708642E4FE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2" name="Номер слайда 5">
            <a:extLst>
              <a:ext uri="{FF2B5EF4-FFF2-40B4-BE49-F238E27FC236}">
                <a16:creationId xmlns:a16="http://schemas.microsoft.com/office/drawing/2014/main" xmlns="" id="{771AF851-D6F8-47DF-80DA-62CC552687E0}"/>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4" name="Объект 37">
            <a:extLst>
              <a:ext uri="{FF2B5EF4-FFF2-40B4-BE49-F238E27FC236}">
                <a16:creationId xmlns:a16="http://schemas.microsoft.com/office/drawing/2014/main" xmlns="" id="{8814F959-09CC-4946-86C4-CFAD4C2BF452}"/>
              </a:ext>
            </a:extLst>
          </p:cNvPr>
          <p:cNvSpPr>
            <a:spLocks noGrp="1"/>
          </p:cNvSpPr>
          <p:nvPr>
            <p:ph sz="quarter" idx="13" hasCustomPrompt="1"/>
          </p:nvPr>
        </p:nvSpPr>
        <p:spPr>
          <a:xfrm>
            <a:off x="301381" y="170452"/>
            <a:ext cx="8555612" cy="4184701"/>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32991679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EE436F9-C1F1-473C-97B1-34B3AC1620B8}"/>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664B0B3C-4A91-4D0C-941E-B7D2E36CF7E6}"/>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D7F6BD6-AD9B-40A8-8631-93927B6028B3}"/>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00A7304B-809F-421E-B3C1-960A6CD5531D}"/>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2AAB6B79-0E9F-4797-8DFA-9A437017F14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98F8DC0C-B421-4039-8482-5135B165999D}"/>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00C6B4A2-DB23-481A-87BC-CFF3992EA686}"/>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38" name="Нижний колонтитул 4">
            <a:extLst>
              <a:ext uri="{FF2B5EF4-FFF2-40B4-BE49-F238E27FC236}">
                <a16:creationId xmlns:a16="http://schemas.microsoft.com/office/drawing/2014/main" xmlns="" id="{209EAA56-735E-4FAE-88DA-398D6B3EEFC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39" name="Номер слайда 5">
            <a:extLst>
              <a:ext uri="{FF2B5EF4-FFF2-40B4-BE49-F238E27FC236}">
                <a16:creationId xmlns:a16="http://schemas.microsoft.com/office/drawing/2014/main" xmlns="" id="{AF69C6C1-6449-4CEB-BD22-FA54483121C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1" name="Объект 37">
            <a:extLst>
              <a:ext uri="{FF2B5EF4-FFF2-40B4-BE49-F238E27FC236}">
                <a16:creationId xmlns:a16="http://schemas.microsoft.com/office/drawing/2014/main" xmlns="" id="{E3F944C7-0E33-4C9B-9544-26D03DD5ECE8}"/>
              </a:ext>
            </a:extLst>
          </p:cNvPr>
          <p:cNvSpPr>
            <a:spLocks noGrp="1"/>
          </p:cNvSpPr>
          <p:nvPr>
            <p:ph sz="quarter" idx="13" hasCustomPrompt="1"/>
          </p:nvPr>
        </p:nvSpPr>
        <p:spPr>
          <a:xfrm>
            <a:off x="387227" y="243154"/>
            <a:ext cx="8367417" cy="3776486"/>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24977142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spTree>
      <p:nvGrpSpPr>
        <p:cNvPr id="1" name=""/>
        <p:cNvGrpSpPr/>
        <p:nvPr/>
      </p:nvGrpSpPr>
      <p:grpSpPr>
        <a:xfrm>
          <a:off x="0" y="0"/>
          <a:ext cx="0" cy="0"/>
          <a:chOff x="0" y="0"/>
          <a:chExt cx="0" cy="0"/>
        </a:xfrm>
      </p:grpSpPr>
      <p:sp useBgFill="1">
        <p:nvSpPr>
          <p:cNvPr id="42" name="Прямоугольник 41">
            <a:extLst>
              <a:ext uri="{FF2B5EF4-FFF2-40B4-BE49-F238E27FC236}">
                <a16:creationId xmlns:a16="http://schemas.microsoft.com/office/drawing/2014/main" xmlns="" id="{6F70B09C-1A53-4C73-9FD8-708C7D95829B}"/>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90" name="Группа 89">
            <a:extLst>
              <a:ext uri="{FF2B5EF4-FFF2-40B4-BE49-F238E27FC236}">
                <a16:creationId xmlns:a16="http://schemas.microsoft.com/office/drawing/2014/main" xmlns="" id="{D14DE831-4B4E-4AF3-B187-9206DACDB7CA}"/>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91" name="Прямая соединительная линия 90">
              <a:extLst>
                <a:ext uri="{FF2B5EF4-FFF2-40B4-BE49-F238E27FC236}">
                  <a16:creationId xmlns:a16="http://schemas.microsoft.com/office/drawing/2014/main" xmlns=""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xmlns=""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a16="http://schemas.microsoft.com/office/drawing/2014/main" xmlns=""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xmlns=""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Прямоугольник 1">
            <a:extLst>
              <a:ext uri="{FF2B5EF4-FFF2-40B4-BE49-F238E27FC236}">
                <a16:creationId xmlns:a16="http://schemas.microsoft.com/office/drawing/2014/main" xmlns="" id="{600C71E3-446B-4C21-B7C7-B8872FBB5C2C}"/>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77" name="Прямоугольный треугольник 76">
            <a:extLst>
              <a:ext uri="{FF2B5EF4-FFF2-40B4-BE49-F238E27FC236}">
                <a16:creationId xmlns:a16="http://schemas.microsoft.com/office/drawing/2014/main" xmlns="" id="{4E3D1D5C-A81E-44CF-B721-6FBE69359930}"/>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Заголовок 2">
            <a:extLst>
              <a:ext uri="{FF2B5EF4-FFF2-40B4-BE49-F238E27FC236}">
                <a16:creationId xmlns:a16="http://schemas.microsoft.com/office/drawing/2014/main" xmlns="" id="{285F7FBB-B77A-47E6-9B07-5B0A0E9B589A}"/>
              </a:ext>
            </a:extLst>
          </p:cNvPr>
          <p:cNvSpPr>
            <a:spLocks noGrp="1"/>
          </p:cNvSpPr>
          <p:nvPr>
            <p:ph type="title" hasCustomPrompt="1"/>
          </p:nvPr>
        </p:nvSpPr>
        <p:spPr>
          <a:xfrm>
            <a:off x="575861" y="456532"/>
            <a:ext cx="7992279" cy="1126426"/>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82" name="Текст 81">
            <a:extLst>
              <a:ext uri="{FF2B5EF4-FFF2-40B4-BE49-F238E27FC236}">
                <a16:creationId xmlns:a16="http://schemas.microsoft.com/office/drawing/2014/main" xmlns="" id="{8D29AE11-25A6-4A91-94C1-6A26AB6CA3FB}"/>
              </a:ext>
            </a:extLst>
          </p:cNvPr>
          <p:cNvSpPr>
            <a:spLocks noGrp="1"/>
          </p:cNvSpPr>
          <p:nvPr>
            <p:ph type="body" sz="quarter" idx="13" hasCustomPrompt="1"/>
          </p:nvPr>
        </p:nvSpPr>
        <p:spPr>
          <a:xfrm>
            <a:off x="523043"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5" name="Текст 84">
            <a:extLst>
              <a:ext uri="{FF2B5EF4-FFF2-40B4-BE49-F238E27FC236}">
                <a16:creationId xmlns:a16="http://schemas.microsoft.com/office/drawing/2014/main" xmlns="" id="{8BC29F00-8301-4CEE-BA06-1D534F497092}"/>
              </a:ext>
            </a:extLst>
          </p:cNvPr>
          <p:cNvSpPr>
            <a:spLocks noGrp="1"/>
          </p:cNvSpPr>
          <p:nvPr>
            <p:ph type="body" sz="quarter" idx="15" hasCustomPrompt="1"/>
          </p:nvPr>
        </p:nvSpPr>
        <p:spPr>
          <a:xfrm>
            <a:off x="522685"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3" name="Текст 81">
            <a:extLst>
              <a:ext uri="{FF2B5EF4-FFF2-40B4-BE49-F238E27FC236}">
                <a16:creationId xmlns:a16="http://schemas.microsoft.com/office/drawing/2014/main" xmlns="" id="{348078F7-442A-4846-A477-54C056EEA031}"/>
              </a:ext>
            </a:extLst>
          </p:cNvPr>
          <p:cNvSpPr>
            <a:spLocks noGrp="1"/>
          </p:cNvSpPr>
          <p:nvPr>
            <p:ph type="body" sz="quarter" idx="14" hasCustomPrompt="1"/>
          </p:nvPr>
        </p:nvSpPr>
        <p:spPr>
          <a:xfrm>
            <a:off x="4641867"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6" name="Текст 84">
            <a:extLst>
              <a:ext uri="{FF2B5EF4-FFF2-40B4-BE49-F238E27FC236}">
                <a16:creationId xmlns:a16="http://schemas.microsoft.com/office/drawing/2014/main" xmlns="" id="{20846AFB-4D65-421E-BDFC-A127A1D58881}"/>
              </a:ext>
            </a:extLst>
          </p:cNvPr>
          <p:cNvSpPr>
            <a:spLocks noGrp="1"/>
          </p:cNvSpPr>
          <p:nvPr>
            <p:ph type="body" sz="quarter" idx="16" hasCustomPrompt="1"/>
          </p:nvPr>
        </p:nvSpPr>
        <p:spPr>
          <a:xfrm>
            <a:off x="4641867"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7" name="Дата 3">
            <a:extLst>
              <a:ext uri="{FF2B5EF4-FFF2-40B4-BE49-F238E27FC236}">
                <a16:creationId xmlns:a16="http://schemas.microsoft.com/office/drawing/2014/main" xmlns="" id="{4E14FBED-7310-4E87-BFA7-050A91D10F1A}"/>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88" name="Нижний колонтитул 4">
            <a:extLst>
              <a:ext uri="{FF2B5EF4-FFF2-40B4-BE49-F238E27FC236}">
                <a16:creationId xmlns:a16="http://schemas.microsoft.com/office/drawing/2014/main" xmlns="" id="{9D4E6D47-8B2E-4566-8B9E-294FAA0E60EB}"/>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89" name="Номер слайда 5">
            <a:extLst>
              <a:ext uri="{FF2B5EF4-FFF2-40B4-BE49-F238E27FC236}">
                <a16:creationId xmlns:a16="http://schemas.microsoft.com/office/drawing/2014/main" xmlns="" id="{100CAC88-3775-4C14-ABE2-A6DBB5137F52}"/>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1723247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useBgFill="1">
        <p:nvSpPr>
          <p:cNvPr id="86" name="Прямоугольник 85">
            <a:extLst>
              <a:ext uri="{FF2B5EF4-FFF2-40B4-BE49-F238E27FC236}">
                <a16:creationId xmlns:a16="http://schemas.microsoft.com/office/drawing/2014/main" xmlns="" id="{91CF620B-CA95-44EA-ABB7-3C0D72771DB4}"/>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17" name="Прямоугольник 116">
            <a:extLst>
              <a:ext uri="{FF2B5EF4-FFF2-40B4-BE49-F238E27FC236}">
                <a16:creationId xmlns:a16="http://schemas.microsoft.com/office/drawing/2014/main" xmlns="" id="{25C8A854-6AD5-4EA8-ADB0-B4224410C3A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87" name="Группа 86">
            <a:extLst>
              <a:ext uri="{FF2B5EF4-FFF2-40B4-BE49-F238E27FC236}">
                <a16:creationId xmlns:a16="http://schemas.microsoft.com/office/drawing/2014/main" xmlns="" id="{3A155F89-2CC8-4507-9CAF-52B9C04F1C09}"/>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88" name="Прямая соединительная линия 87">
              <a:extLst>
                <a:ext uri="{FF2B5EF4-FFF2-40B4-BE49-F238E27FC236}">
                  <a16:creationId xmlns:a16="http://schemas.microsoft.com/office/drawing/2014/main" xmlns=""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a16="http://schemas.microsoft.com/office/drawing/2014/main" xmlns=""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xmlns=""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xmlns=""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Прямоугольник 45">
            <a:extLst>
              <a:ext uri="{FF2B5EF4-FFF2-40B4-BE49-F238E27FC236}">
                <a16:creationId xmlns:a16="http://schemas.microsoft.com/office/drawing/2014/main" xmlns="" id="{CC3AD463-404C-4576-AC21-F2558295325E}"/>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20" name="Прямоугольный треугольник 119">
            <a:extLst>
              <a:ext uri="{FF2B5EF4-FFF2-40B4-BE49-F238E27FC236}">
                <a16:creationId xmlns:a16="http://schemas.microsoft.com/office/drawing/2014/main" xmlns="" id="{2A73DFF6-076E-4BBC-9CDB-E1B24D9B6C48}"/>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2" name="Заголовок 1">
            <a:extLst>
              <a:ext uri="{FF2B5EF4-FFF2-40B4-BE49-F238E27FC236}">
                <a16:creationId xmlns:a16="http://schemas.microsoft.com/office/drawing/2014/main" xmlns="" id="{C9DE89C6-E571-4739-8BA7-D97BDCD1D16D}"/>
              </a:ext>
            </a:extLst>
          </p:cNvPr>
          <p:cNvSpPr>
            <a:spLocks noGrp="1"/>
          </p:cNvSpPr>
          <p:nvPr>
            <p:ph type="title" hasCustomPrompt="1"/>
          </p:nvPr>
        </p:nvSpPr>
        <p:spPr>
          <a:xfrm>
            <a:off x="1075701" y="441042"/>
            <a:ext cx="6992598" cy="1162258"/>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121" name="Текст 81">
            <a:extLst>
              <a:ext uri="{FF2B5EF4-FFF2-40B4-BE49-F238E27FC236}">
                <a16:creationId xmlns:a16="http://schemas.microsoft.com/office/drawing/2014/main" xmlns="" id="{24221B82-BDC2-43E4-9DC3-109392FCBFAA}"/>
              </a:ext>
            </a:extLst>
          </p:cNvPr>
          <p:cNvSpPr>
            <a:spLocks noGrp="1"/>
          </p:cNvSpPr>
          <p:nvPr>
            <p:ph type="body" sz="quarter" idx="13" hasCustomPrompt="1"/>
          </p:nvPr>
        </p:nvSpPr>
        <p:spPr>
          <a:xfrm>
            <a:off x="239818" y="1816398"/>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23" name="Текст 84">
            <a:extLst>
              <a:ext uri="{FF2B5EF4-FFF2-40B4-BE49-F238E27FC236}">
                <a16:creationId xmlns:a16="http://schemas.microsoft.com/office/drawing/2014/main" xmlns="" id="{F064B050-C9E2-4CBD-8063-8F72369DEA27}"/>
              </a:ext>
            </a:extLst>
          </p:cNvPr>
          <p:cNvSpPr>
            <a:spLocks noGrp="1"/>
          </p:cNvSpPr>
          <p:nvPr>
            <p:ph type="body" sz="quarter" idx="15" hasCustomPrompt="1"/>
          </p:nvPr>
        </p:nvSpPr>
        <p:spPr>
          <a:xfrm>
            <a:off x="239460" y="2595914"/>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2" name="Текст 81">
            <a:extLst>
              <a:ext uri="{FF2B5EF4-FFF2-40B4-BE49-F238E27FC236}">
                <a16:creationId xmlns:a16="http://schemas.microsoft.com/office/drawing/2014/main" xmlns="" id="{AB4DD233-B719-42EE-AE0F-930CABD5AA94}"/>
              </a:ext>
            </a:extLst>
          </p:cNvPr>
          <p:cNvSpPr>
            <a:spLocks noGrp="1"/>
          </p:cNvSpPr>
          <p:nvPr>
            <p:ph type="body" sz="quarter" idx="16" hasCustomPrompt="1"/>
          </p:nvPr>
        </p:nvSpPr>
        <p:spPr>
          <a:xfrm>
            <a:off x="3188954" y="182294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3" name="Текст 84">
            <a:extLst>
              <a:ext uri="{FF2B5EF4-FFF2-40B4-BE49-F238E27FC236}">
                <a16:creationId xmlns:a16="http://schemas.microsoft.com/office/drawing/2014/main" xmlns="" id="{E2F4A9D6-F113-40C1-B3C8-A9BDB2877263}"/>
              </a:ext>
            </a:extLst>
          </p:cNvPr>
          <p:cNvSpPr>
            <a:spLocks noGrp="1"/>
          </p:cNvSpPr>
          <p:nvPr>
            <p:ph type="body" sz="quarter" idx="17" hasCustomPrompt="1"/>
          </p:nvPr>
        </p:nvSpPr>
        <p:spPr>
          <a:xfrm>
            <a:off x="3188596" y="260245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4" name="Текст 81">
            <a:extLst>
              <a:ext uri="{FF2B5EF4-FFF2-40B4-BE49-F238E27FC236}">
                <a16:creationId xmlns:a16="http://schemas.microsoft.com/office/drawing/2014/main" xmlns="" id="{B5E6D4D3-9E8F-4D92-B05A-7E9BBD75948A}"/>
              </a:ext>
            </a:extLst>
          </p:cNvPr>
          <p:cNvSpPr>
            <a:spLocks noGrp="1"/>
          </p:cNvSpPr>
          <p:nvPr>
            <p:ph type="body" sz="quarter" idx="18" hasCustomPrompt="1"/>
          </p:nvPr>
        </p:nvSpPr>
        <p:spPr>
          <a:xfrm>
            <a:off x="6137732" y="182266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5" name="Текст 84">
            <a:extLst>
              <a:ext uri="{FF2B5EF4-FFF2-40B4-BE49-F238E27FC236}">
                <a16:creationId xmlns:a16="http://schemas.microsoft.com/office/drawing/2014/main" xmlns="" id="{9C80C61E-A8B2-4011-AE18-0294FFF88909}"/>
              </a:ext>
            </a:extLst>
          </p:cNvPr>
          <p:cNvSpPr>
            <a:spLocks noGrp="1"/>
          </p:cNvSpPr>
          <p:nvPr>
            <p:ph type="body" sz="quarter" idx="19" hasCustomPrompt="1"/>
          </p:nvPr>
        </p:nvSpPr>
        <p:spPr>
          <a:xfrm>
            <a:off x="6137374" y="260217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25" name="Дата 3">
            <a:extLst>
              <a:ext uri="{FF2B5EF4-FFF2-40B4-BE49-F238E27FC236}">
                <a16:creationId xmlns:a16="http://schemas.microsoft.com/office/drawing/2014/main" xmlns="" id="{DEB76336-3978-4E04-820F-CCD4115F0AF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126" name="Нижний колонтитул 4">
            <a:extLst>
              <a:ext uri="{FF2B5EF4-FFF2-40B4-BE49-F238E27FC236}">
                <a16:creationId xmlns:a16="http://schemas.microsoft.com/office/drawing/2014/main" xmlns="" id="{296D1F50-7662-4B72-8D59-73594E51901D}"/>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127" name="Номер слайда 5">
            <a:extLst>
              <a:ext uri="{FF2B5EF4-FFF2-40B4-BE49-F238E27FC236}">
                <a16:creationId xmlns:a16="http://schemas.microsoft.com/office/drawing/2014/main" xmlns="" id="{DEDEAF7E-D577-4B93-BAE4-358F8963B0DF}"/>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8218434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useBgFill="1">
        <p:nvSpPr>
          <p:cNvPr id="51" name="Прямоугольник 50">
            <a:extLst>
              <a:ext uri="{FF2B5EF4-FFF2-40B4-BE49-F238E27FC236}">
                <a16:creationId xmlns:a16="http://schemas.microsoft.com/office/drawing/2014/main" xmlns="" id="{4987528D-293D-419F-B6B1-A104443B2F85}"/>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2" name="Прямоугольник 51">
            <a:extLst>
              <a:ext uri="{FF2B5EF4-FFF2-40B4-BE49-F238E27FC236}">
                <a16:creationId xmlns:a16="http://schemas.microsoft.com/office/drawing/2014/main" xmlns="" id="{AA467263-FC60-4269-BE10-A00F3AE96AB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3" name="Прямоугольный треугольник 52">
            <a:extLst>
              <a:ext uri="{FF2B5EF4-FFF2-40B4-BE49-F238E27FC236}">
                <a16:creationId xmlns:a16="http://schemas.microsoft.com/office/drawing/2014/main" xmlns="" id="{0A2143FD-5B7E-4844-9056-07C72D17C935}"/>
              </a:ext>
              <a:ext uri="{C183D7F6-B498-43B3-948B-1728B52AA6E4}">
                <adec:decorative xmlns:adec="http://schemas.microsoft.com/office/drawing/2017/decorative" xmlns="" val="1"/>
              </a:ext>
            </a:extLst>
          </p:cNvPr>
          <p:cNvSpPr/>
          <p:nvPr userDrawn="1"/>
        </p:nvSpPr>
        <p:spPr>
          <a:xfrm rot="13500000">
            <a:off x="-269989" y="2744558"/>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4" name="Блок-схема: Документ 53">
            <a:extLst>
              <a:ext uri="{FF2B5EF4-FFF2-40B4-BE49-F238E27FC236}">
                <a16:creationId xmlns:a16="http://schemas.microsoft.com/office/drawing/2014/main" xmlns="" id="{FD193356-2BA7-4BBE-A881-735188BBDB3F}"/>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5" name="Группа 54">
            <a:extLst>
              <a:ext uri="{FF2B5EF4-FFF2-40B4-BE49-F238E27FC236}">
                <a16:creationId xmlns:a16="http://schemas.microsoft.com/office/drawing/2014/main" xmlns="" id="{BABB6A4E-AAF5-46BC-AF70-EFB826898F06}"/>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56" name="Прямая соединительная линия 55">
              <a:extLst>
                <a:ext uri="{FF2B5EF4-FFF2-40B4-BE49-F238E27FC236}">
                  <a16:creationId xmlns:a16="http://schemas.microsoft.com/office/drawing/2014/main" xmlns=""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xmlns=""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xmlns=""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xmlns=""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xmlns=""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xmlns=""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xmlns=""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xmlns=""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xmlns=""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xmlns=""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a16="http://schemas.microsoft.com/office/drawing/2014/main" xmlns=""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a:extLst>
                <a:ext uri="{FF2B5EF4-FFF2-40B4-BE49-F238E27FC236}">
                  <a16:creationId xmlns:a16="http://schemas.microsoft.com/office/drawing/2014/main" xmlns=""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xmlns=""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xmlns=""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xmlns=""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a16="http://schemas.microsoft.com/office/drawing/2014/main" xmlns=""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a16="http://schemas.microsoft.com/office/drawing/2014/main" xmlns=""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a16="http://schemas.microsoft.com/office/drawing/2014/main" xmlns=""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a16="http://schemas.microsoft.com/office/drawing/2014/main" xmlns=""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xmlns=""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xmlns=""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xmlns=""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xmlns="" id="{38B22350-AB76-4020-9872-4E63DFBF96A3}"/>
              </a:ext>
            </a:extLst>
          </p:cNvPr>
          <p:cNvSpPr>
            <a:spLocks noGrp="1"/>
          </p:cNvSpPr>
          <p:nvPr>
            <p:ph type="title" hasCustomPrompt="1"/>
          </p:nvPr>
        </p:nvSpPr>
        <p:spPr>
          <a:xfrm>
            <a:off x="333453" y="689390"/>
            <a:ext cx="4098919" cy="2637455"/>
          </a:xfrm>
          <a:prstGeom prst="rect">
            <a:avLst/>
          </a:prstGeom>
        </p:spPr>
        <p:txBody>
          <a:bodyPr rtlCol="0" anchor="b"/>
          <a:lstStyle>
            <a:lvl1pPr>
              <a:defRPr>
                <a:solidFill>
                  <a:schemeClr val="tx2"/>
                </a:solidFill>
              </a:defRPr>
            </a:lvl1pPr>
          </a:lstStyle>
          <a:p>
            <a:pPr rtl="0"/>
            <a:r>
              <a:rPr lang="ru-RU" noProof="0"/>
              <a:t>Заголовок слайда</a:t>
            </a:r>
          </a:p>
        </p:txBody>
      </p:sp>
      <p:sp>
        <p:nvSpPr>
          <p:cNvPr id="86" name="Подзаголовок 2">
            <a:extLst>
              <a:ext uri="{FF2B5EF4-FFF2-40B4-BE49-F238E27FC236}">
                <a16:creationId xmlns:a16="http://schemas.microsoft.com/office/drawing/2014/main" xmlns="" id="{89A872D6-4D76-4CD1-9873-C29D72DFD68D}"/>
              </a:ext>
            </a:extLst>
          </p:cNvPr>
          <p:cNvSpPr>
            <a:spLocks noGrp="1"/>
          </p:cNvSpPr>
          <p:nvPr>
            <p:ph type="subTitle" idx="1"/>
          </p:nvPr>
        </p:nvSpPr>
        <p:spPr>
          <a:xfrm>
            <a:off x="339857" y="3602038"/>
            <a:ext cx="4060691" cy="1560594"/>
          </a:xfrm>
          <a:prstGeom prst="rect">
            <a:avLst/>
          </a:prstGeom>
        </p:spPr>
        <p:txBody>
          <a:bodyPr rtlCol="0"/>
          <a:lstStyle>
            <a:lvl1pPr marL="0" indent="0">
              <a:lnSpc>
                <a:spcPct val="100000"/>
              </a:lnSpc>
              <a:buNone/>
              <a:defRPr sz="1350">
                <a:solidFill>
                  <a:schemeClr val="tx2"/>
                </a:solidFill>
                <a:latin typeface="Calibri" panose="020F0502020204030204" pitchFamily="34" charset="0"/>
              </a:defRPr>
            </a:lvl1pPr>
          </a:lstStyle>
          <a:p>
            <a:pPr algn="l" rtl="0">
              <a:lnSpc>
                <a:spcPct val="110000"/>
              </a:lnSpc>
            </a:pPr>
            <a:r>
              <a:rPr lang="ru-RU" noProof="0">
                <a:solidFill>
                  <a:schemeClr val="tx2">
                    <a:alpha val="80000"/>
                  </a:schemeClr>
                </a:solidFill>
              </a:rPr>
              <a:t>Образец подзаголовка</a:t>
            </a:r>
          </a:p>
        </p:txBody>
      </p:sp>
      <p:sp>
        <p:nvSpPr>
          <p:cNvPr id="91" name="Дата 3">
            <a:extLst>
              <a:ext uri="{FF2B5EF4-FFF2-40B4-BE49-F238E27FC236}">
                <a16:creationId xmlns:a16="http://schemas.microsoft.com/office/drawing/2014/main" xmlns="" id="{4986AE78-551F-477B-AF47-E26167A61C6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7" name="Рисунок 4">
            <a:extLst>
              <a:ext uri="{FF2B5EF4-FFF2-40B4-BE49-F238E27FC236}">
                <a16:creationId xmlns:a16="http://schemas.microsoft.com/office/drawing/2014/main" xmlns="" id="{5C9DFB21-140A-4BCA-8D67-8581312FE9D8}"/>
              </a:ext>
            </a:extLst>
          </p:cNvPr>
          <p:cNvSpPr>
            <a:spLocks noGrp="1"/>
          </p:cNvSpPr>
          <p:nvPr>
            <p:ph type="pic" sz="quarter" idx="15" hasCustomPrompt="1"/>
          </p:nvPr>
        </p:nvSpPr>
        <p:spPr>
          <a:xfrm>
            <a:off x="4497473" y="443885"/>
            <a:ext cx="4432373" cy="5879389"/>
          </a:xfrm>
          <a:prstGeom prst="ellipse">
            <a:avLst/>
          </a:prstGeom>
        </p:spPr>
        <p:txBody>
          <a:bodyPr rtlCol="0" anchor="ctr"/>
          <a:lstStyle>
            <a:lvl1pPr marL="0" indent="0" algn="ctr">
              <a:buNone/>
              <a:defRPr sz="1500">
                <a:solidFill>
                  <a:schemeClr val="tx1"/>
                </a:solidFill>
                <a:latin typeface="Calibri" panose="020F0502020204030204" pitchFamily="34" charset="0"/>
              </a:defRPr>
            </a:lvl1pPr>
          </a:lstStyle>
          <a:p>
            <a:pPr rtl="0"/>
            <a:r>
              <a:rPr lang="ru-RU" noProof="0"/>
              <a:t>Щелкните, чтобы добавить фотографию</a:t>
            </a:r>
          </a:p>
        </p:txBody>
      </p:sp>
      <p:sp>
        <p:nvSpPr>
          <p:cNvPr id="92" name="Нижний колонтитул 4">
            <a:extLst>
              <a:ext uri="{FF2B5EF4-FFF2-40B4-BE49-F238E27FC236}">
                <a16:creationId xmlns:a16="http://schemas.microsoft.com/office/drawing/2014/main" xmlns="" id="{19C3F2E1-5471-4835-8A24-5F00674FDEFA}"/>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93" name="Номер слайда 5">
            <a:extLst>
              <a:ext uri="{FF2B5EF4-FFF2-40B4-BE49-F238E27FC236}">
                <a16:creationId xmlns:a16="http://schemas.microsoft.com/office/drawing/2014/main" xmlns="" id="{24B165E2-B012-4272-BBB2-66D70B29AEDC}"/>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3531395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Заголовок">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D1C27E24-5B5B-4605-9165-13141795F0CE}"/>
              </a:ext>
            </a:extLst>
          </p:cNvPr>
          <p:cNvSpPr>
            <a:spLocks noGrp="1"/>
          </p:cNvSpPr>
          <p:nvPr>
            <p:ph type="title" hasCustomPrompt="1"/>
          </p:nvPr>
        </p:nvSpPr>
        <p:spPr>
          <a:xfrm>
            <a:off x="0" y="3672869"/>
            <a:ext cx="9143999"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rtlCol="0" anchor="ctr"/>
          <a:lstStyle>
            <a:lvl1pPr marL="548640" algn="l">
              <a:lnSpc>
                <a:spcPct val="100000"/>
              </a:lnSpc>
              <a:spcBef>
                <a:spcPts val="600"/>
              </a:spcBef>
              <a:defRPr sz="4050"/>
            </a:lvl1pPr>
          </a:lstStyle>
          <a:p>
            <a:pPr rtl="0"/>
            <a:r>
              <a:rPr lang="ru-RU" noProof="0"/>
              <a:t>Щелкните заголовок</a:t>
            </a:r>
          </a:p>
        </p:txBody>
      </p:sp>
      <p:sp>
        <p:nvSpPr>
          <p:cNvPr id="6" name="Рисунок 5">
            <a:extLst>
              <a:ext uri="{FF2B5EF4-FFF2-40B4-BE49-F238E27FC236}">
                <a16:creationId xmlns:a16="http://schemas.microsoft.com/office/drawing/2014/main" xmlns="" id="{B290432B-E439-40FF-A9AA-F20D8672B1D6}"/>
              </a:ext>
            </a:extLst>
          </p:cNvPr>
          <p:cNvSpPr>
            <a:spLocks noGrp="1"/>
          </p:cNvSpPr>
          <p:nvPr>
            <p:ph type="pic" sz="quarter" idx="13" hasCustomPrompt="1"/>
          </p:nvPr>
        </p:nvSpPr>
        <p:spPr>
          <a:xfrm>
            <a:off x="0" y="0"/>
            <a:ext cx="9143999"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rtlCol="0">
            <a:noAutofit/>
          </a:bodyPr>
          <a:lstStyle>
            <a:lvl1pPr marL="0" indent="0" algn="ctr">
              <a:buNone/>
              <a:defRPr>
                <a:solidFill>
                  <a:schemeClr val="accent5"/>
                </a:solidFill>
                <a:latin typeface="Calibri" panose="020F0502020204030204" pitchFamily="34" charset="0"/>
              </a:defRPr>
            </a:lvl1pPr>
          </a:lstStyle>
          <a:p>
            <a:pPr rtl="0"/>
            <a:r>
              <a:rPr lang="ru-RU" noProof="0"/>
              <a:t>Вставьте здесь фото</a:t>
            </a:r>
          </a:p>
        </p:txBody>
      </p:sp>
      <p:sp>
        <p:nvSpPr>
          <p:cNvPr id="13" name="Текст 7">
            <a:extLst>
              <a:ext uri="{FF2B5EF4-FFF2-40B4-BE49-F238E27FC236}">
                <a16:creationId xmlns:a16="http://schemas.microsoft.com/office/drawing/2014/main" xmlns="" id="{5FD77643-24B8-4D2F-9CCC-3BCE807F703F}"/>
              </a:ext>
            </a:extLst>
          </p:cNvPr>
          <p:cNvSpPr>
            <a:spLocks noGrp="1"/>
          </p:cNvSpPr>
          <p:nvPr>
            <p:ph type="body" sz="quarter" idx="15" hasCustomPrompt="1"/>
          </p:nvPr>
        </p:nvSpPr>
        <p:spPr>
          <a:xfrm>
            <a:off x="5943600" y="4246791"/>
            <a:ext cx="2686050" cy="2081213"/>
          </a:xfrm>
          <a:prstGeom prst="rect">
            <a:avLst/>
          </a:prstGeom>
        </p:spPr>
        <p:txBody>
          <a:bodyPr rtlCol="0" anchor="ctr"/>
          <a:lstStyle>
            <a:lvl1pPr marL="0" indent="0">
              <a:buNone/>
              <a:defRPr>
                <a:latin typeface="Calibri" panose="020F0502020204030204" pitchFamily="34" charset="0"/>
              </a:defRPr>
            </a:lvl1pPr>
          </a:lstStyle>
          <a:p>
            <a:pPr lvl="0" rtl="0"/>
            <a:r>
              <a:rPr lang="ru-RU" noProof="0"/>
              <a:t>Подзаголовок слайда</a:t>
            </a:r>
          </a:p>
        </p:txBody>
      </p:sp>
    </p:spTree>
    <p:extLst>
      <p:ext uri="{BB962C8B-B14F-4D97-AF65-F5344CB8AC3E}">
        <p14:creationId xmlns:p14="http://schemas.microsoft.com/office/powerpoint/2010/main" val="3860218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0F25F0BC-3414-4A4E-82FD-7DE1761A554A}"/>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5136E80E-F44A-4A08-AD5C-C4E6E83A717C}"/>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олилиния: фигура 3">
            <a:extLst>
              <a:ext uri="{FF2B5EF4-FFF2-40B4-BE49-F238E27FC236}">
                <a16:creationId xmlns:a16="http://schemas.microsoft.com/office/drawing/2014/main" xmlns="" id="{C4F02106-B95B-4137-ABA0-DE89F9345654}"/>
              </a:ext>
              <a:ext uri="{C183D7F6-B498-43B3-948B-1728B52AA6E4}">
                <adec:decorative xmlns:adec="http://schemas.microsoft.com/office/drawing/2017/decorative" xmlns="" val="1"/>
              </a:ext>
            </a:extLst>
          </p:cNvPr>
          <p:cNvSpPr/>
          <p:nvPr userDrawn="1"/>
        </p:nvSpPr>
        <p:spPr>
          <a:xfrm rot="10800000">
            <a:off x="2330" y="-6055"/>
            <a:ext cx="9139340"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350">
              <a:solidFill>
                <a:prstClr val="white"/>
              </a:solidFill>
              <a:latin typeface="Calibri" panose="020F0502020204030204" pitchFamily="34" charset="0"/>
            </a:endParaRPr>
          </a:p>
        </p:txBody>
      </p:sp>
      <p:sp>
        <p:nvSpPr>
          <p:cNvPr id="5" name="Прямоугольный треугольник 4">
            <a:extLst>
              <a:ext uri="{FF2B5EF4-FFF2-40B4-BE49-F238E27FC236}">
                <a16:creationId xmlns:a16="http://schemas.microsoft.com/office/drawing/2014/main" xmlns="" id="{86F50E1B-B981-4FF3-B7D0-ED31A0707BAE}"/>
              </a:ext>
              <a:ext uri="{C183D7F6-B498-43B3-948B-1728B52AA6E4}">
                <adec:decorative xmlns:adec="http://schemas.microsoft.com/office/drawing/2017/decorative" xmlns="" val="1"/>
              </a:ext>
            </a:extLst>
          </p:cNvPr>
          <p:cNvSpPr/>
          <p:nvPr userDrawn="1"/>
        </p:nvSpPr>
        <p:spPr>
          <a:xfrm rot="13500000">
            <a:off x="-271213" y="3606485"/>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6" name="Полилиния: Фигура 5">
            <a:extLst>
              <a:ext uri="{FF2B5EF4-FFF2-40B4-BE49-F238E27FC236}">
                <a16:creationId xmlns:a16="http://schemas.microsoft.com/office/drawing/2014/main" xmlns="" id="{0AE35541-C201-4A8C-8E97-2CF46579AF03}"/>
              </a:ext>
              <a:ext uri="{C183D7F6-B498-43B3-948B-1728B52AA6E4}">
                <adec:decorative xmlns:adec="http://schemas.microsoft.com/office/drawing/2017/decorative" xmlns="" val="1"/>
              </a:ext>
            </a:extLst>
          </p:cNvPr>
          <p:cNvSpPr/>
          <p:nvPr userDrawn="1"/>
        </p:nvSpPr>
        <p:spPr>
          <a:xfrm>
            <a:off x="27205" y="5198354"/>
            <a:ext cx="1952194"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7" name="Группа 6">
            <a:extLst>
              <a:ext uri="{FF2B5EF4-FFF2-40B4-BE49-F238E27FC236}">
                <a16:creationId xmlns:a16="http://schemas.microsoft.com/office/drawing/2014/main" xmlns="" id="{2D77D8A9-52A9-426B-A7FA-8F0D57A03862}"/>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8" name="Прямая соединительная линия 7">
              <a:extLst>
                <a:ext uri="{FF2B5EF4-FFF2-40B4-BE49-F238E27FC236}">
                  <a16:creationId xmlns:a16="http://schemas.microsoft.com/office/drawing/2014/main" xmlns=""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Заголовок 1">
            <a:extLst>
              <a:ext uri="{FF2B5EF4-FFF2-40B4-BE49-F238E27FC236}">
                <a16:creationId xmlns:a16="http://schemas.microsoft.com/office/drawing/2014/main" xmlns="" id="{5DF337DA-C179-4649-9021-51ECBB849B65}"/>
              </a:ext>
            </a:extLst>
          </p:cNvPr>
          <p:cNvSpPr>
            <a:spLocks noGrp="1"/>
          </p:cNvSpPr>
          <p:nvPr>
            <p:ph type="title"/>
          </p:nvPr>
        </p:nvSpPr>
        <p:spPr>
          <a:xfrm>
            <a:off x="342900" y="3520914"/>
            <a:ext cx="4164311" cy="2727486"/>
          </a:xfrm>
          <a:prstGeom prst="rect">
            <a:avLst/>
          </a:prstGeom>
        </p:spPr>
        <p:txBody>
          <a:bodyPr rtlCol="0" anchor="t">
            <a:normAutofit/>
          </a:bodyPr>
          <a:lstStyle>
            <a:lvl1pPr>
              <a:defRPr>
                <a:solidFill>
                  <a:schemeClr val="tx2"/>
                </a:solidFill>
              </a:defRPr>
            </a:lvl1pPr>
          </a:lstStyle>
          <a:p>
            <a:pPr rtl="0">
              <a:lnSpc>
                <a:spcPct val="110000"/>
              </a:lnSpc>
            </a:pPr>
            <a:r>
              <a:rPr lang="ru-RU" noProof="0">
                <a:solidFill>
                  <a:schemeClr val="tx2"/>
                </a:solidFill>
                <a:cs typeface="Posterama" panose="020B0504020200020000" pitchFamily="34" charset="0"/>
              </a:rPr>
              <a:t>Образец заголовка</a:t>
            </a:r>
          </a:p>
        </p:txBody>
      </p:sp>
      <p:sp>
        <p:nvSpPr>
          <p:cNvPr id="50" name="Рисунок 44">
            <a:extLst>
              <a:ext uri="{FF2B5EF4-FFF2-40B4-BE49-F238E27FC236}">
                <a16:creationId xmlns:a16="http://schemas.microsoft.com/office/drawing/2014/main" xmlns="" id="{CDAEDC08-93B5-4CC2-A77F-91F47AD1D735}"/>
              </a:ext>
            </a:extLst>
          </p:cNvPr>
          <p:cNvSpPr>
            <a:spLocks noGrp="1"/>
          </p:cNvSpPr>
          <p:nvPr>
            <p:ph type="pic" sz="quarter" idx="13" hasCustomPrompt="1"/>
          </p:nvPr>
        </p:nvSpPr>
        <p:spPr>
          <a:xfrm>
            <a:off x="142875" y="195264"/>
            <a:ext cx="4377929" cy="2960687"/>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51" name="Рисунок 48">
            <a:extLst>
              <a:ext uri="{FF2B5EF4-FFF2-40B4-BE49-F238E27FC236}">
                <a16:creationId xmlns:a16="http://schemas.microsoft.com/office/drawing/2014/main" xmlns="" id="{C34DF4FD-6356-4CA5-9E6F-749666E2D43A}"/>
              </a:ext>
            </a:extLst>
          </p:cNvPr>
          <p:cNvSpPr>
            <a:spLocks noGrp="1"/>
          </p:cNvSpPr>
          <p:nvPr>
            <p:ph type="pic" sz="quarter" idx="14" hasCustomPrompt="1"/>
          </p:nvPr>
        </p:nvSpPr>
        <p:spPr>
          <a:xfrm>
            <a:off x="4623199" y="184841"/>
            <a:ext cx="4381497" cy="2987199"/>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39" name="Объект 38">
            <a:extLst>
              <a:ext uri="{FF2B5EF4-FFF2-40B4-BE49-F238E27FC236}">
                <a16:creationId xmlns:a16="http://schemas.microsoft.com/office/drawing/2014/main" xmlns="" id="{9C696AEE-49AB-4D07-90D6-AD1902517231}"/>
              </a:ext>
            </a:extLst>
          </p:cNvPr>
          <p:cNvSpPr>
            <a:spLocks noGrp="1"/>
          </p:cNvSpPr>
          <p:nvPr>
            <p:ph sz="quarter" idx="15" hasCustomPrompt="1"/>
          </p:nvPr>
        </p:nvSpPr>
        <p:spPr>
          <a:xfrm>
            <a:off x="4642247" y="3525612"/>
            <a:ext cx="4362450" cy="2720975"/>
          </a:xfrm>
          <a:prstGeom prst="rect">
            <a:avLst/>
          </a:prstGeom>
        </p:spPr>
        <p:txBody>
          <a:bodyPr rtlCol="0"/>
          <a:lstStyle>
            <a:lvl1pPr marL="0" indent="0">
              <a:buNone/>
              <a:defRPr sz="1800">
                <a:solidFill>
                  <a:schemeClr val="tx2"/>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52" name="Дата 3">
            <a:extLst>
              <a:ext uri="{FF2B5EF4-FFF2-40B4-BE49-F238E27FC236}">
                <a16:creationId xmlns:a16="http://schemas.microsoft.com/office/drawing/2014/main" xmlns="" id="{CEABCB88-BA9F-47D3-A787-DF88895F2557}"/>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53" name="Нижний колонтитул 4">
            <a:extLst>
              <a:ext uri="{FF2B5EF4-FFF2-40B4-BE49-F238E27FC236}">
                <a16:creationId xmlns:a16="http://schemas.microsoft.com/office/drawing/2014/main" xmlns="" id="{6244155B-5D28-4D19-90C2-1FBB57AA8E80}"/>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54" name="Номер слайда 5">
            <a:extLst>
              <a:ext uri="{FF2B5EF4-FFF2-40B4-BE49-F238E27FC236}">
                <a16:creationId xmlns:a16="http://schemas.microsoft.com/office/drawing/2014/main" xmlns="" id="{E2F1D5A7-A160-4678-8595-C5E217295F85}"/>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35689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88878880-76F2-45B5-916B-36E7EE2B1CFF}"/>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1B75C3C8-6E32-4269-9316-DC942E00A4E2}"/>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47C2144-3704-461F-AEA4-5AD7F2A4BA9E}"/>
              </a:ext>
              <a:ext uri="{C183D7F6-B498-43B3-948B-1728B52AA6E4}">
                <adec:decorative xmlns:adec="http://schemas.microsoft.com/office/drawing/2017/decorative" xmlns="" val="1"/>
              </a:ext>
            </a:extLst>
          </p:cNvPr>
          <p:cNvSpPr/>
          <p:nvPr userDrawn="1"/>
        </p:nvSpPr>
        <p:spPr>
          <a:xfrm rot="13500000">
            <a:off x="-284145" y="1630180"/>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 name="Блок-схема: Документ 4">
            <a:extLst>
              <a:ext uri="{FF2B5EF4-FFF2-40B4-BE49-F238E27FC236}">
                <a16:creationId xmlns:a16="http://schemas.microsoft.com/office/drawing/2014/main" xmlns="" id="{5C2F4A0D-E022-45C1-A4F2-BDD40ECBB273}"/>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6" name="Группа 5">
            <a:extLst>
              <a:ext uri="{FF2B5EF4-FFF2-40B4-BE49-F238E27FC236}">
                <a16:creationId xmlns:a16="http://schemas.microsoft.com/office/drawing/2014/main" xmlns="" id="{3B95DAD1-C9F8-42EA-938C-AD799D0D1D1F}"/>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7" name="Прямая соединительная линия 6">
              <a:extLst>
                <a:ext uri="{FF2B5EF4-FFF2-40B4-BE49-F238E27FC236}">
                  <a16:creationId xmlns:a16="http://schemas.microsoft.com/office/drawing/2014/main" xmlns=""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Заголовок 1">
            <a:extLst>
              <a:ext uri="{FF2B5EF4-FFF2-40B4-BE49-F238E27FC236}">
                <a16:creationId xmlns:a16="http://schemas.microsoft.com/office/drawing/2014/main" xmlns="" id="{EBBBF2BB-36BE-45E7-A35B-260E76E7D477}"/>
              </a:ext>
            </a:extLst>
          </p:cNvPr>
          <p:cNvSpPr>
            <a:spLocks noGrp="1"/>
          </p:cNvSpPr>
          <p:nvPr>
            <p:ph type="title"/>
          </p:nvPr>
        </p:nvSpPr>
        <p:spPr>
          <a:xfrm>
            <a:off x="342900" y="725468"/>
            <a:ext cx="4057648" cy="1982171"/>
          </a:xfrm>
          <a:prstGeom prst="rect">
            <a:avLst/>
          </a:prstGeom>
        </p:spPr>
        <p:txBody>
          <a:bodyPr rtlCol="0">
            <a:normAutofit/>
          </a:body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2" name="Объект 38">
            <a:extLst>
              <a:ext uri="{FF2B5EF4-FFF2-40B4-BE49-F238E27FC236}">
                <a16:creationId xmlns:a16="http://schemas.microsoft.com/office/drawing/2014/main" xmlns="" id="{03257FF4-6F58-4A1E-866D-198569F9174B}"/>
              </a:ext>
            </a:extLst>
          </p:cNvPr>
          <p:cNvSpPr>
            <a:spLocks noGrp="1"/>
          </p:cNvSpPr>
          <p:nvPr>
            <p:ph sz="quarter" idx="15" hasCustomPrompt="1"/>
          </p:nvPr>
        </p:nvSpPr>
        <p:spPr>
          <a:xfrm>
            <a:off x="339828" y="2957666"/>
            <a:ext cx="4157643" cy="3358733"/>
          </a:xfrm>
          <a:prstGeom prst="rect">
            <a:avLst/>
          </a:prstGeom>
        </p:spPr>
        <p:txBody>
          <a:bodyPr rtlCol="0"/>
          <a:lstStyle>
            <a:lvl1pPr marL="0" indent="0">
              <a:lnSpc>
                <a:spcPct val="120000"/>
              </a:lnSpc>
              <a:buNone/>
              <a:defRPr sz="1350">
                <a:solidFill>
                  <a:schemeClr val="bg1"/>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44" name="Рисунок 42">
            <a:extLst>
              <a:ext uri="{FF2B5EF4-FFF2-40B4-BE49-F238E27FC236}">
                <a16:creationId xmlns:a16="http://schemas.microsoft.com/office/drawing/2014/main" xmlns="" id="{32195099-4E20-48F3-8272-F12592AD44FC}"/>
              </a:ext>
            </a:extLst>
          </p:cNvPr>
          <p:cNvSpPr>
            <a:spLocks noGrp="1"/>
          </p:cNvSpPr>
          <p:nvPr>
            <p:ph type="pic" sz="quarter" idx="13" hasCustomPrompt="1"/>
          </p:nvPr>
        </p:nvSpPr>
        <p:spPr>
          <a:xfrm>
            <a:off x="4964906" y="725488"/>
            <a:ext cx="4041368" cy="5519467"/>
          </a:xfrm>
          <a:prstGeom prst="rect">
            <a:avLst/>
          </a:prstGeom>
        </p:spPr>
        <p:txBody>
          <a:bodyPr rtlCol="0"/>
          <a:lstStyle>
            <a:lvl1pPr marL="0" indent="0" algn="ctr">
              <a:buNone/>
              <a:defRPr>
                <a:latin typeface="Calibri" panose="020F0502020204030204" pitchFamily="34" charset="0"/>
              </a:defRPr>
            </a:lvl1pPr>
          </a:lstStyle>
          <a:p>
            <a:pPr rtl="0"/>
            <a:r>
              <a:rPr lang="ru-RU" noProof="0"/>
              <a:t>Вставьте здесь фото</a:t>
            </a:r>
          </a:p>
        </p:txBody>
      </p:sp>
      <p:sp>
        <p:nvSpPr>
          <p:cNvPr id="39" name="Дата 3">
            <a:extLst>
              <a:ext uri="{FF2B5EF4-FFF2-40B4-BE49-F238E27FC236}">
                <a16:creationId xmlns:a16="http://schemas.microsoft.com/office/drawing/2014/main" xmlns="" id="{CFCED92E-6EA8-410D-90AD-DF0B229BF33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0" name="Нижний колонтитул 4">
            <a:extLst>
              <a:ext uri="{FF2B5EF4-FFF2-40B4-BE49-F238E27FC236}">
                <a16:creationId xmlns:a16="http://schemas.microsoft.com/office/drawing/2014/main" xmlns="" id="{FC6D7D3E-FCD8-42CA-A1BB-9112B553057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1" name="Номер слайда 5">
            <a:extLst>
              <a:ext uri="{FF2B5EF4-FFF2-40B4-BE49-F238E27FC236}">
                <a16:creationId xmlns:a16="http://schemas.microsoft.com/office/drawing/2014/main" xmlns="" id="{A49CA3E6-DD23-4395-AE34-560EA1122353}"/>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8848579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46" name="Заголовок 1">
            <a:extLst>
              <a:ext uri="{FF2B5EF4-FFF2-40B4-BE49-F238E27FC236}">
                <a16:creationId xmlns:a16="http://schemas.microsoft.com/office/drawing/2014/main" xmlns="" id="{0B54C968-9162-4E94-9F00-9921A43337D8}"/>
              </a:ext>
            </a:extLst>
          </p:cNvPr>
          <p:cNvSpPr>
            <a:spLocks noGrp="1"/>
          </p:cNvSpPr>
          <p:nvPr>
            <p:ph type="ctrTitle"/>
          </p:nvPr>
        </p:nvSpPr>
        <p:spPr>
          <a:xfrm>
            <a:off x="-7418" y="1"/>
            <a:ext cx="4626137"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rtlCol="0"/>
          <a:lstStyle/>
          <a:p>
            <a:pPr algn="l"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45" name="Рисунок 44">
            <a:extLst>
              <a:ext uri="{FF2B5EF4-FFF2-40B4-BE49-F238E27FC236}">
                <a16:creationId xmlns:a16="http://schemas.microsoft.com/office/drawing/2014/main" xmlns="" id="{BA990E7A-F299-4210-97ED-B2240FAF8D7D}"/>
              </a:ext>
            </a:extLst>
          </p:cNvPr>
          <p:cNvSpPr>
            <a:spLocks noGrp="1"/>
          </p:cNvSpPr>
          <p:nvPr>
            <p:ph type="pic" sz="quarter" idx="10" hasCustomPrompt="1"/>
          </p:nvPr>
        </p:nvSpPr>
        <p:spPr>
          <a:xfrm>
            <a:off x="3493294" y="1"/>
            <a:ext cx="5650706"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rtlCol="0">
            <a:noAutofit/>
          </a:bodyPr>
          <a:lstStyle>
            <a:lvl1pPr marL="0" indent="0" algn="ctr">
              <a:buNone/>
              <a:defRPr>
                <a:solidFill>
                  <a:schemeClr val="tx1"/>
                </a:solidFill>
                <a:latin typeface="Calibri" panose="020F0502020204030204" pitchFamily="34" charset="0"/>
              </a:defRPr>
            </a:lvl1pPr>
          </a:lstStyle>
          <a:p>
            <a:pPr rtl="0"/>
            <a:r>
              <a:rPr lang="ru-RU" noProof="0"/>
              <a:t>Вставьте здесь фото</a:t>
            </a:r>
          </a:p>
        </p:txBody>
      </p:sp>
      <p:sp>
        <p:nvSpPr>
          <p:cNvPr id="36" name="Подзаголовок 2">
            <a:extLst>
              <a:ext uri="{FF2B5EF4-FFF2-40B4-BE49-F238E27FC236}">
                <a16:creationId xmlns:a16="http://schemas.microsoft.com/office/drawing/2014/main" xmlns="" id="{74108930-733F-4442-A067-3D79F6C096BE}"/>
              </a:ext>
            </a:extLst>
          </p:cNvPr>
          <p:cNvSpPr>
            <a:spLocks noGrp="1"/>
          </p:cNvSpPr>
          <p:nvPr>
            <p:ph type="subTitle" idx="1" hasCustomPrompt="1"/>
          </p:nvPr>
        </p:nvSpPr>
        <p:spPr>
          <a:xfrm>
            <a:off x="403057" y="4072045"/>
            <a:ext cx="3425993" cy="1495379"/>
          </a:xfrm>
          <a:prstGeom prst="rect">
            <a:avLst/>
          </a:prstGeom>
        </p:spPr>
        <p:txBody>
          <a:bodyPr rtlCol="0"/>
          <a:lstStyle>
            <a:lvl1pPr marL="0" indent="0" algn="l" rtl="0">
              <a:lnSpc>
                <a:spcPct val="110000"/>
              </a:lnSpc>
              <a:buNone/>
              <a:tabLst>
                <a:tab pos="3514725" algn="l"/>
              </a:tabLst>
              <a:defRPr>
                <a:latin typeface="Calibri" panose="020F0502020204030204" pitchFamily="34" charset="0"/>
              </a:defRPr>
            </a:lvl1pPr>
          </a:lstStyle>
          <a:p>
            <a:pPr algn="l"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Tree>
    <p:extLst>
      <p:ext uri="{BB962C8B-B14F-4D97-AF65-F5344CB8AC3E}">
        <p14:creationId xmlns:p14="http://schemas.microsoft.com/office/powerpoint/2010/main" val="24280011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BA840BD-172F-4ADB-A4C1-EA3FB3A68A67}"/>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D0D03E71-B54E-4A6E-A4F8-B6056182446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12154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DD6F5FA1-46FA-4429-A549-1D06D0D7D981}"/>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971BDD7C-B416-481F-A16C-3B14FBB3132F}"/>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6B10FFBE-9594-45E8-A55B-2C29EC499487}"/>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6A6EAAA1-04E1-4507-BB68-77740F2960C1}"/>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8" name="Объект 37">
            <a:extLst>
              <a:ext uri="{FF2B5EF4-FFF2-40B4-BE49-F238E27FC236}">
                <a16:creationId xmlns:a16="http://schemas.microsoft.com/office/drawing/2014/main" xmlns="" id="{A3DF4F51-7BE0-4413-AE23-64539333639A}"/>
              </a:ext>
            </a:extLst>
          </p:cNvPr>
          <p:cNvSpPr>
            <a:spLocks noGrp="1"/>
          </p:cNvSpPr>
          <p:nvPr>
            <p:ph sz="quarter" idx="13" hasCustomPrompt="1"/>
          </p:nvPr>
        </p:nvSpPr>
        <p:spPr>
          <a:xfrm>
            <a:off x="629841" y="2124075"/>
            <a:ext cx="7884319" cy="3906838"/>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
        <p:nvSpPr>
          <p:cNvPr id="40" name="Дата 3">
            <a:extLst>
              <a:ext uri="{FF2B5EF4-FFF2-40B4-BE49-F238E27FC236}">
                <a16:creationId xmlns:a16="http://schemas.microsoft.com/office/drawing/2014/main" xmlns="" id="{523D1252-F7F4-4FB8-950F-8E4B712E27C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F83A4E74-05AF-4A1F-A4D9-6EF4B285C271}"/>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0E42BF9C-AE51-478A-B770-1FB2E0831E0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4879700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4214285-E69B-44FA-8F37-3B82B332A01D}"/>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48A3C966-52CB-4916-B4BA-FF672A06457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CB4C4AFF-B140-4B74-98E9-8E0DBC2D11FF}"/>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CE8265C3-9975-474C-9EC6-1865EDA8BC92}"/>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9E5E795C-10D5-4BFA-AFD1-F1128D94FCD0}"/>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4CBDD123-7FC3-4DB0-9740-BA9F7A8BF0F9}"/>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24199D58-7108-494B-8A84-EB5906E2606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38" name="Нижний колонтитул 4">
            <a:extLst>
              <a:ext uri="{FF2B5EF4-FFF2-40B4-BE49-F238E27FC236}">
                <a16:creationId xmlns:a16="http://schemas.microsoft.com/office/drawing/2014/main" xmlns="" id="{3AAF141C-063A-4050-A290-B4B15D7D975F}"/>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39" name="Номер слайда 5">
            <a:extLst>
              <a:ext uri="{FF2B5EF4-FFF2-40B4-BE49-F238E27FC236}">
                <a16:creationId xmlns:a16="http://schemas.microsoft.com/office/drawing/2014/main" xmlns="" id="{A3C23607-1575-4DAD-BCAD-E0DEAE79F25E}"/>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
        <p:nvSpPr>
          <p:cNvPr id="43" name="Объект 37">
            <a:extLst>
              <a:ext uri="{FF2B5EF4-FFF2-40B4-BE49-F238E27FC236}">
                <a16:creationId xmlns:a16="http://schemas.microsoft.com/office/drawing/2014/main" xmlns="" id="{64C5BEB3-C2F1-4083-B518-6A3C5E3D91C4}"/>
              </a:ext>
            </a:extLst>
          </p:cNvPr>
          <p:cNvSpPr>
            <a:spLocks noGrp="1"/>
          </p:cNvSpPr>
          <p:nvPr>
            <p:ph sz="quarter" idx="13" hasCustomPrompt="1"/>
          </p:nvPr>
        </p:nvSpPr>
        <p:spPr>
          <a:xfrm>
            <a:off x="964096" y="2419525"/>
            <a:ext cx="7215807" cy="3334804"/>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29166290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A0A1C8BA-EE32-4677-A0DB-E8B4A9367ACA}"/>
              </a:ext>
              <a:ext uri="{C183D7F6-B498-43B3-948B-1728B52AA6E4}">
                <adec:decorative xmlns:adec="http://schemas.microsoft.com/office/drawing/2017/decorative" xmlns="" val="1"/>
              </a:ext>
            </a:extLst>
          </p:cNvPr>
          <p:cNvSpPr/>
          <p:nvPr userDrawn="1"/>
        </p:nvSpPr>
        <p:spPr>
          <a:xfrm>
            <a:off x="0" y="0"/>
            <a:ext cx="9144000" cy="6858000"/>
          </a:xfrm>
          <a:prstGeom prst="rect">
            <a:avLst/>
          </a:prstGeom>
          <a:ln w="3848" cap="flat">
            <a:noFill/>
            <a:prstDash val="solid"/>
            <a:miter/>
          </a:ln>
          <a:effectLst/>
        </p:spPr>
        <p:txBody>
          <a:bodyPr rtlCol="0" anchor="ctr"/>
          <a:lstStyle/>
          <a:p>
            <a:endParaRPr lang="ru-RU" sz="1350">
              <a:solidFill>
                <a:prstClr val="black"/>
              </a:solidFill>
              <a:latin typeface="Calibri" panose="020F0502020204030204" pitchFamily="34" charset="0"/>
            </a:endParaRPr>
          </a:p>
        </p:txBody>
      </p:sp>
      <p:sp>
        <p:nvSpPr>
          <p:cNvPr id="44" name="Рисунок 43">
            <a:extLst>
              <a:ext uri="{FF2B5EF4-FFF2-40B4-BE49-F238E27FC236}">
                <a16:creationId xmlns:a16="http://schemas.microsoft.com/office/drawing/2014/main" xmlns="" id="{5579473C-4A97-4174-B0C4-C4B3192B7406}"/>
              </a:ext>
            </a:extLst>
          </p:cNvPr>
          <p:cNvSpPr>
            <a:spLocks noGrp="1"/>
          </p:cNvSpPr>
          <p:nvPr>
            <p:ph type="pic" sz="quarter" idx="13" hasCustomPrompt="1"/>
          </p:nvPr>
        </p:nvSpPr>
        <p:spPr>
          <a:xfrm>
            <a:off x="0" y="0"/>
            <a:ext cx="9144000" cy="6858000"/>
          </a:xfrm>
          <a:prstGeom prst="rect">
            <a:avLst/>
          </a:prstGeom>
        </p:spPr>
        <p:txBody>
          <a:bodyPr rtlCol="0" anchor="ctr"/>
          <a:lstStyle>
            <a:lvl1pPr marL="0" indent="0" algn="ctr">
              <a:buNone/>
              <a:defRPr>
                <a:latin typeface="Calibri" panose="020F0502020204030204" pitchFamily="34" charset="0"/>
              </a:defRPr>
            </a:lvl1pPr>
          </a:lstStyle>
          <a:p>
            <a:pPr rtl="0"/>
            <a:r>
              <a:rPr lang="ru-RU" noProof="0"/>
              <a:t>Вставьте здесь фото</a:t>
            </a:r>
          </a:p>
        </p:txBody>
      </p:sp>
      <p:sp>
        <p:nvSpPr>
          <p:cNvPr id="35" name="Заголовок 1">
            <a:extLst>
              <a:ext uri="{FF2B5EF4-FFF2-40B4-BE49-F238E27FC236}">
                <a16:creationId xmlns:a16="http://schemas.microsoft.com/office/drawing/2014/main" xmlns="" id="{31A29B09-9725-4A06-8144-D0350E24878C}"/>
              </a:ext>
            </a:extLst>
          </p:cNvPr>
          <p:cNvSpPr>
            <a:spLocks noGrp="1"/>
          </p:cNvSpPr>
          <p:nvPr>
            <p:ph type="ctrTitle"/>
          </p:nvPr>
        </p:nvSpPr>
        <p:spPr>
          <a:xfrm>
            <a:off x="9144" y="-1"/>
            <a:ext cx="9125712"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rtlCol="0"/>
          <a:lstStyle>
            <a:lvl1pPr algn="l">
              <a:defRPr sz="3300" baseline="0">
                <a:effectLst>
                  <a:outerShdw blurRad="50800" dist="38100" dir="2700000" algn="tl" rotWithShape="0">
                    <a:prstClr val="black">
                      <a:alpha val="40000"/>
                    </a:prstClr>
                  </a:outerShdw>
                </a:effectLst>
              </a:defRPr>
            </a:lvl1pPr>
          </a:lstStyle>
          <a:p>
            <a:pPr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36" name="Подзаголовок 2">
            <a:extLst>
              <a:ext uri="{FF2B5EF4-FFF2-40B4-BE49-F238E27FC236}">
                <a16:creationId xmlns:a16="http://schemas.microsoft.com/office/drawing/2014/main" xmlns="" id="{0BC153F2-4F90-4C1D-9840-7ED0BE6CC071}"/>
              </a:ext>
            </a:extLst>
          </p:cNvPr>
          <p:cNvSpPr>
            <a:spLocks noGrp="1"/>
          </p:cNvSpPr>
          <p:nvPr>
            <p:ph type="subTitle" idx="1" hasCustomPrompt="1"/>
          </p:nvPr>
        </p:nvSpPr>
        <p:spPr>
          <a:xfrm>
            <a:off x="1178719" y="2057401"/>
            <a:ext cx="6858000" cy="697889"/>
          </a:xfrm>
          <a:prstGeom prst="rect">
            <a:avLst/>
          </a:prstGeom>
        </p:spPr>
        <p:txBody>
          <a:bodyPr rtlCol="0"/>
          <a:lstStyle>
            <a:lvl1pPr marL="0" indent="0" rtl="0">
              <a:lnSpc>
                <a:spcPct val="110000"/>
              </a:lnSpc>
              <a:buNone/>
              <a:tabLst>
                <a:tab pos="3514725" algn="l"/>
              </a:tabLst>
              <a:defRPr sz="2400">
                <a:effectLst>
                  <a:outerShdw blurRad="50800" dist="38100" dir="2700000" algn="tl" rotWithShape="0">
                    <a:prstClr val="black">
                      <a:alpha val="40000"/>
                    </a:prstClr>
                  </a:outerShdw>
                </a:effectLst>
                <a:latin typeface="Calibri" panose="020F0502020204030204" pitchFamily="34" charset="0"/>
              </a:defRPr>
            </a:lvl1pPr>
          </a:lstStyle>
          <a:p>
            <a:pPr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
        <p:nvSpPr>
          <p:cNvPr id="40" name="Дата 3">
            <a:extLst>
              <a:ext uri="{FF2B5EF4-FFF2-40B4-BE49-F238E27FC236}">
                <a16:creationId xmlns:a16="http://schemas.microsoft.com/office/drawing/2014/main" xmlns="" id="{16DF808F-D351-410D-9F2D-398F1650834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5CBDF859-0E53-403F-BDF5-D2ACFDE0F0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6C783243-E8EE-43A9-8751-47F28258C851}"/>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849828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CF8AECF-5A92-463B-BA47-0FCC18460F23}"/>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93EE04FB-7154-40A4-B450-6D374EEA1D49}"/>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9CC78B40-9FD9-446A-B45F-300105F793C2}"/>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530379A0-5C8C-401F-999E-853BBE819ED7}"/>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8950255A-61D7-40B8-81A8-E5551BC999C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38904292-78D1-42CD-8EC5-4992803B9A1E}"/>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0" name="Дата 3">
            <a:extLst>
              <a:ext uri="{FF2B5EF4-FFF2-40B4-BE49-F238E27FC236}">
                <a16:creationId xmlns:a16="http://schemas.microsoft.com/office/drawing/2014/main" xmlns="" id="{0B283B3A-087C-457E-A2AA-C7F855A8F10F}"/>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1" name="Нижний колонтитул 4">
            <a:extLst>
              <a:ext uri="{FF2B5EF4-FFF2-40B4-BE49-F238E27FC236}">
                <a16:creationId xmlns:a16="http://schemas.microsoft.com/office/drawing/2014/main" xmlns="" id="{B407BCF8-1966-4465-AC77-708642E4FE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2" name="Номер слайда 5">
            <a:extLst>
              <a:ext uri="{FF2B5EF4-FFF2-40B4-BE49-F238E27FC236}">
                <a16:creationId xmlns:a16="http://schemas.microsoft.com/office/drawing/2014/main" xmlns="" id="{771AF851-D6F8-47DF-80DA-62CC552687E0}"/>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4" name="Объект 37">
            <a:extLst>
              <a:ext uri="{FF2B5EF4-FFF2-40B4-BE49-F238E27FC236}">
                <a16:creationId xmlns:a16="http://schemas.microsoft.com/office/drawing/2014/main" xmlns="" id="{8814F959-09CC-4946-86C4-CFAD4C2BF452}"/>
              </a:ext>
            </a:extLst>
          </p:cNvPr>
          <p:cNvSpPr>
            <a:spLocks noGrp="1"/>
          </p:cNvSpPr>
          <p:nvPr>
            <p:ph sz="quarter" idx="13" hasCustomPrompt="1"/>
          </p:nvPr>
        </p:nvSpPr>
        <p:spPr>
          <a:xfrm>
            <a:off x="301381" y="170452"/>
            <a:ext cx="8555612" cy="4184701"/>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22514075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EE436F9-C1F1-473C-97B1-34B3AC1620B8}"/>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664B0B3C-4A91-4D0C-941E-B7D2E36CF7E6}"/>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D7F6BD6-AD9B-40A8-8631-93927B6028B3}"/>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00A7304B-809F-421E-B3C1-960A6CD5531D}"/>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2AAB6B79-0E9F-4797-8DFA-9A437017F14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98F8DC0C-B421-4039-8482-5135B165999D}"/>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00C6B4A2-DB23-481A-87BC-CFF3992EA686}"/>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38" name="Нижний колонтитул 4">
            <a:extLst>
              <a:ext uri="{FF2B5EF4-FFF2-40B4-BE49-F238E27FC236}">
                <a16:creationId xmlns:a16="http://schemas.microsoft.com/office/drawing/2014/main" xmlns="" id="{209EAA56-735E-4FAE-88DA-398D6B3EEFC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39" name="Номер слайда 5">
            <a:extLst>
              <a:ext uri="{FF2B5EF4-FFF2-40B4-BE49-F238E27FC236}">
                <a16:creationId xmlns:a16="http://schemas.microsoft.com/office/drawing/2014/main" xmlns="" id="{AF69C6C1-6449-4CEB-BD22-FA54483121C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1" name="Объект 37">
            <a:extLst>
              <a:ext uri="{FF2B5EF4-FFF2-40B4-BE49-F238E27FC236}">
                <a16:creationId xmlns:a16="http://schemas.microsoft.com/office/drawing/2014/main" xmlns="" id="{E3F944C7-0E33-4C9B-9544-26D03DD5ECE8}"/>
              </a:ext>
            </a:extLst>
          </p:cNvPr>
          <p:cNvSpPr>
            <a:spLocks noGrp="1"/>
          </p:cNvSpPr>
          <p:nvPr>
            <p:ph sz="quarter" idx="13" hasCustomPrompt="1"/>
          </p:nvPr>
        </p:nvSpPr>
        <p:spPr>
          <a:xfrm>
            <a:off x="387227" y="243154"/>
            <a:ext cx="8367417" cy="3776486"/>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39729705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spTree>
      <p:nvGrpSpPr>
        <p:cNvPr id="1" name=""/>
        <p:cNvGrpSpPr/>
        <p:nvPr/>
      </p:nvGrpSpPr>
      <p:grpSpPr>
        <a:xfrm>
          <a:off x="0" y="0"/>
          <a:ext cx="0" cy="0"/>
          <a:chOff x="0" y="0"/>
          <a:chExt cx="0" cy="0"/>
        </a:xfrm>
      </p:grpSpPr>
      <p:sp useBgFill="1">
        <p:nvSpPr>
          <p:cNvPr id="42" name="Прямоугольник 41">
            <a:extLst>
              <a:ext uri="{FF2B5EF4-FFF2-40B4-BE49-F238E27FC236}">
                <a16:creationId xmlns:a16="http://schemas.microsoft.com/office/drawing/2014/main" xmlns="" id="{6F70B09C-1A53-4C73-9FD8-708C7D95829B}"/>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90" name="Группа 89">
            <a:extLst>
              <a:ext uri="{FF2B5EF4-FFF2-40B4-BE49-F238E27FC236}">
                <a16:creationId xmlns:a16="http://schemas.microsoft.com/office/drawing/2014/main" xmlns="" id="{D14DE831-4B4E-4AF3-B187-9206DACDB7CA}"/>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91" name="Прямая соединительная линия 90">
              <a:extLst>
                <a:ext uri="{FF2B5EF4-FFF2-40B4-BE49-F238E27FC236}">
                  <a16:creationId xmlns:a16="http://schemas.microsoft.com/office/drawing/2014/main" xmlns=""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xmlns=""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a16="http://schemas.microsoft.com/office/drawing/2014/main" xmlns=""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xmlns=""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Прямоугольник 1">
            <a:extLst>
              <a:ext uri="{FF2B5EF4-FFF2-40B4-BE49-F238E27FC236}">
                <a16:creationId xmlns:a16="http://schemas.microsoft.com/office/drawing/2014/main" xmlns="" id="{600C71E3-446B-4C21-B7C7-B8872FBB5C2C}"/>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77" name="Прямоугольный треугольник 76">
            <a:extLst>
              <a:ext uri="{FF2B5EF4-FFF2-40B4-BE49-F238E27FC236}">
                <a16:creationId xmlns:a16="http://schemas.microsoft.com/office/drawing/2014/main" xmlns="" id="{4E3D1D5C-A81E-44CF-B721-6FBE69359930}"/>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Заголовок 2">
            <a:extLst>
              <a:ext uri="{FF2B5EF4-FFF2-40B4-BE49-F238E27FC236}">
                <a16:creationId xmlns:a16="http://schemas.microsoft.com/office/drawing/2014/main" xmlns="" id="{285F7FBB-B77A-47E6-9B07-5B0A0E9B589A}"/>
              </a:ext>
            </a:extLst>
          </p:cNvPr>
          <p:cNvSpPr>
            <a:spLocks noGrp="1"/>
          </p:cNvSpPr>
          <p:nvPr>
            <p:ph type="title" hasCustomPrompt="1"/>
          </p:nvPr>
        </p:nvSpPr>
        <p:spPr>
          <a:xfrm>
            <a:off x="575861" y="456532"/>
            <a:ext cx="7992279" cy="1126426"/>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82" name="Текст 81">
            <a:extLst>
              <a:ext uri="{FF2B5EF4-FFF2-40B4-BE49-F238E27FC236}">
                <a16:creationId xmlns:a16="http://schemas.microsoft.com/office/drawing/2014/main" xmlns="" id="{8D29AE11-25A6-4A91-94C1-6A26AB6CA3FB}"/>
              </a:ext>
            </a:extLst>
          </p:cNvPr>
          <p:cNvSpPr>
            <a:spLocks noGrp="1"/>
          </p:cNvSpPr>
          <p:nvPr>
            <p:ph type="body" sz="quarter" idx="13" hasCustomPrompt="1"/>
          </p:nvPr>
        </p:nvSpPr>
        <p:spPr>
          <a:xfrm>
            <a:off x="523043"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5" name="Текст 84">
            <a:extLst>
              <a:ext uri="{FF2B5EF4-FFF2-40B4-BE49-F238E27FC236}">
                <a16:creationId xmlns:a16="http://schemas.microsoft.com/office/drawing/2014/main" xmlns="" id="{8BC29F00-8301-4CEE-BA06-1D534F497092}"/>
              </a:ext>
            </a:extLst>
          </p:cNvPr>
          <p:cNvSpPr>
            <a:spLocks noGrp="1"/>
          </p:cNvSpPr>
          <p:nvPr>
            <p:ph type="body" sz="quarter" idx="15" hasCustomPrompt="1"/>
          </p:nvPr>
        </p:nvSpPr>
        <p:spPr>
          <a:xfrm>
            <a:off x="522685"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3" name="Текст 81">
            <a:extLst>
              <a:ext uri="{FF2B5EF4-FFF2-40B4-BE49-F238E27FC236}">
                <a16:creationId xmlns:a16="http://schemas.microsoft.com/office/drawing/2014/main" xmlns="" id="{348078F7-442A-4846-A477-54C056EEA031}"/>
              </a:ext>
            </a:extLst>
          </p:cNvPr>
          <p:cNvSpPr>
            <a:spLocks noGrp="1"/>
          </p:cNvSpPr>
          <p:nvPr>
            <p:ph type="body" sz="quarter" idx="14" hasCustomPrompt="1"/>
          </p:nvPr>
        </p:nvSpPr>
        <p:spPr>
          <a:xfrm>
            <a:off x="4641867"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6" name="Текст 84">
            <a:extLst>
              <a:ext uri="{FF2B5EF4-FFF2-40B4-BE49-F238E27FC236}">
                <a16:creationId xmlns:a16="http://schemas.microsoft.com/office/drawing/2014/main" xmlns="" id="{20846AFB-4D65-421E-BDFC-A127A1D58881}"/>
              </a:ext>
            </a:extLst>
          </p:cNvPr>
          <p:cNvSpPr>
            <a:spLocks noGrp="1"/>
          </p:cNvSpPr>
          <p:nvPr>
            <p:ph type="body" sz="quarter" idx="16" hasCustomPrompt="1"/>
          </p:nvPr>
        </p:nvSpPr>
        <p:spPr>
          <a:xfrm>
            <a:off x="4641867"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7" name="Дата 3">
            <a:extLst>
              <a:ext uri="{FF2B5EF4-FFF2-40B4-BE49-F238E27FC236}">
                <a16:creationId xmlns:a16="http://schemas.microsoft.com/office/drawing/2014/main" xmlns="" id="{4E14FBED-7310-4E87-BFA7-050A91D10F1A}"/>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88" name="Нижний колонтитул 4">
            <a:extLst>
              <a:ext uri="{FF2B5EF4-FFF2-40B4-BE49-F238E27FC236}">
                <a16:creationId xmlns:a16="http://schemas.microsoft.com/office/drawing/2014/main" xmlns="" id="{9D4E6D47-8B2E-4566-8B9E-294FAA0E60EB}"/>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89" name="Номер слайда 5">
            <a:extLst>
              <a:ext uri="{FF2B5EF4-FFF2-40B4-BE49-F238E27FC236}">
                <a16:creationId xmlns:a16="http://schemas.microsoft.com/office/drawing/2014/main" xmlns="" id="{100CAC88-3775-4C14-ABE2-A6DBB5137F52}"/>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9798400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useBgFill="1">
        <p:nvSpPr>
          <p:cNvPr id="86" name="Прямоугольник 85">
            <a:extLst>
              <a:ext uri="{FF2B5EF4-FFF2-40B4-BE49-F238E27FC236}">
                <a16:creationId xmlns:a16="http://schemas.microsoft.com/office/drawing/2014/main" xmlns="" id="{91CF620B-CA95-44EA-ABB7-3C0D72771DB4}"/>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17" name="Прямоугольник 116">
            <a:extLst>
              <a:ext uri="{FF2B5EF4-FFF2-40B4-BE49-F238E27FC236}">
                <a16:creationId xmlns:a16="http://schemas.microsoft.com/office/drawing/2014/main" xmlns="" id="{25C8A854-6AD5-4EA8-ADB0-B4224410C3A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87" name="Группа 86">
            <a:extLst>
              <a:ext uri="{FF2B5EF4-FFF2-40B4-BE49-F238E27FC236}">
                <a16:creationId xmlns:a16="http://schemas.microsoft.com/office/drawing/2014/main" xmlns="" id="{3A155F89-2CC8-4507-9CAF-52B9C04F1C09}"/>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88" name="Прямая соединительная линия 87">
              <a:extLst>
                <a:ext uri="{FF2B5EF4-FFF2-40B4-BE49-F238E27FC236}">
                  <a16:creationId xmlns:a16="http://schemas.microsoft.com/office/drawing/2014/main" xmlns=""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a16="http://schemas.microsoft.com/office/drawing/2014/main" xmlns=""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xmlns=""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xmlns=""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Прямоугольник 45">
            <a:extLst>
              <a:ext uri="{FF2B5EF4-FFF2-40B4-BE49-F238E27FC236}">
                <a16:creationId xmlns:a16="http://schemas.microsoft.com/office/drawing/2014/main" xmlns="" id="{CC3AD463-404C-4576-AC21-F2558295325E}"/>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20" name="Прямоугольный треугольник 119">
            <a:extLst>
              <a:ext uri="{FF2B5EF4-FFF2-40B4-BE49-F238E27FC236}">
                <a16:creationId xmlns:a16="http://schemas.microsoft.com/office/drawing/2014/main" xmlns="" id="{2A73DFF6-076E-4BBC-9CDB-E1B24D9B6C48}"/>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2" name="Заголовок 1">
            <a:extLst>
              <a:ext uri="{FF2B5EF4-FFF2-40B4-BE49-F238E27FC236}">
                <a16:creationId xmlns:a16="http://schemas.microsoft.com/office/drawing/2014/main" xmlns="" id="{C9DE89C6-E571-4739-8BA7-D97BDCD1D16D}"/>
              </a:ext>
            </a:extLst>
          </p:cNvPr>
          <p:cNvSpPr>
            <a:spLocks noGrp="1"/>
          </p:cNvSpPr>
          <p:nvPr>
            <p:ph type="title" hasCustomPrompt="1"/>
          </p:nvPr>
        </p:nvSpPr>
        <p:spPr>
          <a:xfrm>
            <a:off x="1075701" y="441042"/>
            <a:ext cx="6992598" cy="1162258"/>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121" name="Текст 81">
            <a:extLst>
              <a:ext uri="{FF2B5EF4-FFF2-40B4-BE49-F238E27FC236}">
                <a16:creationId xmlns:a16="http://schemas.microsoft.com/office/drawing/2014/main" xmlns="" id="{24221B82-BDC2-43E4-9DC3-109392FCBFAA}"/>
              </a:ext>
            </a:extLst>
          </p:cNvPr>
          <p:cNvSpPr>
            <a:spLocks noGrp="1"/>
          </p:cNvSpPr>
          <p:nvPr>
            <p:ph type="body" sz="quarter" idx="13" hasCustomPrompt="1"/>
          </p:nvPr>
        </p:nvSpPr>
        <p:spPr>
          <a:xfrm>
            <a:off x="239818" y="1816398"/>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23" name="Текст 84">
            <a:extLst>
              <a:ext uri="{FF2B5EF4-FFF2-40B4-BE49-F238E27FC236}">
                <a16:creationId xmlns:a16="http://schemas.microsoft.com/office/drawing/2014/main" xmlns="" id="{F064B050-C9E2-4CBD-8063-8F72369DEA27}"/>
              </a:ext>
            </a:extLst>
          </p:cNvPr>
          <p:cNvSpPr>
            <a:spLocks noGrp="1"/>
          </p:cNvSpPr>
          <p:nvPr>
            <p:ph type="body" sz="quarter" idx="15" hasCustomPrompt="1"/>
          </p:nvPr>
        </p:nvSpPr>
        <p:spPr>
          <a:xfrm>
            <a:off x="239460" y="2595914"/>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2" name="Текст 81">
            <a:extLst>
              <a:ext uri="{FF2B5EF4-FFF2-40B4-BE49-F238E27FC236}">
                <a16:creationId xmlns:a16="http://schemas.microsoft.com/office/drawing/2014/main" xmlns="" id="{AB4DD233-B719-42EE-AE0F-930CABD5AA94}"/>
              </a:ext>
            </a:extLst>
          </p:cNvPr>
          <p:cNvSpPr>
            <a:spLocks noGrp="1"/>
          </p:cNvSpPr>
          <p:nvPr>
            <p:ph type="body" sz="quarter" idx="16" hasCustomPrompt="1"/>
          </p:nvPr>
        </p:nvSpPr>
        <p:spPr>
          <a:xfrm>
            <a:off x="3188954" y="182294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3" name="Текст 84">
            <a:extLst>
              <a:ext uri="{FF2B5EF4-FFF2-40B4-BE49-F238E27FC236}">
                <a16:creationId xmlns:a16="http://schemas.microsoft.com/office/drawing/2014/main" xmlns="" id="{E2F4A9D6-F113-40C1-B3C8-A9BDB2877263}"/>
              </a:ext>
            </a:extLst>
          </p:cNvPr>
          <p:cNvSpPr>
            <a:spLocks noGrp="1"/>
          </p:cNvSpPr>
          <p:nvPr>
            <p:ph type="body" sz="quarter" idx="17" hasCustomPrompt="1"/>
          </p:nvPr>
        </p:nvSpPr>
        <p:spPr>
          <a:xfrm>
            <a:off x="3188596" y="260245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4" name="Текст 81">
            <a:extLst>
              <a:ext uri="{FF2B5EF4-FFF2-40B4-BE49-F238E27FC236}">
                <a16:creationId xmlns:a16="http://schemas.microsoft.com/office/drawing/2014/main" xmlns="" id="{B5E6D4D3-9E8F-4D92-B05A-7E9BBD75948A}"/>
              </a:ext>
            </a:extLst>
          </p:cNvPr>
          <p:cNvSpPr>
            <a:spLocks noGrp="1"/>
          </p:cNvSpPr>
          <p:nvPr>
            <p:ph type="body" sz="quarter" idx="18" hasCustomPrompt="1"/>
          </p:nvPr>
        </p:nvSpPr>
        <p:spPr>
          <a:xfrm>
            <a:off x="6137732" y="182266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5" name="Текст 84">
            <a:extLst>
              <a:ext uri="{FF2B5EF4-FFF2-40B4-BE49-F238E27FC236}">
                <a16:creationId xmlns:a16="http://schemas.microsoft.com/office/drawing/2014/main" xmlns="" id="{9C80C61E-A8B2-4011-AE18-0294FFF88909}"/>
              </a:ext>
            </a:extLst>
          </p:cNvPr>
          <p:cNvSpPr>
            <a:spLocks noGrp="1"/>
          </p:cNvSpPr>
          <p:nvPr>
            <p:ph type="body" sz="quarter" idx="19" hasCustomPrompt="1"/>
          </p:nvPr>
        </p:nvSpPr>
        <p:spPr>
          <a:xfrm>
            <a:off x="6137374" y="260217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25" name="Дата 3">
            <a:extLst>
              <a:ext uri="{FF2B5EF4-FFF2-40B4-BE49-F238E27FC236}">
                <a16:creationId xmlns:a16="http://schemas.microsoft.com/office/drawing/2014/main" xmlns="" id="{DEB76336-3978-4E04-820F-CCD4115F0AF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126" name="Нижний колонтитул 4">
            <a:extLst>
              <a:ext uri="{FF2B5EF4-FFF2-40B4-BE49-F238E27FC236}">
                <a16:creationId xmlns:a16="http://schemas.microsoft.com/office/drawing/2014/main" xmlns="" id="{296D1F50-7662-4B72-8D59-73594E51901D}"/>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127" name="Номер слайда 5">
            <a:extLst>
              <a:ext uri="{FF2B5EF4-FFF2-40B4-BE49-F238E27FC236}">
                <a16:creationId xmlns:a16="http://schemas.microsoft.com/office/drawing/2014/main" xmlns="" id="{DEDEAF7E-D577-4B93-BAE4-358F8963B0DF}"/>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1422043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useBgFill="1">
        <p:nvSpPr>
          <p:cNvPr id="51" name="Прямоугольник 50">
            <a:extLst>
              <a:ext uri="{FF2B5EF4-FFF2-40B4-BE49-F238E27FC236}">
                <a16:creationId xmlns:a16="http://schemas.microsoft.com/office/drawing/2014/main" xmlns="" id="{4987528D-293D-419F-B6B1-A104443B2F85}"/>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2" name="Прямоугольник 51">
            <a:extLst>
              <a:ext uri="{FF2B5EF4-FFF2-40B4-BE49-F238E27FC236}">
                <a16:creationId xmlns:a16="http://schemas.microsoft.com/office/drawing/2014/main" xmlns="" id="{AA467263-FC60-4269-BE10-A00F3AE96AB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3" name="Прямоугольный треугольник 52">
            <a:extLst>
              <a:ext uri="{FF2B5EF4-FFF2-40B4-BE49-F238E27FC236}">
                <a16:creationId xmlns:a16="http://schemas.microsoft.com/office/drawing/2014/main" xmlns="" id="{0A2143FD-5B7E-4844-9056-07C72D17C935}"/>
              </a:ext>
              <a:ext uri="{C183D7F6-B498-43B3-948B-1728B52AA6E4}">
                <adec:decorative xmlns:adec="http://schemas.microsoft.com/office/drawing/2017/decorative" xmlns="" val="1"/>
              </a:ext>
            </a:extLst>
          </p:cNvPr>
          <p:cNvSpPr/>
          <p:nvPr userDrawn="1"/>
        </p:nvSpPr>
        <p:spPr>
          <a:xfrm rot="13500000">
            <a:off x="-269989" y="2744558"/>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4" name="Блок-схема: Документ 53">
            <a:extLst>
              <a:ext uri="{FF2B5EF4-FFF2-40B4-BE49-F238E27FC236}">
                <a16:creationId xmlns:a16="http://schemas.microsoft.com/office/drawing/2014/main" xmlns="" id="{FD193356-2BA7-4BBE-A881-735188BBDB3F}"/>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5" name="Группа 54">
            <a:extLst>
              <a:ext uri="{FF2B5EF4-FFF2-40B4-BE49-F238E27FC236}">
                <a16:creationId xmlns:a16="http://schemas.microsoft.com/office/drawing/2014/main" xmlns="" id="{BABB6A4E-AAF5-46BC-AF70-EFB826898F06}"/>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56" name="Прямая соединительная линия 55">
              <a:extLst>
                <a:ext uri="{FF2B5EF4-FFF2-40B4-BE49-F238E27FC236}">
                  <a16:creationId xmlns:a16="http://schemas.microsoft.com/office/drawing/2014/main" xmlns=""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xmlns=""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xmlns=""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xmlns=""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xmlns=""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xmlns=""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xmlns=""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xmlns=""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xmlns=""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xmlns=""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a16="http://schemas.microsoft.com/office/drawing/2014/main" xmlns=""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a:extLst>
                <a:ext uri="{FF2B5EF4-FFF2-40B4-BE49-F238E27FC236}">
                  <a16:creationId xmlns:a16="http://schemas.microsoft.com/office/drawing/2014/main" xmlns=""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xmlns=""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xmlns=""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xmlns=""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a16="http://schemas.microsoft.com/office/drawing/2014/main" xmlns=""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a16="http://schemas.microsoft.com/office/drawing/2014/main" xmlns=""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a16="http://schemas.microsoft.com/office/drawing/2014/main" xmlns=""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a16="http://schemas.microsoft.com/office/drawing/2014/main" xmlns=""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xmlns=""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xmlns=""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xmlns=""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xmlns="" id="{38B22350-AB76-4020-9872-4E63DFBF96A3}"/>
              </a:ext>
            </a:extLst>
          </p:cNvPr>
          <p:cNvSpPr>
            <a:spLocks noGrp="1"/>
          </p:cNvSpPr>
          <p:nvPr>
            <p:ph type="title" hasCustomPrompt="1"/>
          </p:nvPr>
        </p:nvSpPr>
        <p:spPr>
          <a:xfrm>
            <a:off x="333453" y="689390"/>
            <a:ext cx="4098919" cy="2637455"/>
          </a:xfrm>
          <a:prstGeom prst="rect">
            <a:avLst/>
          </a:prstGeom>
        </p:spPr>
        <p:txBody>
          <a:bodyPr rtlCol="0" anchor="b"/>
          <a:lstStyle>
            <a:lvl1pPr>
              <a:defRPr>
                <a:solidFill>
                  <a:schemeClr val="tx2"/>
                </a:solidFill>
              </a:defRPr>
            </a:lvl1pPr>
          </a:lstStyle>
          <a:p>
            <a:pPr rtl="0"/>
            <a:r>
              <a:rPr lang="ru-RU" noProof="0"/>
              <a:t>Заголовок слайда</a:t>
            </a:r>
          </a:p>
        </p:txBody>
      </p:sp>
      <p:sp>
        <p:nvSpPr>
          <p:cNvPr id="86" name="Подзаголовок 2">
            <a:extLst>
              <a:ext uri="{FF2B5EF4-FFF2-40B4-BE49-F238E27FC236}">
                <a16:creationId xmlns:a16="http://schemas.microsoft.com/office/drawing/2014/main" xmlns="" id="{89A872D6-4D76-4CD1-9873-C29D72DFD68D}"/>
              </a:ext>
            </a:extLst>
          </p:cNvPr>
          <p:cNvSpPr>
            <a:spLocks noGrp="1"/>
          </p:cNvSpPr>
          <p:nvPr>
            <p:ph type="subTitle" idx="1"/>
          </p:nvPr>
        </p:nvSpPr>
        <p:spPr>
          <a:xfrm>
            <a:off x="339857" y="3602038"/>
            <a:ext cx="4060691" cy="1560594"/>
          </a:xfrm>
          <a:prstGeom prst="rect">
            <a:avLst/>
          </a:prstGeom>
        </p:spPr>
        <p:txBody>
          <a:bodyPr rtlCol="0"/>
          <a:lstStyle>
            <a:lvl1pPr marL="0" indent="0">
              <a:lnSpc>
                <a:spcPct val="100000"/>
              </a:lnSpc>
              <a:buNone/>
              <a:defRPr sz="1350">
                <a:solidFill>
                  <a:schemeClr val="tx2"/>
                </a:solidFill>
                <a:latin typeface="Calibri" panose="020F0502020204030204" pitchFamily="34" charset="0"/>
              </a:defRPr>
            </a:lvl1pPr>
          </a:lstStyle>
          <a:p>
            <a:pPr algn="l" rtl="0">
              <a:lnSpc>
                <a:spcPct val="110000"/>
              </a:lnSpc>
            </a:pPr>
            <a:r>
              <a:rPr lang="ru-RU" noProof="0">
                <a:solidFill>
                  <a:schemeClr val="tx2">
                    <a:alpha val="80000"/>
                  </a:schemeClr>
                </a:solidFill>
              </a:rPr>
              <a:t>Образец подзаголовка</a:t>
            </a:r>
          </a:p>
        </p:txBody>
      </p:sp>
      <p:sp>
        <p:nvSpPr>
          <p:cNvPr id="91" name="Дата 3">
            <a:extLst>
              <a:ext uri="{FF2B5EF4-FFF2-40B4-BE49-F238E27FC236}">
                <a16:creationId xmlns:a16="http://schemas.microsoft.com/office/drawing/2014/main" xmlns="" id="{4986AE78-551F-477B-AF47-E26167A61C6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7" name="Рисунок 4">
            <a:extLst>
              <a:ext uri="{FF2B5EF4-FFF2-40B4-BE49-F238E27FC236}">
                <a16:creationId xmlns:a16="http://schemas.microsoft.com/office/drawing/2014/main" xmlns="" id="{5C9DFB21-140A-4BCA-8D67-8581312FE9D8}"/>
              </a:ext>
            </a:extLst>
          </p:cNvPr>
          <p:cNvSpPr>
            <a:spLocks noGrp="1"/>
          </p:cNvSpPr>
          <p:nvPr>
            <p:ph type="pic" sz="quarter" idx="15" hasCustomPrompt="1"/>
          </p:nvPr>
        </p:nvSpPr>
        <p:spPr>
          <a:xfrm>
            <a:off x="4497473" y="443885"/>
            <a:ext cx="4432373" cy="5879389"/>
          </a:xfrm>
          <a:prstGeom prst="ellipse">
            <a:avLst/>
          </a:prstGeom>
        </p:spPr>
        <p:txBody>
          <a:bodyPr rtlCol="0" anchor="ctr"/>
          <a:lstStyle>
            <a:lvl1pPr marL="0" indent="0" algn="ctr">
              <a:buNone/>
              <a:defRPr sz="1500">
                <a:solidFill>
                  <a:schemeClr val="tx1"/>
                </a:solidFill>
                <a:latin typeface="Calibri" panose="020F0502020204030204" pitchFamily="34" charset="0"/>
              </a:defRPr>
            </a:lvl1pPr>
          </a:lstStyle>
          <a:p>
            <a:pPr rtl="0"/>
            <a:r>
              <a:rPr lang="ru-RU" noProof="0"/>
              <a:t>Щелкните, чтобы добавить фотографию</a:t>
            </a:r>
          </a:p>
        </p:txBody>
      </p:sp>
      <p:sp>
        <p:nvSpPr>
          <p:cNvPr id="92" name="Нижний колонтитул 4">
            <a:extLst>
              <a:ext uri="{FF2B5EF4-FFF2-40B4-BE49-F238E27FC236}">
                <a16:creationId xmlns:a16="http://schemas.microsoft.com/office/drawing/2014/main" xmlns="" id="{19C3F2E1-5471-4835-8A24-5F00674FDEFA}"/>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93" name="Номер слайда 5">
            <a:extLst>
              <a:ext uri="{FF2B5EF4-FFF2-40B4-BE49-F238E27FC236}">
                <a16:creationId xmlns:a16="http://schemas.microsoft.com/office/drawing/2014/main" xmlns="" id="{24B165E2-B012-4272-BBB2-66D70B29AEDC}"/>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108151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Заголовок">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D1C27E24-5B5B-4605-9165-13141795F0CE}"/>
              </a:ext>
            </a:extLst>
          </p:cNvPr>
          <p:cNvSpPr>
            <a:spLocks noGrp="1"/>
          </p:cNvSpPr>
          <p:nvPr>
            <p:ph type="title" hasCustomPrompt="1"/>
          </p:nvPr>
        </p:nvSpPr>
        <p:spPr>
          <a:xfrm>
            <a:off x="0" y="3672869"/>
            <a:ext cx="9143999"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rtlCol="0" anchor="ctr"/>
          <a:lstStyle>
            <a:lvl1pPr marL="548640" algn="l">
              <a:lnSpc>
                <a:spcPct val="100000"/>
              </a:lnSpc>
              <a:spcBef>
                <a:spcPts val="600"/>
              </a:spcBef>
              <a:defRPr sz="4050"/>
            </a:lvl1pPr>
          </a:lstStyle>
          <a:p>
            <a:pPr rtl="0"/>
            <a:r>
              <a:rPr lang="ru-RU" noProof="0"/>
              <a:t>Щелкните заголовок</a:t>
            </a:r>
          </a:p>
        </p:txBody>
      </p:sp>
      <p:sp>
        <p:nvSpPr>
          <p:cNvPr id="6" name="Рисунок 5">
            <a:extLst>
              <a:ext uri="{FF2B5EF4-FFF2-40B4-BE49-F238E27FC236}">
                <a16:creationId xmlns:a16="http://schemas.microsoft.com/office/drawing/2014/main" xmlns="" id="{B290432B-E439-40FF-A9AA-F20D8672B1D6}"/>
              </a:ext>
            </a:extLst>
          </p:cNvPr>
          <p:cNvSpPr>
            <a:spLocks noGrp="1"/>
          </p:cNvSpPr>
          <p:nvPr>
            <p:ph type="pic" sz="quarter" idx="13" hasCustomPrompt="1"/>
          </p:nvPr>
        </p:nvSpPr>
        <p:spPr>
          <a:xfrm>
            <a:off x="0" y="0"/>
            <a:ext cx="9143999"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rtlCol="0">
            <a:noAutofit/>
          </a:bodyPr>
          <a:lstStyle>
            <a:lvl1pPr marL="0" indent="0" algn="ctr">
              <a:buNone/>
              <a:defRPr>
                <a:solidFill>
                  <a:schemeClr val="accent5"/>
                </a:solidFill>
                <a:latin typeface="Calibri" panose="020F0502020204030204" pitchFamily="34" charset="0"/>
              </a:defRPr>
            </a:lvl1pPr>
          </a:lstStyle>
          <a:p>
            <a:pPr rtl="0"/>
            <a:r>
              <a:rPr lang="ru-RU" noProof="0"/>
              <a:t>Вставьте здесь фото</a:t>
            </a:r>
          </a:p>
        </p:txBody>
      </p:sp>
      <p:sp>
        <p:nvSpPr>
          <p:cNvPr id="13" name="Текст 7">
            <a:extLst>
              <a:ext uri="{FF2B5EF4-FFF2-40B4-BE49-F238E27FC236}">
                <a16:creationId xmlns:a16="http://schemas.microsoft.com/office/drawing/2014/main" xmlns="" id="{5FD77643-24B8-4D2F-9CCC-3BCE807F703F}"/>
              </a:ext>
            </a:extLst>
          </p:cNvPr>
          <p:cNvSpPr>
            <a:spLocks noGrp="1"/>
          </p:cNvSpPr>
          <p:nvPr>
            <p:ph type="body" sz="quarter" idx="15" hasCustomPrompt="1"/>
          </p:nvPr>
        </p:nvSpPr>
        <p:spPr>
          <a:xfrm>
            <a:off x="5943600" y="4246791"/>
            <a:ext cx="2686050" cy="2081213"/>
          </a:xfrm>
          <a:prstGeom prst="rect">
            <a:avLst/>
          </a:prstGeom>
        </p:spPr>
        <p:txBody>
          <a:bodyPr rtlCol="0" anchor="ctr"/>
          <a:lstStyle>
            <a:lvl1pPr marL="0" indent="0">
              <a:buNone/>
              <a:defRPr>
                <a:latin typeface="Calibri" panose="020F0502020204030204" pitchFamily="34" charset="0"/>
              </a:defRPr>
            </a:lvl1pPr>
          </a:lstStyle>
          <a:p>
            <a:pPr lvl="0" rtl="0"/>
            <a:r>
              <a:rPr lang="ru-RU" noProof="0"/>
              <a:t>Подзаголовок слайда</a:t>
            </a:r>
          </a:p>
        </p:txBody>
      </p:sp>
    </p:spTree>
    <p:extLst>
      <p:ext uri="{BB962C8B-B14F-4D97-AF65-F5344CB8AC3E}">
        <p14:creationId xmlns:p14="http://schemas.microsoft.com/office/powerpoint/2010/main" val="4791225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Заголовок">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D1C27E24-5B5B-4605-9165-13141795F0CE}"/>
              </a:ext>
            </a:extLst>
          </p:cNvPr>
          <p:cNvSpPr>
            <a:spLocks noGrp="1"/>
          </p:cNvSpPr>
          <p:nvPr>
            <p:ph type="title" hasCustomPrompt="1"/>
          </p:nvPr>
        </p:nvSpPr>
        <p:spPr>
          <a:xfrm>
            <a:off x="0" y="3672869"/>
            <a:ext cx="9143999"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rtlCol="0" anchor="ctr"/>
          <a:lstStyle>
            <a:lvl1pPr marL="548640" algn="l">
              <a:lnSpc>
                <a:spcPct val="100000"/>
              </a:lnSpc>
              <a:spcBef>
                <a:spcPts val="600"/>
              </a:spcBef>
              <a:defRPr sz="4050"/>
            </a:lvl1pPr>
          </a:lstStyle>
          <a:p>
            <a:pPr rtl="0"/>
            <a:r>
              <a:rPr lang="ru-RU" noProof="0"/>
              <a:t>Щелкните заголовок</a:t>
            </a:r>
          </a:p>
        </p:txBody>
      </p:sp>
      <p:sp>
        <p:nvSpPr>
          <p:cNvPr id="6" name="Рисунок 5">
            <a:extLst>
              <a:ext uri="{FF2B5EF4-FFF2-40B4-BE49-F238E27FC236}">
                <a16:creationId xmlns:a16="http://schemas.microsoft.com/office/drawing/2014/main" xmlns="" id="{B290432B-E439-40FF-A9AA-F20D8672B1D6}"/>
              </a:ext>
            </a:extLst>
          </p:cNvPr>
          <p:cNvSpPr>
            <a:spLocks noGrp="1"/>
          </p:cNvSpPr>
          <p:nvPr>
            <p:ph type="pic" sz="quarter" idx="13" hasCustomPrompt="1"/>
          </p:nvPr>
        </p:nvSpPr>
        <p:spPr>
          <a:xfrm>
            <a:off x="0" y="0"/>
            <a:ext cx="9143999"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rtlCol="0">
            <a:noAutofit/>
          </a:bodyPr>
          <a:lstStyle>
            <a:lvl1pPr marL="0" indent="0" algn="ctr">
              <a:buNone/>
              <a:defRPr>
                <a:solidFill>
                  <a:schemeClr val="accent5"/>
                </a:solidFill>
                <a:latin typeface="Calibri" panose="020F0502020204030204" pitchFamily="34" charset="0"/>
              </a:defRPr>
            </a:lvl1pPr>
          </a:lstStyle>
          <a:p>
            <a:pPr rtl="0"/>
            <a:r>
              <a:rPr lang="ru-RU" noProof="0"/>
              <a:t>Вставьте здесь фото</a:t>
            </a:r>
          </a:p>
        </p:txBody>
      </p:sp>
      <p:sp>
        <p:nvSpPr>
          <p:cNvPr id="13" name="Текст 7">
            <a:extLst>
              <a:ext uri="{FF2B5EF4-FFF2-40B4-BE49-F238E27FC236}">
                <a16:creationId xmlns:a16="http://schemas.microsoft.com/office/drawing/2014/main" xmlns="" id="{5FD77643-24B8-4D2F-9CCC-3BCE807F703F}"/>
              </a:ext>
            </a:extLst>
          </p:cNvPr>
          <p:cNvSpPr>
            <a:spLocks noGrp="1"/>
          </p:cNvSpPr>
          <p:nvPr>
            <p:ph type="body" sz="quarter" idx="15" hasCustomPrompt="1"/>
          </p:nvPr>
        </p:nvSpPr>
        <p:spPr>
          <a:xfrm>
            <a:off x="5943600" y="4246791"/>
            <a:ext cx="2686050" cy="2081213"/>
          </a:xfrm>
          <a:prstGeom prst="rect">
            <a:avLst/>
          </a:prstGeom>
        </p:spPr>
        <p:txBody>
          <a:bodyPr rtlCol="0" anchor="ctr"/>
          <a:lstStyle>
            <a:lvl1pPr marL="0" indent="0">
              <a:buNone/>
              <a:defRPr>
                <a:latin typeface="Calibri" panose="020F0502020204030204" pitchFamily="34" charset="0"/>
              </a:defRPr>
            </a:lvl1pPr>
          </a:lstStyle>
          <a:p>
            <a:pPr lvl="0" rtl="0"/>
            <a:r>
              <a:rPr lang="ru-RU" noProof="0"/>
              <a:t>Подзаголовок слайда</a:t>
            </a:r>
          </a:p>
        </p:txBody>
      </p:sp>
    </p:spTree>
    <p:extLst>
      <p:ext uri="{BB962C8B-B14F-4D97-AF65-F5344CB8AC3E}">
        <p14:creationId xmlns:p14="http://schemas.microsoft.com/office/powerpoint/2010/main" val="9273076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0F25F0BC-3414-4A4E-82FD-7DE1761A554A}"/>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5136E80E-F44A-4A08-AD5C-C4E6E83A717C}"/>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олилиния: фигура 3">
            <a:extLst>
              <a:ext uri="{FF2B5EF4-FFF2-40B4-BE49-F238E27FC236}">
                <a16:creationId xmlns:a16="http://schemas.microsoft.com/office/drawing/2014/main" xmlns="" id="{C4F02106-B95B-4137-ABA0-DE89F9345654}"/>
              </a:ext>
              <a:ext uri="{C183D7F6-B498-43B3-948B-1728B52AA6E4}">
                <adec:decorative xmlns:adec="http://schemas.microsoft.com/office/drawing/2017/decorative" xmlns="" val="1"/>
              </a:ext>
            </a:extLst>
          </p:cNvPr>
          <p:cNvSpPr/>
          <p:nvPr userDrawn="1"/>
        </p:nvSpPr>
        <p:spPr>
          <a:xfrm rot="10800000">
            <a:off x="2330" y="-6055"/>
            <a:ext cx="9139340"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350">
              <a:solidFill>
                <a:prstClr val="white"/>
              </a:solidFill>
              <a:latin typeface="Calibri" panose="020F0502020204030204" pitchFamily="34" charset="0"/>
            </a:endParaRPr>
          </a:p>
        </p:txBody>
      </p:sp>
      <p:sp>
        <p:nvSpPr>
          <p:cNvPr id="5" name="Прямоугольный треугольник 4">
            <a:extLst>
              <a:ext uri="{FF2B5EF4-FFF2-40B4-BE49-F238E27FC236}">
                <a16:creationId xmlns:a16="http://schemas.microsoft.com/office/drawing/2014/main" xmlns="" id="{86F50E1B-B981-4FF3-B7D0-ED31A0707BAE}"/>
              </a:ext>
              <a:ext uri="{C183D7F6-B498-43B3-948B-1728B52AA6E4}">
                <adec:decorative xmlns:adec="http://schemas.microsoft.com/office/drawing/2017/decorative" xmlns="" val="1"/>
              </a:ext>
            </a:extLst>
          </p:cNvPr>
          <p:cNvSpPr/>
          <p:nvPr userDrawn="1"/>
        </p:nvSpPr>
        <p:spPr>
          <a:xfrm rot="13500000">
            <a:off x="-271213" y="3606485"/>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6" name="Полилиния: Фигура 5">
            <a:extLst>
              <a:ext uri="{FF2B5EF4-FFF2-40B4-BE49-F238E27FC236}">
                <a16:creationId xmlns:a16="http://schemas.microsoft.com/office/drawing/2014/main" xmlns="" id="{0AE35541-C201-4A8C-8E97-2CF46579AF03}"/>
              </a:ext>
              <a:ext uri="{C183D7F6-B498-43B3-948B-1728B52AA6E4}">
                <adec:decorative xmlns:adec="http://schemas.microsoft.com/office/drawing/2017/decorative" xmlns="" val="1"/>
              </a:ext>
            </a:extLst>
          </p:cNvPr>
          <p:cNvSpPr/>
          <p:nvPr userDrawn="1"/>
        </p:nvSpPr>
        <p:spPr>
          <a:xfrm>
            <a:off x="27205" y="5198354"/>
            <a:ext cx="1952194"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7" name="Группа 6">
            <a:extLst>
              <a:ext uri="{FF2B5EF4-FFF2-40B4-BE49-F238E27FC236}">
                <a16:creationId xmlns:a16="http://schemas.microsoft.com/office/drawing/2014/main" xmlns="" id="{2D77D8A9-52A9-426B-A7FA-8F0D57A03862}"/>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8" name="Прямая соединительная линия 7">
              <a:extLst>
                <a:ext uri="{FF2B5EF4-FFF2-40B4-BE49-F238E27FC236}">
                  <a16:creationId xmlns:a16="http://schemas.microsoft.com/office/drawing/2014/main" xmlns=""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Заголовок 1">
            <a:extLst>
              <a:ext uri="{FF2B5EF4-FFF2-40B4-BE49-F238E27FC236}">
                <a16:creationId xmlns:a16="http://schemas.microsoft.com/office/drawing/2014/main" xmlns="" id="{5DF337DA-C179-4649-9021-51ECBB849B65}"/>
              </a:ext>
            </a:extLst>
          </p:cNvPr>
          <p:cNvSpPr>
            <a:spLocks noGrp="1"/>
          </p:cNvSpPr>
          <p:nvPr>
            <p:ph type="title"/>
          </p:nvPr>
        </p:nvSpPr>
        <p:spPr>
          <a:xfrm>
            <a:off x="342900" y="3520914"/>
            <a:ext cx="4164311" cy="2727486"/>
          </a:xfrm>
          <a:prstGeom prst="rect">
            <a:avLst/>
          </a:prstGeom>
        </p:spPr>
        <p:txBody>
          <a:bodyPr rtlCol="0" anchor="t">
            <a:normAutofit/>
          </a:bodyPr>
          <a:lstStyle>
            <a:lvl1pPr>
              <a:defRPr>
                <a:solidFill>
                  <a:schemeClr val="tx2"/>
                </a:solidFill>
              </a:defRPr>
            </a:lvl1pPr>
          </a:lstStyle>
          <a:p>
            <a:pPr rtl="0">
              <a:lnSpc>
                <a:spcPct val="110000"/>
              </a:lnSpc>
            </a:pPr>
            <a:r>
              <a:rPr lang="ru-RU" noProof="0">
                <a:solidFill>
                  <a:schemeClr val="tx2"/>
                </a:solidFill>
                <a:cs typeface="Posterama" panose="020B0504020200020000" pitchFamily="34" charset="0"/>
              </a:rPr>
              <a:t>Образец заголовка</a:t>
            </a:r>
          </a:p>
        </p:txBody>
      </p:sp>
      <p:sp>
        <p:nvSpPr>
          <p:cNvPr id="50" name="Рисунок 44">
            <a:extLst>
              <a:ext uri="{FF2B5EF4-FFF2-40B4-BE49-F238E27FC236}">
                <a16:creationId xmlns:a16="http://schemas.microsoft.com/office/drawing/2014/main" xmlns="" id="{CDAEDC08-93B5-4CC2-A77F-91F47AD1D735}"/>
              </a:ext>
            </a:extLst>
          </p:cNvPr>
          <p:cNvSpPr>
            <a:spLocks noGrp="1"/>
          </p:cNvSpPr>
          <p:nvPr>
            <p:ph type="pic" sz="quarter" idx="13" hasCustomPrompt="1"/>
          </p:nvPr>
        </p:nvSpPr>
        <p:spPr>
          <a:xfrm>
            <a:off x="142875" y="195264"/>
            <a:ext cx="4377929" cy="2960687"/>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51" name="Рисунок 48">
            <a:extLst>
              <a:ext uri="{FF2B5EF4-FFF2-40B4-BE49-F238E27FC236}">
                <a16:creationId xmlns:a16="http://schemas.microsoft.com/office/drawing/2014/main" xmlns="" id="{C34DF4FD-6356-4CA5-9E6F-749666E2D43A}"/>
              </a:ext>
            </a:extLst>
          </p:cNvPr>
          <p:cNvSpPr>
            <a:spLocks noGrp="1"/>
          </p:cNvSpPr>
          <p:nvPr>
            <p:ph type="pic" sz="quarter" idx="14" hasCustomPrompt="1"/>
          </p:nvPr>
        </p:nvSpPr>
        <p:spPr>
          <a:xfrm>
            <a:off x="4623199" y="184841"/>
            <a:ext cx="4381497" cy="2987199"/>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39" name="Объект 38">
            <a:extLst>
              <a:ext uri="{FF2B5EF4-FFF2-40B4-BE49-F238E27FC236}">
                <a16:creationId xmlns:a16="http://schemas.microsoft.com/office/drawing/2014/main" xmlns="" id="{9C696AEE-49AB-4D07-90D6-AD1902517231}"/>
              </a:ext>
            </a:extLst>
          </p:cNvPr>
          <p:cNvSpPr>
            <a:spLocks noGrp="1"/>
          </p:cNvSpPr>
          <p:nvPr>
            <p:ph sz="quarter" idx="15" hasCustomPrompt="1"/>
          </p:nvPr>
        </p:nvSpPr>
        <p:spPr>
          <a:xfrm>
            <a:off x="4642247" y="3525612"/>
            <a:ext cx="4362450" cy="2720975"/>
          </a:xfrm>
          <a:prstGeom prst="rect">
            <a:avLst/>
          </a:prstGeom>
        </p:spPr>
        <p:txBody>
          <a:bodyPr rtlCol="0"/>
          <a:lstStyle>
            <a:lvl1pPr marL="0" indent="0">
              <a:buNone/>
              <a:defRPr sz="1800">
                <a:solidFill>
                  <a:schemeClr val="tx2"/>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52" name="Дата 3">
            <a:extLst>
              <a:ext uri="{FF2B5EF4-FFF2-40B4-BE49-F238E27FC236}">
                <a16:creationId xmlns:a16="http://schemas.microsoft.com/office/drawing/2014/main" xmlns="" id="{CEABCB88-BA9F-47D3-A787-DF88895F2557}"/>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53" name="Нижний колонтитул 4">
            <a:extLst>
              <a:ext uri="{FF2B5EF4-FFF2-40B4-BE49-F238E27FC236}">
                <a16:creationId xmlns:a16="http://schemas.microsoft.com/office/drawing/2014/main" xmlns="" id="{6244155B-5D28-4D19-90C2-1FBB57AA8E80}"/>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54" name="Номер слайда 5">
            <a:extLst>
              <a:ext uri="{FF2B5EF4-FFF2-40B4-BE49-F238E27FC236}">
                <a16:creationId xmlns:a16="http://schemas.microsoft.com/office/drawing/2014/main" xmlns="" id="{E2F1D5A7-A160-4678-8595-C5E217295F85}"/>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8996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88878880-76F2-45B5-916B-36E7EE2B1CFF}"/>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1B75C3C8-6E32-4269-9316-DC942E00A4E2}"/>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47C2144-3704-461F-AEA4-5AD7F2A4BA9E}"/>
              </a:ext>
              <a:ext uri="{C183D7F6-B498-43B3-948B-1728B52AA6E4}">
                <adec:decorative xmlns:adec="http://schemas.microsoft.com/office/drawing/2017/decorative" xmlns="" val="1"/>
              </a:ext>
            </a:extLst>
          </p:cNvPr>
          <p:cNvSpPr/>
          <p:nvPr userDrawn="1"/>
        </p:nvSpPr>
        <p:spPr>
          <a:xfrm rot="13500000">
            <a:off x="-284145" y="1630180"/>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 name="Блок-схема: Документ 4">
            <a:extLst>
              <a:ext uri="{FF2B5EF4-FFF2-40B4-BE49-F238E27FC236}">
                <a16:creationId xmlns:a16="http://schemas.microsoft.com/office/drawing/2014/main" xmlns="" id="{5C2F4A0D-E022-45C1-A4F2-BDD40ECBB273}"/>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6" name="Группа 5">
            <a:extLst>
              <a:ext uri="{FF2B5EF4-FFF2-40B4-BE49-F238E27FC236}">
                <a16:creationId xmlns:a16="http://schemas.microsoft.com/office/drawing/2014/main" xmlns="" id="{3B95DAD1-C9F8-42EA-938C-AD799D0D1D1F}"/>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7" name="Прямая соединительная линия 6">
              <a:extLst>
                <a:ext uri="{FF2B5EF4-FFF2-40B4-BE49-F238E27FC236}">
                  <a16:creationId xmlns:a16="http://schemas.microsoft.com/office/drawing/2014/main" xmlns=""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Заголовок 1">
            <a:extLst>
              <a:ext uri="{FF2B5EF4-FFF2-40B4-BE49-F238E27FC236}">
                <a16:creationId xmlns:a16="http://schemas.microsoft.com/office/drawing/2014/main" xmlns="" id="{EBBBF2BB-36BE-45E7-A35B-260E76E7D477}"/>
              </a:ext>
            </a:extLst>
          </p:cNvPr>
          <p:cNvSpPr>
            <a:spLocks noGrp="1"/>
          </p:cNvSpPr>
          <p:nvPr>
            <p:ph type="title"/>
          </p:nvPr>
        </p:nvSpPr>
        <p:spPr>
          <a:xfrm>
            <a:off x="342900" y="725468"/>
            <a:ext cx="4057648" cy="1982171"/>
          </a:xfrm>
          <a:prstGeom prst="rect">
            <a:avLst/>
          </a:prstGeom>
        </p:spPr>
        <p:txBody>
          <a:bodyPr rtlCol="0">
            <a:normAutofit/>
          </a:body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2" name="Объект 38">
            <a:extLst>
              <a:ext uri="{FF2B5EF4-FFF2-40B4-BE49-F238E27FC236}">
                <a16:creationId xmlns:a16="http://schemas.microsoft.com/office/drawing/2014/main" xmlns="" id="{03257FF4-6F58-4A1E-866D-198569F9174B}"/>
              </a:ext>
            </a:extLst>
          </p:cNvPr>
          <p:cNvSpPr>
            <a:spLocks noGrp="1"/>
          </p:cNvSpPr>
          <p:nvPr>
            <p:ph sz="quarter" idx="15" hasCustomPrompt="1"/>
          </p:nvPr>
        </p:nvSpPr>
        <p:spPr>
          <a:xfrm>
            <a:off x="339828" y="2957666"/>
            <a:ext cx="4157643" cy="3358733"/>
          </a:xfrm>
          <a:prstGeom prst="rect">
            <a:avLst/>
          </a:prstGeom>
        </p:spPr>
        <p:txBody>
          <a:bodyPr rtlCol="0"/>
          <a:lstStyle>
            <a:lvl1pPr marL="0" indent="0">
              <a:lnSpc>
                <a:spcPct val="120000"/>
              </a:lnSpc>
              <a:buNone/>
              <a:defRPr sz="1350">
                <a:solidFill>
                  <a:schemeClr val="bg1"/>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44" name="Рисунок 42">
            <a:extLst>
              <a:ext uri="{FF2B5EF4-FFF2-40B4-BE49-F238E27FC236}">
                <a16:creationId xmlns:a16="http://schemas.microsoft.com/office/drawing/2014/main" xmlns="" id="{32195099-4E20-48F3-8272-F12592AD44FC}"/>
              </a:ext>
            </a:extLst>
          </p:cNvPr>
          <p:cNvSpPr>
            <a:spLocks noGrp="1"/>
          </p:cNvSpPr>
          <p:nvPr>
            <p:ph type="pic" sz="quarter" idx="13" hasCustomPrompt="1"/>
          </p:nvPr>
        </p:nvSpPr>
        <p:spPr>
          <a:xfrm>
            <a:off x="4964906" y="725488"/>
            <a:ext cx="4041368" cy="5519467"/>
          </a:xfrm>
          <a:prstGeom prst="rect">
            <a:avLst/>
          </a:prstGeom>
        </p:spPr>
        <p:txBody>
          <a:bodyPr rtlCol="0"/>
          <a:lstStyle>
            <a:lvl1pPr marL="0" indent="0" algn="ctr">
              <a:buNone/>
              <a:defRPr>
                <a:latin typeface="Calibri" panose="020F0502020204030204" pitchFamily="34" charset="0"/>
              </a:defRPr>
            </a:lvl1pPr>
          </a:lstStyle>
          <a:p>
            <a:pPr rtl="0"/>
            <a:r>
              <a:rPr lang="ru-RU" noProof="0"/>
              <a:t>Вставьте здесь фото</a:t>
            </a:r>
          </a:p>
        </p:txBody>
      </p:sp>
      <p:sp>
        <p:nvSpPr>
          <p:cNvPr id="39" name="Дата 3">
            <a:extLst>
              <a:ext uri="{FF2B5EF4-FFF2-40B4-BE49-F238E27FC236}">
                <a16:creationId xmlns:a16="http://schemas.microsoft.com/office/drawing/2014/main" xmlns="" id="{CFCED92E-6EA8-410D-90AD-DF0B229BF33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0" name="Нижний колонтитул 4">
            <a:extLst>
              <a:ext uri="{FF2B5EF4-FFF2-40B4-BE49-F238E27FC236}">
                <a16:creationId xmlns:a16="http://schemas.microsoft.com/office/drawing/2014/main" xmlns="" id="{FC6D7D3E-FCD8-42CA-A1BB-9112B553057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1" name="Номер слайда 5">
            <a:extLst>
              <a:ext uri="{FF2B5EF4-FFF2-40B4-BE49-F238E27FC236}">
                <a16:creationId xmlns:a16="http://schemas.microsoft.com/office/drawing/2014/main" xmlns="" id="{A49CA3E6-DD23-4395-AE34-560EA1122353}"/>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6656713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46" name="Заголовок 1">
            <a:extLst>
              <a:ext uri="{FF2B5EF4-FFF2-40B4-BE49-F238E27FC236}">
                <a16:creationId xmlns:a16="http://schemas.microsoft.com/office/drawing/2014/main" xmlns="" id="{0B54C968-9162-4E94-9F00-9921A43337D8}"/>
              </a:ext>
            </a:extLst>
          </p:cNvPr>
          <p:cNvSpPr>
            <a:spLocks noGrp="1"/>
          </p:cNvSpPr>
          <p:nvPr>
            <p:ph type="ctrTitle"/>
          </p:nvPr>
        </p:nvSpPr>
        <p:spPr>
          <a:xfrm>
            <a:off x="-7418" y="1"/>
            <a:ext cx="4626137"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rtlCol="0"/>
          <a:lstStyle/>
          <a:p>
            <a:pPr algn="l"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45" name="Рисунок 44">
            <a:extLst>
              <a:ext uri="{FF2B5EF4-FFF2-40B4-BE49-F238E27FC236}">
                <a16:creationId xmlns:a16="http://schemas.microsoft.com/office/drawing/2014/main" xmlns="" id="{BA990E7A-F299-4210-97ED-B2240FAF8D7D}"/>
              </a:ext>
            </a:extLst>
          </p:cNvPr>
          <p:cNvSpPr>
            <a:spLocks noGrp="1"/>
          </p:cNvSpPr>
          <p:nvPr>
            <p:ph type="pic" sz="quarter" idx="10" hasCustomPrompt="1"/>
          </p:nvPr>
        </p:nvSpPr>
        <p:spPr>
          <a:xfrm>
            <a:off x="3493294" y="1"/>
            <a:ext cx="5650706"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rtlCol="0">
            <a:noAutofit/>
          </a:bodyPr>
          <a:lstStyle>
            <a:lvl1pPr marL="0" indent="0" algn="ctr">
              <a:buNone/>
              <a:defRPr>
                <a:solidFill>
                  <a:schemeClr val="tx1"/>
                </a:solidFill>
                <a:latin typeface="Calibri" panose="020F0502020204030204" pitchFamily="34" charset="0"/>
              </a:defRPr>
            </a:lvl1pPr>
          </a:lstStyle>
          <a:p>
            <a:pPr rtl="0"/>
            <a:r>
              <a:rPr lang="ru-RU" noProof="0"/>
              <a:t>Вставьте здесь фото</a:t>
            </a:r>
          </a:p>
        </p:txBody>
      </p:sp>
      <p:sp>
        <p:nvSpPr>
          <p:cNvPr id="36" name="Подзаголовок 2">
            <a:extLst>
              <a:ext uri="{FF2B5EF4-FFF2-40B4-BE49-F238E27FC236}">
                <a16:creationId xmlns:a16="http://schemas.microsoft.com/office/drawing/2014/main" xmlns="" id="{74108930-733F-4442-A067-3D79F6C096BE}"/>
              </a:ext>
            </a:extLst>
          </p:cNvPr>
          <p:cNvSpPr>
            <a:spLocks noGrp="1"/>
          </p:cNvSpPr>
          <p:nvPr>
            <p:ph type="subTitle" idx="1" hasCustomPrompt="1"/>
          </p:nvPr>
        </p:nvSpPr>
        <p:spPr>
          <a:xfrm>
            <a:off x="403057" y="4072045"/>
            <a:ext cx="3425993" cy="1495379"/>
          </a:xfrm>
          <a:prstGeom prst="rect">
            <a:avLst/>
          </a:prstGeom>
        </p:spPr>
        <p:txBody>
          <a:bodyPr rtlCol="0"/>
          <a:lstStyle>
            <a:lvl1pPr marL="0" indent="0" algn="l" rtl="0">
              <a:lnSpc>
                <a:spcPct val="110000"/>
              </a:lnSpc>
              <a:buNone/>
              <a:tabLst>
                <a:tab pos="3514725" algn="l"/>
              </a:tabLst>
              <a:defRPr>
                <a:latin typeface="Calibri" panose="020F0502020204030204" pitchFamily="34" charset="0"/>
              </a:defRPr>
            </a:lvl1pPr>
          </a:lstStyle>
          <a:p>
            <a:pPr algn="l"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Tree>
    <p:extLst>
      <p:ext uri="{BB962C8B-B14F-4D97-AF65-F5344CB8AC3E}">
        <p14:creationId xmlns:p14="http://schemas.microsoft.com/office/powerpoint/2010/main" val="29541988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BA840BD-172F-4ADB-A4C1-EA3FB3A68A67}"/>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D0D03E71-B54E-4A6E-A4F8-B6056182446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12154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DD6F5FA1-46FA-4429-A549-1D06D0D7D981}"/>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971BDD7C-B416-481F-A16C-3B14FBB3132F}"/>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6B10FFBE-9594-45E8-A55B-2C29EC499487}"/>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6A6EAAA1-04E1-4507-BB68-77740F2960C1}"/>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8" name="Объект 37">
            <a:extLst>
              <a:ext uri="{FF2B5EF4-FFF2-40B4-BE49-F238E27FC236}">
                <a16:creationId xmlns:a16="http://schemas.microsoft.com/office/drawing/2014/main" xmlns="" id="{A3DF4F51-7BE0-4413-AE23-64539333639A}"/>
              </a:ext>
            </a:extLst>
          </p:cNvPr>
          <p:cNvSpPr>
            <a:spLocks noGrp="1"/>
          </p:cNvSpPr>
          <p:nvPr>
            <p:ph sz="quarter" idx="13" hasCustomPrompt="1"/>
          </p:nvPr>
        </p:nvSpPr>
        <p:spPr>
          <a:xfrm>
            <a:off x="629841" y="2124075"/>
            <a:ext cx="7884319" cy="3906838"/>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
        <p:nvSpPr>
          <p:cNvPr id="40" name="Дата 3">
            <a:extLst>
              <a:ext uri="{FF2B5EF4-FFF2-40B4-BE49-F238E27FC236}">
                <a16:creationId xmlns:a16="http://schemas.microsoft.com/office/drawing/2014/main" xmlns="" id="{523D1252-F7F4-4FB8-950F-8E4B712E27C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F83A4E74-05AF-4A1F-A4D9-6EF4B285C271}"/>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0E42BF9C-AE51-478A-B770-1FB2E0831E0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0522345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4214285-E69B-44FA-8F37-3B82B332A01D}"/>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48A3C966-52CB-4916-B4BA-FF672A06457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CB4C4AFF-B140-4B74-98E9-8E0DBC2D11FF}"/>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CE8265C3-9975-474C-9EC6-1865EDA8BC92}"/>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9E5E795C-10D5-4BFA-AFD1-F1128D94FCD0}"/>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4CBDD123-7FC3-4DB0-9740-BA9F7A8BF0F9}"/>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24199D58-7108-494B-8A84-EB5906E2606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38" name="Нижний колонтитул 4">
            <a:extLst>
              <a:ext uri="{FF2B5EF4-FFF2-40B4-BE49-F238E27FC236}">
                <a16:creationId xmlns:a16="http://schemas.microsoft.com/office/drawing/2014/main" xmlns="" id="{3AAF141C-063A-4050-A290-B4B15D7D975F}"/>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39" name="Номер слайда 5">
            <a:extLst>
              <a:ext uri="{FF2B5EF4-FFF2-40B4-BE49-F238E27FC236}">
                <a16:creationId xmlns:a16="http://schemas.microsoft.com/office/drawing/2014/main" xmlns="" id="{A3C23607-1575-4DAD-BCAD-E0DEAE79F25E}"/>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
        <p:nvSpPr>
          <p:cNvPr id="43" name="Объект 37">
            <a:extLst>
              <a:ext uri="{FF2B5EF4-FFF2-40B4-BE49-F238E27FC236}">
                <a16:creationId xmlns:a16="http://schemas.microsoft.com/office/drawing/2014/main" xmlns="" id="{64C5BEB3-C2F1-4083-B518-6A3C5E3D91C4}"/>
              </a:ext>
            </a:extLst>
          </p:cNvPr>
          <p:cNvSpPr>
            <a:spLocks noGrp="1"/>
          </p:cNvSpPr>
          <p:nvPr>
            <p:ph sz="quarter" idx="13" hasCustomPrompt="1"/>
          </p:nvPr>
        </p:nvSpPr>
        <p:spPr>
          <a:xfrm>
            <a:off x="964096" y="2419525"/>
            <a:ext cx="7215807" cy="3334804"/>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19276842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A0A1C8BA-EE32-4677-A0DB-E8B4A9367ACA}"/>
              </a:ext>
              <a:ext uri="{C183D7F6-B498-43B3-948B-1728B52AA6E4}">
                <adec:decorative xmlns:adec="http://schemas.microsoft.com/office/drawing/2017/decorative" xmlns="" val="1"/>
              </a:ext>
            </a:extLst>
          </p:cNvPr>
          <p:cNvSpPr/>
          <p:nvPr userDrawn="1"/>
        </p:nvSpPr>
        <p:spPr>
          <a:xfrm>
            <a:off x="0" y="0"/>
            <a:ext cx="9144000" cy="6858000"/>
          </a:xfrm>
          <a:prstGeom prst="rect">
            <a:avLst/>
          </a:prstGeom>
          <a:ln w="3848" cap="flat">
            <a:noFill/>
            <a:prstDash val="solid"/>
            <a:miter/>
          </a:ln>
          <a:effectLst/>
        </p:spPr>
        <p:txBody>
          <a:bodyPr rtlCol="0" anchor="ctr"/>
          <a:lstStyle/>
          <a:p>
            <a:endParaRPr lang="ru-RU" sz="1350">
              <a:solidFill>
                <a:prstClr val="black"/>
              </a:solidFill>
              <a:latin typeface="Calibri" panose="020F0502020204030204" pitchFamily="34" charset="0"/>
            </a:endParaRPr>
          </a:p>
        </p:txBody>
      </p:sp>
      <p:sp>
        <p:nvSpPr>
          <p:cNvPr id="44" name="Рисунок 43">
            <a:extLst>
              <a:ext uri="{FF2B5EF4-FFF2-40B4-BE49-F238E27FC236}">
                <a16:creationId xmlns:a16="http://schemas.microsoft.com/office/drawing/2014/main" xmlns="" id="{5579473C-4A97-4174-B0C4-C4B3192B7406}"/>
              </a:ext>
            </a:extLst>
          </p:cNvPr>
          <p:cNvSpPr>
            <a:spLocks noGrp="1"/>
          </p:cNvSpPr>
          <p:nvPr>
            <p:ph type="pic" sz="quarter" idx="13" hasCustomPrompt="1"/>
          </p:nvPr>
        </p:nvSpPr>
        <p:spPr>
          <a:xfrm>
            <a:off x="0" y="0"/>
            <a:ext cx="9144000" cy="6858000"/>
          </a:xfrm>
          <a:prstGeom prst="rect">
            <a:avLst/>
          </a:prstGeom>
        </p:spPr>
        <p:txBody>
          <a:bodyPr rtlCol="0" anchor="ctr"/>
          <a:lstStyle>
            <a:lvl1pPr marL="0" indent="0" algn="ctr">
              <a:buNone/>
              <a:defRPr>
                <a:latin typeface="Calibri" panose="020F0502020204030204" pitchFamily="34" charset="0"/>
              </a:defRPr>
            </a:lvl1pPr>
          </a:lstStyle>
          <a:p>
            <a:pPr rtl="0"/>
            <a:r>
              <a:rPr lang="ru-RU" noProof="0"/>
              <a:t>Вставьте здесь фото</a:t>
            </a:r>
          </a:p>
        </p:txBody>
      </p:sp>
      <p:sp>
        <p:nvSpPr>
          <p:cNvPr id="35" name="Заголовок 1">
            <a:extLst>
              <a:ext uri="{FF2B5EF4-FFF2-40B4-BE49-F238E27FC236}">
                <a16:creationId xmlns:a16="http://schemas.microsoft.com/office/drawing/2014/main" xmlns="" id="{31A29B09-9725-4A06-8144-D0350E24878C}"/>
              </a:ext>
            </a:extLst>
          </p:cNvPr>
          <p:cNvSpPr>
            <a:spLocks noGrp="1"/>
          </p:cNvSpPr>
          <p:nvPr>
            <p:ph type="ctrTitle"/>
          </p:nvPr>
        </p:nvSpPr>
        <p:spPr>
          <a:xfrm>
            <a:off x="9144" y="-1"/>
            <a:ext cx="9125712"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rtlCol="0"/>
          <a:lstStyle>
            <a:lvl1pPr algn="l">
              <a:defRPr sz="3300" baseline="0">
                <a:effectLst>
                  <a:outerShdw blurRad="50800" dist="38100" dir="2700000" algn="tl" rotWithShape="0">
                    <a:prstClr val="black">
                      <a:alpha val="40000"/>
                    </a:prstClr>
                  </a:outerShdw>
                </a:effectLst>
              </a:defRPr>
            </a:lvl1pPr>
          </a:lstStyle>
          <a:p>
            <a:pPr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36" name="Подзаголовок 2">
            <a:extLst>
              <a:ext uri="{FF2B5EF4-FFF2-40B4-BE49-F238E27FC236}">
                <a16:creationId xmlns:a16="http://schemas.microsoft.com/office/drawing/2014/main" xmlns="" id="{0BC153F2-4F90-4C1D-9840-7ED0BE6CC071}"/>
              </a:ext>
            </a:extLst>
          </p:cNvPr>
          <p:cNvSpPr>
            <a:spLocks noGrp="1"/>
          </p:cNvSpPr>
          <p:nvPr>
            <p:ph type="subTitle" idx="1" hasCustomPrompt="1"/>
          </p:nvPr>
        </p:nvSpPr>
        <p:spPr>
          <a:xfrm>
            <a:off x="1178719" y="2057401"/>
            <a:ext cx="6858000" cy="697889"/>
          </a:xfrm>
          <a:prstGeom prst="rect">
            <a:avLst/>
          </a:prstGeom>
        </p:spPr>
        <p:txBody>
          <a:bodyPr rtlCol="0"/>
          <a:lstStyle>
            <a:lvl1pPr marL="0" indent="0" rtl="0">
              <a:lnSpc>
                <a:spcPct val="110000"/>
              </a:lnSpc>
              <a:buNone/>
              <a:tabLst>
                <a:tab pos="3514725" algn="l"/>
              </a:tabLst>
              <a:defRPr sz="2400">
                <a:effectLst>
                  <a:outerShdw blurRad="50800" dist="38100" dir="2700000" algn="tl" rotWithShape="0">
                    <a:prstClr val="black">
                      <a:alpha val="40000"/>
                    </a:prstClr>
                  </a:outerShdw>
                </a:effectLst>
                <a:latin typeface="Calibri" panose="020F0502020204030204" pitchFamily="34" charset="0"/>
              </a:defRPr>
            </a:lvl1pPr>
          </a:lstStyle>
          <a:p>
            <a:pPr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
        <p:nvSpPr>
          <p:cNvPr id="40" name="Дата 3">
            <a:extLst>
              <a:ext uri="{FF2B5EF4-FFF2-40B4-BE49-F238E27FC236}">
                <a16:creationId xmlns:a16="http://schemas.microsoft.com/office/drawing/2014/main" xmlns="" id="{16DF808F-D351-410D-9F2D-398F1650834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5CBDF859-0E53-403F-BDF5-D2ACFDE0F0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6C783243-E8EE-43A9-8751-47F28258C851}"/>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753161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CF8AECF-5A92-463B-BA47-0FCC18460F23}"/>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93EE04FB-7154-40A4-B450-6D374EEA1D49}"/>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9CC78B40-9FD9-446A-B45F-300105F793C2}"/>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530379A0-5C8C-401F-999E-853BBE819ED7}"/>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8950255A-61D7-40B8-81A8-E5551BC999C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38904292-78D1-42CD-8EC5-4992803B9A1E}"/>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0" name="Дата 3">
            <a:extLst>
              <a:ext uri="{FF2B5EF4-FFF2-40B4-BE49-F238E27FC236}">
                <a16:creationId xmlns:a16="http://schemas.microsoft.com/office/drawing/2014/main" xmlns="" id="{0B283B3A-087C-457E-A2AA-C7F855A8F10F}"/>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1" name="Нижний колонтитул 4">
            <a:extLst>
              <a:ext uri="{FF2B5EF4-FFF2-40B4-BE49-F238E27FC236}">
                <a16:creationId xmlns:a16="http://schemas.microsoft.com/office/drawing/2014/main" xmlns="" id="{B407BCF8-1966-4465-AC77-708642E4FE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2" name="Номер слайда 5">
            <a:extLst>
              <a:ext uri="{FF2B5EF4-FFF2-40B4-BE49-F238E27FC236}">
                <a16:creationId xmlns:a16="http://schemas.microsoft.com/office/drawing/2014/main" xmlns="" id="{771AF851-D6F8-47DF-80DA-62CC552687E0}"/>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4" name="Объект 37">
            <a:extLst>
              <a:ext uri="{FF2B5EF4-FFF2-40B4-BE49-F238E27FC236}">
                <a16:creationId xmlns:a16="http://schemas.microsoft.com/office/drawing/2014/main" xmlns="" id="{8814F959-09CC-4946-86C4-CFAD4C2BF452}"/>
              </a:ext>
            </a:extLst>
          </p:cNvPr>
          <p:cNvSpPr>
            <a:spLocks noGrp="1"/>
          </p:cNvSpPr>
          <p:nvPr>
            <p:ph sz="quarter" idx="13" hasCustomPrompt="1"/>
          </p:nvPr>
        </p:nvSpPr>
        <p:spPr>
          <a:xfrm>
            <a:off x="301381" y="170452"/>
            <a:ext cx="8555612" cy="4184701"/>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11594085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EE436F9-C1F1-473C-97B1-34B3AC1620B8}"/>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664B0B3C-4A91-4D0C-941E-B7D2E36CF7E6}"/>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D7F6BD6-AD9B-40A8-8631-93927B6028B3}"/>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00A7304B-809F-421E-B3C1-960A6CD5531D}"/>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2AAB6B79-0E9F-4797-8DFA-9A437017F14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98F8DC0C-B421-4039-8482-5135B165999D}"/>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00C6B4A2-DB23-481A-87BC-CFF3992EA686}"/>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38" name="Нижний колонтитул 4">
            <a:extLst>
              <a:ext uri="{FF2B5EF4-FFF2-40B4-BE49-F238E27FC236}">
                <a16:creationId xmlns:a16="http://schemas.microsoft.com/office/drawing/2014/main" xmlns="" id="{209EAA56-735E-4FAE-88DA-398D6B3EEFC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39" name="Номер слайда 5">
            <a:extLst>
              <a:ext uri="{FF2B5EF4-FFF2-40B4-BE49-F238E27FC236}">
                <a16:creationId xmlns:a16="http://schemas.microsoft.com/office/drawing/2014/main" xmlns="" id="{AF69C6C1-6449-4CEB-BD22-FA54483121C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1" name="Объект 37">
            <a:extLst>
              <a:ext uri="{FF2B5EF4-FFF2-40B4-BE49-F238E27FC236}">
                <a16:creationId xmlns:a16="http://schemas.microsoft.com/office/drawing/2014/main" xmlns="" id="{E3F944C7-0E33-4C9B-9544-26D03DD5ECE8}"/>
              </a:ext>
            </a:extLst>
          </p:cNvPr>
          <p:cNvSpPr>
            <a:spLocks noGrp="1"/>
          </p:cNvSpPr>
          <p:nvPr>
            <p:ph sz="quarter" idx="13" hasCustomPrompt="1"/>
          </p:nvPr>
        </p:nvSpPr>
        <p:spPr>
          <a:xfrm>
            <a:off x="387227" y="243154"/>
            <a:ext cx="8367417" cy="3776486"/>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16830234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spTree>
      <p:nvGrpSpPr>
        <p:cNvPr id="1" name=""/>
        <p:cNvGrpSpPr/>
        <p:nvPr/>
      </p:nvGrpSpPr>
      <p:grpSpPr>
        <a:xfrm>
          <a:off x="0" y="0"/>
          <a:ext cx="0" cy="0"/>
          <a:chOff x="0" y="0"/>
          <a:chExt cx="0" cy="0"/>
        </a:xfrm>
      </p:grpSpPr>
      <p:sp useBgFill="1">
        <p:nvSpPr>
          <p:cNvPr id="42" name="Прямоугольник 41">
            <a:extLst>
              <a:ext uri="{FF2B5EF4-FFF2-40B4-BE49-F238E27FC236}">
                <a16:creationId xmlns:a16="http://schemas.microsoft.com/office/drawing/2014/main" xmlns="" id="{6F70B09C-1A53-4C73-9FD8-708C7D95829B}"/>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90" name="Группа 89">
            <a:extLst>
              <a:ext uri="{FF2B5EF4-FFF2-40B4-BE49-F238E27FC236}">
                <a16:creationId xmlns:a16="http://schemas.microsoft.com/office/drawing/2014/main" xmlns="" id="{D14DE831-4B4E-4AF3-B187-9206DACDB7CA}"/>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91" name="Прямая соединительная линия 90">
              <a:extLst>
                <a:ext uri="{FF2B5EF4-FFF2-40B4-BE49-F238E27FC236}">
                  <a16:creationId xmlns:a16="http://schemas.microsoft.com/office/drawing/2014/main" xmlns=""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xmlns=""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a16="http://schemas.microsoft.com/office/drawing/2014/main" xmlns=""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xmlns=""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Прямоугольник 1">
            <a:extLst>
              <a:ext uri="{FF2B5EF4-FFF2-40B4-BE49-F238E27FC236}">
                <a16:creationId xmlns:a16="http://schemas.microsoft.com/office/drawing/2014/main" xmlns="" id="{600C71E3-446B-4C21-B7C7-B8872FBB5C2C}"/>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77" name="Прямоугольный треугольник 76">
            <a:extLst>
              <a:ext uri="{FF2B5EF4-FFF2-40B4-BE49-F238E27FC236}">
                <a16:creationId xmlns:a16="http://schemas.microsoft.com/office/drawing/2014/main" xmlns="" id="{4E3D1D5C-A81E-44CF-B721-6FBE69359930}"/>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Заголовок 2">
            <a:extLst>
              <a:ext uri="{FF2B5EF4-FFF2-40B4-BE49-F238E27FC236}">
                <a16:creationId xmlns:a16="http://schemas.microsoft.com/office/drawing/2014/main" xmlns="" id="{285F7FBB-B77A-47E6-9B07-5B0A0E9B589A}"/>
              </a:ext>
            </a:extLst>
          </p:cNvPr>
          <p:cNvSpPr>
            <a:spLocks noGrp="1"/>
          </p:cNvSpPr>
          <p:nvPr>
            <p:ph type="title" hasCustomPrompt="1"/>
          </p:nvPr>
        </p:nvSpPr>
        <p:spPr>
          <a:xfrm>
            <a:off x="575861" y="456532"/>
            <a:ext cx="7992279" cy="1126426"/>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82" name="Текст 81">
            <a:extLst>
              <a:ext uri="{FF2B5EF4-FFF2-40B4-BE49-F238E27FC236}">
                <a16:creationId xmlns:a16="http://schemas.microsoft.com/office/drawing/2014/main" xmlns="" id="{8D29AE11-25A6-4A91-94C1-6A26AB6CA3FB}"/>
              </a:ext>
            </a:extLst>
          </p:cNvPr>
          <p:cNvSpPr>
            <a:spLocks noGrp="1"/>
          </p:cNvSpPr>
          <p:nvPr>
            <p:ph type="body" sz="quarter" idx="13" hasCustomPrompt="1"/>
          </p:nvPr>
        </p:nvSpPr>
        <p:spPr>
          <a:xfrm>
            <a:off x="523043"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5" name="Текст 84">
            <a:extLst>
              <a:ext uri="{FF2B5EF4-FFF2-40B4-BE49-F238E27FC236}">
                <a16:creationId xmlns:a16="http://schemas.microsoft.com/office/drawing/2014/main" xmlns="" id="{8BC29F00-8301-4CEE-BA06-1D534F497092}"/>
              </a:ext>
            </a:extLst>
          </p:cNvPr>
          <p:cNvSpPr>
            <a:spLocks noGrp="1"/>
          </p:cNvSpPr>
          <p:nvPr>
            <p:ph type="body" sz="quarter" idx="15" hasCustomPrompt="1"/>
          </p:nvPr>
        </p:nvSpPr>
        <p:spPr>
          <a:xfrm>
            <a:off x="522685"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3" name="Текст 81">
            <a:extLst>
              <a:ext uri="{FF2B5EF4-FFF2-40B4-BE49-F238E27FC236}">
                <a16:creationId xmlns:a16="http://schemas.microsoft.com/office/drawing/2014/main" xmlns="" id="{348078F7-442A-4846-A477-54C056EEA031}"/>
              </a:ext>
            </a:extLst>
          </p:cNvPr>
          <p:cNvSpPr>
            <a:spLocks noGrp="1"/>
          </p:cNvSpPr>
          <p:nvPr>
            <p:ph type="body" sz="quarter" idx="14" hasCustomPrompt="1"/>
          </p:nvPr>
        </p:nvSpPr>
        <p:spPr>
          <a:xfrm>
            <a:off x="4641867"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6" name="Текст 84">
            <a:extLst>
              <a:ext uri="{FF2B5EF4-FFF2-40B4-BE49-F238E27FC236}">
                <a16:creationId xmlns:a16="http://schemas.microsoft.com/office/drawing/2014/main" xmlns="" id="{20846AFB-4D65-421E-BDFC-A127A1D58881}"/>
              </a:ext>
            </a:extLst>
          </p:cNvPr>
          <p:cNvSpPr>
            <a:spLocks noGrp="1"/>
          </p:cNvSpPr>
          <p:nvPr>
            <p:ph type="body" sz="quarter" idx="16" hasCustomPrompt="1"/>
          </p:nvPr>
        </p:nvSpPr>
        <p:spPr>
          <a:xfrm>
            <a:off x="4641867"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7" name="Дата 3">
            <a:extLst>
              <a:ext uri="{FF2B5EF4-FFF2-40B4-BE49-F238E27FC236}">
                <a16:creationId xmlns:a16="http://schemas.microsoft.com/office/drawing/2014/main" xmlns="" id="{4E14FBED-7310-4E87-BFA7-050A91D10F1A}"/>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88" name="Нижний колонтитул 4">
            <a:extLst>
              <a:ext uri="{FF2B5EF4-FFF2-40B4-BE49-F238E27FC236}">
                <a16:creationId xmlns:a16="http://schemas.microsoft.com/office/drawing/2014/main" xmlns="" id="{9D4E6D47-8B2E-4566-8B9E-294FAA0E60EB}"/>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89" name="Номер слайда 5">
            <a:extLst>
              <a:ext uri="{FF2B5EF4-FFF2-40B4-BE49-F238E27FC236}">
                <a16:creationId xmlns:a16="http://schemas.microsoft.com/office/drawing/2014/main" xmlns="" id="{100CAC88-3775-4C14-ABE2-A6DBB5137F52}"/>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845659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0F25F0BC-3414-4A4E-82FD-7DE1761A554A}"/>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5136E80E-F44A-4A08-AD5C-C4E6E83A717C}"/>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олилиния: фигура 3">
            <a:extLst>
              <a:ext uri="{FF2B5EF4-FFF2-40B4-BE49-F238E27FC236}">
                <a16:creationId xmlns:a16="http://schemas.microsoft.com/office/drawing/2014/main" xmlns="" id="{C4F02106-B95B-4137-ABA0-DE89F9345654}"/>
              </a:ext>
              <a:ext uri="{C183D7F6-B498-43B3-948B-1728B52AA6E4}">
                <adec:decorative xmlns:adec="http://schemas.microsoft.com/office/drawing/2017/decorative" xmlns="" val="1"/>
              </a:ext>
            </a:extLst>
          </p:cNvPr>
          <p:cNvSpPr/>
          <p:nvPr userDrawn="1"/>
        </p:nvSpPr>
        <p:spPr>
          <a:xfrm rot="10800000">
            <a:off x="2330" y="-6055"/>
            <a:ext cx="9139340"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350">
              <a:solidFill>
                <a:prstClr val="white"/>
              </a:solidFill>
              <a:latin typeface="Calibri" panose="020F0502020204030204" pitchFamily="34" charset="0"/>
            </a:endParaRPr>
          </a:p>
        </p:txBody>
      </p:sp>
      <p:sp>
        <p:nvSpPr>
          <p:cNvPr id="5" name="Прямоугольный треугольник 4">
            <a:extLst>
              <a:ext uri="{FF2B5EF4-FFF2-40B4-BE49-F238E27FC236}">
                <a16:creationId xmlns:a16="http://schemas.microsoft.com/office/drawing/2014/main" xmlns="" id="{86F50E1B-B981-4FF3-B7D0-ED31A0707BAE}"/>
              </a:ext>
              <a:ext uri="{C183D7F6-B498-43B3-948B-1728B52AA6E4}">
                <adec:decorative xmlns:adec="http://schemas.microsoft.com/office/drawing/2017/decorative" xmlns="" val="1"/>
              </a:ext>
            </a:extLst>
          </p:cNvPr>
          <p:cNvSpPr/>
          <p:nvPr userDrawn="1"/>
        </p:nvSpPr>
        <p:spPr>
          <a:xfrm rot="13500000">
            <a:off x="-271213" y="3606485"/>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6" name="Полилиния: Фигура 5">
            <a:extLst>
              <a:ext uri="{FF2B5EF4-FFF2-40B4-BE49-F238E27FC236}">
                <a16:creationId xmlns:a16="http://schemas.microsoft.com/office/drawing/2014/main" xmlns="" id="{0AE35541-C201-4A8C-8E97-2CF46579AF03}"/>
              </a:ext>
              <a:ext uri="{C183D7F6-B498-43B3-948B-1728B52AA6E4}">
                <adec:decorative xmlns:adec="http://schemas.microsoft.com/office/drawing/2017/decorative" xmlns="" val="1"/>
              </a:ext>
            </a:extLst>
          </p:cNvPr>
          <p:cNvSpPr/>
          <p:nvPr userDrawn="1"/>
        </p:nvSpPr>
        <p:spPr>
          <a:xfrm>
            <a:off x="27205" y="5198354"/>
            <a:ext cx="1952194"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7" name="Группа 6">
            <a:extLst>
              <a:ext uri="{FF2B5EF4-FFF2-40B4-BE49-F238E27FC236}">
                <a16:creationId xmlns:a16="http://schemas.microsoft.com/office/drawing/2014/main" xmlns="" id="{2D77D8A9-52A9-426B-A7FA-8F0D57A03862}"/>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8" name="Прямая соединительная линия 7">
              <a:extLst>
                <a:ext uri="{FF2B5EF4-FFF2-40B4-BE49-F238E27FC236}">
                  <a16:creationId xmlns:a16="http://schemas.microsoft.com/office/drawing/2014/main" xmlns=""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Заголовок 1">
            <a:extLst>
              <a:ext uri="{FF2B5EF4-FFF2-40B4-BE49-F238E27FC236}">
                <a16:creationId xmlns:a16="http://schemas.microsoft.com/office/drawing/2014/main" xmlns="" id="{5DF337DA-C179-4649-9021-51ECBB849B65}"/>
              </a:ext>
            </a:extLst>
          </p:cNvPr>
          <p:cNvSpPr>
            <a:spLocks noGrp="1"/>
          </p:cNvSpPr>
          <p:nvPr>
            <p:ph type="title"/>
          </p:nvPr>
        </p:nvSpPr>
        <p:spPr>
          <a:xfrm>
            <a:off x="342900" y="3520914"/>
            <a:ext cx="4164311" cy="2727486"/>
          </a:xfrm>
          <a:prstGeom prst="rect">
            <a:avLst/>
          </a:prstGeom>
        </p:spPr>
        <p:txBody>
          <a:bodyPr rtlCol="0" anchor="t">
            <a:normAutofit/>
          </a:bodyPr>
          <a:lstStyle>
            <a:lvl1pPr>
              <a:defRPr>
                <a:solidFill>
                  <a:schemeClr val="tx2"/>
                </a:solidFill>
              </a:defRPr>
            </a:lvl1pPr>
          </a:lstStyle>
          <a:p>
            <a:pPr rtl="0">
              <a:lnSpc>
                <a:spcPct val="110000"/>
              </a:lnSpc>
            </a:pPr>
            <a:r>
              <a:rPr lang="ru-RU" noProof="0">
                <a:solidFill>
                  <a:schemeClr val="tx2"/>
                </a:solidFill>
                <a:cs typeface="Posterama" panose="020B0504020200020000" pitchFamily="34" charset="0"/>
              </a:rPr>
              <a:t>Образец заголовка</a:t>
            </a:r>
          </a:p>
        </p:txBody>
      </p:sp>
      <p:sp>
        <p:nvSpPr>
          <p:cNvPr id="50" name="Рисунок 44">
            <a:extLst>
              <a:ext uri="{FF2B5EF4-FFF2-40B4-BE49-F238E27FC236}">
                <a16:creationId xmlns:a16="http://schemas.microsoft.com/office/drawing/2014/main" xmlns="" id="{CDAEDC08-93B5-4CC2-A77F-91F47AD1D735}"/>
              </a:ext>
            </a:extLst>
          </p:cNvPr>
          <p:cNvSpPr>
            <a:spLocks noGrp="1"/>
          </p:cNvSpPr>
          <p:nvPr>
            <p:ph type="pic" sz="quarter" idx="13" hasCustomPrompt="1"/>
          </p:nvPr>
        </p:nvSpPr>
        <p:spPr>
          <a:xfrm>
            <a:off x="142875" y="195264"/>
            <a:ext cx="4377929" cy="2960687"/>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51" name="Рисунок 48">
            <a:extLst>
              <a:ext uri="{FF2B5EF4-FFF2-40B4-BE49-F238E27FC236}">
                <a16:creationId xmlns:a16="http://schemas.microsoft.com/office/drawing/2014/main" xmlns="" id="{C34DF4FD-6356-4CA5-9E6F-749666E2D43A}"/>
              </a:ext>
            </a:extLst>
          </p:cNvPr>
          <p:cNvSpPr>
            <a:spLocks noGrp="1"/>
          </p:cNvSpPr>
          <p:nvPr>
            <p:ph type="pic" sz="quarter" idx="14" hasCustomPrompt="1"/>
          </p:nvPr>
        </p:nvSpPr>
        <p:spPr>
          <a:xfrm>
            <a:off x="4623199" y="184841"/>
            <a:ext cx="4381497" cy="2987199"/>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39" name="Объект 38">
            <a:extLst>
              <a:ext uri="{FF2B5EF4-FFF2-40B4-BE49-F238E27FC236}">
                <a16:creationId xmlns:a16="http://schemas.microsoft.com/office/drawing/2014/main" xmlns="" id="{9C696AEE-49AB-4D07-90D6-AD1902517231}"/>
              </a:ext>
            </a:extLst>
          </p:cNvPr>
          <p:cNvSpPr>
            <a:spLocks noGrp="1"/>
          </p:cNvSpPr>
          <p:nvPr>
            <p:ph sz="quarter" idx="15" hasCustomPrompt="1"/>
          </p:nvPr>
        </p:nvSpPr>
        <p:spPr>
          <a:xfrm>
            <a:off x="4642247" y="3525612"/>
            <a:ext cx="4362450" cy="2720975"/>
          </a:xfrm>
          <a:prstGeom prst="rect">
            <a:avLst/>
          </a:prstGeom>
        </p:spPr>
        <p:txBody>
          <a:bodyPr rtlCol="0"/>
          <a:lstStyle>
            <a:lvl1pPr marL="0" indent="0">
              <a:buNone/>
              <a:defRPr sz="1800">
                <a:solidFill>
                  <a:schemeClr val="tx2"/>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52" name="Дата 3">
            <a:extLst>
              <a:ext uri="{FF2B5EF4-FFF2-40B4-BE49-F238E27FC236}">
                <a16:creationId xmlns:a16="http://schemas.microsoft.com/office/drawing/2014/main" xmlns="" id="{CEABCB88-BA9F-47D3-A787-DF88895F2557}"/>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53" name="Нижний колонтитул 4">
            <a:extLst>
              <a:ext uri="{FF2B5EF4-FFF2-40B4-BE49-F238E27FC236}">
                <a16:creationId xmlns:a16="http://schemas.microsoft.com/office/drawing/2014/main" xmlns="" id="{6244155B-5D28-4D19-90C2-1FBB57AA8E80}"/>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54" name="Номер слайда 5">
            <a:extLst>
              <a:ext uri="{FF2B5EF4-FFF2-40B4-BE49-F238E27FC236}">
                <a16:creationId xmlns:a16="http://schemas.microsoft.com/office/drawing/2014/main" xmlns="" id="{E2F1D5A7-A160-4678-8595-C5E217295F85}"/>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2302878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useBgFill="1">
        <p:nvSpPr>
          <p:cNvPr id="86" name="Прямоугольник 85">
            <a:extLst>
              <a:ext uri="{FF2B5EF4-FFF2-40B4-BE49-F238E27FC236}">
                <a16:creationId xmlns:a16="http://schemas.microsoft.com/office/drawing/2014/main" xmlns="" id="{91CF620B-CA95-44EA-ABB7-3C0D72771DB4}"/>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17" name="Прямоугольник 116">
            <a:extLst>
              <a:ext uri="{FF2B5EF4-FFF2-40B4-BE49-F238E27FC236}">
                <a16:creationId xmlns:a16="http://schemas.microsoft.com/office/drawing/2014/main" xmlns="" id="{25C8A854-6AD5-4EA8-ADB0-B4224410C3A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87" name="Группа 86">
            <a:extLst>
              <a:ext uri="{FF2B5EF4-FFF2-40B4-BE49-F238E27FC236}">
                <a16:creationId xmlns:a16="http://schemas.microsoft.com/office/drawing/2014/main" xmlns="" id="{3A155F89-2CC8-4507-9CAF-52B9C04F1C09}"/>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88" name="Прямая соединительная линия 87">
              <a:extLst>
                <a:ext uri="{FF2B5EF4-FFF2-40B4-BE49-F238E27FC236}">
                  <a16:creationId xmlns:a16="http://schemas.microsoft.com/office/drawing/2014/main" xmlns=""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a16="http://schemas.microsoft.com/office/drawing/2014/main" xmlns=""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xmlns=""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xmlns=""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Прямоугольник 45">
            <a:extLst>
              <a:ext uri="{FF2B5EF4-FFF2-40B4-BE49-F238E27FC236}">
                <a16:creationId xmlns:a16="http://schemas.microsoft.com/office/drawing/2014/main" xmlns="" id="{CC3AD463-404C-4576-AC21-F2558295325E}"/>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20" name="Прямоугольный треугольник 119">
            <a:extLst>
              <a:ext uri="{FF2B5EF4-FFF2-40B4-BE49-F238E27FC236}">
                <a16:creationId xmlns:a16="http://schemas.microsoft.com/office/drawing/2014/main" xmlns="" id="{2A73DFF6-076E-4BBC-9CDB-E1B24D9B6C48}"/>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2" name="Заголовок 1">
            <a:extLst>
              <a:ext uri="{FF2B5EF4-FFF2-40B4-BE49-F238E27FC236}">
                <a16:creationId xmlns:a16="http://schemas.microsoft.com/office/drawing/2014/main" xmlns="" id="{C9DE89C6-E571-4739-8BA7-D97BDCD1D16D}"/>
              </a:ext>
            </a:extLst>
          </p:cNvPr>
          <p:cNvSpPr>
            <a:spLocks noGrp="1"/>
          </p:cNvSpPr>
          <p:nvPr>
            <p:ph type="title" hasCustomPrompt="1"/>
          </p:nvPr>
        </p:nvSpPr>
        <p:spPr>
          <a:xfrm>
            <a:off x="1075701" y="441042"/>
            <a:ext cx="6992598" cy="1162258"/>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121" name="Текст 81">
            <a:extLst>
              <a:ext uri="{FF2B5EF4-FFF2-40B4-BE49-F238E27FC236}">
                <a16:creationId xmlns:a16="http://schemas.microsoft.com/office/drawing/2014/main" xmlns="" id="{24221B82-BDC2-43E4-9DC3-109392FCBFAA}"/>
              </a:ext>
            </a:extLst>
          </p:cNvPr>
          <p:cNvSpPr>
            <a:spLocks noGrp="1"/>
          </p:cNvSpPr>
          <p:nvPr>
            <p:ph type="body" sz="quarter" idx="13" hasCustomPrompt="1"/>
          </p:nvPr>
        </p:nvSpPr>
        <p:spPr>
          <a:xfrm>
            <a:off x="239818" y="1816398"/>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23" name="Текст 84">
            <a:extLst>
              <a:ext uri="{FF2B5EF4-FFF2-40B4-BE49-F238E27FC236}">
                <a16:creationId xmlns:a16="http://schemas.microsoft.com/office/drawing/2014/main" xmlns="" id="{F064B050-C9E2-4CBD-8063-8F72369DEA27}"/>
              </a:ext>
            </a:extLst>
          </p:cNvPr>
          <p:cNvSpPr>
            <a:spLocks noGrp="1"/>
          </p:cNvSpPr>
          <p:nvPr>
            <p:ph type="body" sz="quarter" idx="15" hasCustomPrompt="1"/>
          </p:nvPr>
        </p:nvSpPr>
        <p:spPr>
          <a:xfrm>
            <a:off x="239460" y="2595914"/>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2" name="Текст 81">
            <a:extLst>
              <a:ext uri="{FF2B5EF4-FFF2-40B4-BE49-F238E27FC236}">
                <a16:creationId xmlns:a16="http://schemas.microsoft.com/office/drawing/2014/main" xmlns="" id="{AB4DD233-B719-42EE-AE0F-930CABD5AA94}"/>
              </a:ext>
            </a:extLst>
          </p:cNvPr>
          <p:cNvSpPr>
            <a:spLocks noGrp="1"/>
          </p:cNvSpPr>
          <p:nvPr>
            <p:ph type="body" sz="quarter" idx="16" hasCustomPrompt="1"/>
          </p:nvPr>
        </p:nvSpPr>
        <p:spPr>
          <a:xfrm>
            <a:off x="3188954" y="182294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3" name="Текст 84">
            <a:extLst>
              <a:ext uri="{FF2B5EF4-FFF2-40B4-BE49-F238E27FC236}">
                <a16:creationId xmlns:a16="http://schemas.microsoft.com/office/drawing/2014/main" xmlns="" id="{E2F4A9D6-F113-40C1-B3C8-A9BDB2877263}"/>
              </a:ext>
            </a:extLst>
          </p:cNvPr>
          <p:cNvSpPr>
            <a:spLocks noGrp="1"/>
          </p:cNvSpPr>
          <p:nvPr>
            <p:ph type="body" sz="quarter" idx="17" hasCustomPrompt="1"/>
          </p:nvPr>
        </p:nvSpPr>
        <p:spPr>
          <a:xfrm>
            <a:off x="3188596" y="260245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4" name="Текст 81">
            <a:extLst>
              <a:ext uri="{FF2B5EF4-FFF2-40B4-BE49-F238E27FC236}">
                <a16:creationId xmlns:a16="http://schemas.microsoft.com/office/drawing/2014/main" xmlns="" id="{B5E6D4D3-9E8F-4D92-B05A-7E9BBD75948A}"/>
              </a:ext>
            </a:extLst>
          </p:cNvPr>
          <p:cNvSpPr>
            <a:spLocks noGrp="1"/>
          </p:cNvSpPr>
          <p:nvPr>
            <p:ph type="body" sz="quarter" idx="18" hasCustomPrompt="1"/>
          </p:nvPr>
        </p:nvSpPr>
        <p:spPr>
          <a:xfrm>
            <a:off x="6137732" y="182266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5" name="Текст 84">
            <a:extLst>
              <a:ext uri="{FF2B5EF4-FFF2-40B4-BE49-F238E27FC236}">
                <a16:creationId xmlns:a16="http://schemas.microsoft.com/office/drawing/2014/main" xmlns="" id="{9C80C61E-A8B2-4011-AE18-0294FFF88909}"/>
              </a:ext>
            </a:extLst>
          </p:cNvPr>
          <p:cNvSpPr>
            <a:spLocks noGrp="1"/>
          </p:cNvSpPr>
          <p:nvPr>
            <p:ph type="body" sz="quarter" idx="19" hasCustomPrompt="1"/>
          </p:nvPr>
        </p:nvSpPr>
        <p:spPr>
          <a:xfrm>
            <a:off x="6137374" y="260217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25" name="Дата 3">
            <a:extLst>
              <a:ext uri="{FF2B5EF4-FFF2-40B4-BE49-F238E27FC236}">
                <a16:creationId xmlns:a16="http://schemas.microsoft.com/office/drawing/2014/main" xmlns="" id="{DEB76336-3978-4E04-820F-CCD4115F0AF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126" name="Нижний колонтитул 4">
            <a:extLst>
              <a:ext uri="{FF2B5EF4-FFF2-40B4-BE49-F238E27FC236}">
                <a16:creationId xmlns:a16="http://schemas.microsoft.com/office/drawing/2014/main" xmlns="" id="{296D1F50-7662-4B72-8D59-73594E51901D}"/>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127" name="Номер слайда 5">
            <a:extLst>
              <a:ext uri="{FF2B5EF4-FFF2-40B4-BE49-F238E27FC236}">
                <a16:creationId xmlns:a16="http://schemas.microsoft.com/office/drawing/2014/main" xmlns="" id="{DEDEAF7E-D577-4B93-BAE4-358F8963B0DF}"/>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1467909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useBgFill="1">
        <p:nvSpPr>
          <p:cNvPr id="51" name="Прямоугольник 50">
            <a:extLst>
              <a:ext uri="{FF2B5EF4-FFF2-40B4-BE49-F238E27FC236}">
                <a16:creationId xmlns:a16="http://schemas.microsoft.com/office/drawing/2014/main" xmlns="" id="{4987528D-293D-419F-B6B1-A104443B2F85}"/>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2" name="Прямоугольник 51">
            <a:extLst>
              <a:ext uri="{FF2B5EF4-FFF2-40B4-BE49-F238E27FC236}">
                <a16:creationId xmlns:a16="http://schemas.microsoft.com/office/drawing/2014/main" xmlns="" id="{AA467263-FC60-4269-BE10-A00F3AE96AB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3" name="Прямоугольный треугольник 52">
            <a:extLst>
              <a:ext uri="{FF2B5EF4-FFF2-40B4-BE49-F238E27FC236}">
                <a16:creationId xmlns:a16="http://schemas.microsoft.com/office/drawing/2014/main" xmlns="" id="{0A2143FD-5B7E-4844-9056-07C72D17C935}"/>
              </a:ext>
              <a:ext uri="{C183D7F6-B498-43B3-948B-1728B52AA6E4}">
                <adec:decorative xmlns:adec="http://schemas.microsoft.com/office/drawing/2017/decorative" xmlns="" val="1"/>
              </a:ext>
            </a:extLst>
          </p:cNvPr>
          <p:cNvSpPr/>
          <p:nvPr userDrawn="1"/>
        </p:nvSpPr>
        <p:spPr>
          <a:xfrm rot="13500000">
            <a:off x="-269989" y="2744558"/>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4" name="Блок-схема: Документ 53">
            <a:extLst>
              <a:ext uri="{FF2B5EF4-FFF2-40B4-BE49-F238E27FC236}">
                <a16:creationId xmlns:a16="http://schemas.microsoft.com/office/drawing/2014/main" xmlns="" id="{FD193356-2BA7-4BBE-A881-735188BBDB3F}"/>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5" name="Группа 54">
            <a:extLst>
              <a:ext uri="{FF2B5EF4-FFF2-40B4-BE49-F238E27FC236}">
                <a16:creationId xmlns:a16="http://schemas.microsoft.com/office/drawing/2014/main" xmlns="" id="{BABB6A4E-AAF5-46BC-AF70-EFB826898F06}"/>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56" name="Прямая соединительная линия 55">
              <a:extLst>
                <a:ext uri="{FF2B5EF4-FFF2-40B4-BE49-F238E27FC236}">
                  <a16:creationId xmlns:a16="http://schemas.microsoft.com/office/drawing/2014/main" xmlns=""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xmlns=""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xmlns=""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xmlns=""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xmlns=""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xmlns=""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xmlns=""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xmlns=""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xmlns=""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xmlns=""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a16="http://schemas.microsoft.com/office/drawing/2014/main" xmlns=""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a:extLst>
                <a:ext uri="{FF2B5EF4-FFF2-40B4-BE49-F238E27FC236}">
                  <a16:creationId xmlns:a16="http://schemas.microsoft.com/office/drawing/2014/main" xmlns=""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xmlns=""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xmlns=""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xmlns=""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a16="http://schemas.microsoft.com/office/drawing/2014/main" xmlns=""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a16="http://schemas.microsoft.com/office/drawing/2014/main" xmlns=""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a16="http://schemas.microsoft.com/office/drawing/2014/main" xmlns=""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a16="http://schemas.microsoft.com/office/drawing/2014/main" xmlns=""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xmlns=""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xmlns=""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xmlns=""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xmlns="" id="{38B22350-AB76-4020-9872-4E63DFBF96A3}"/>
              </a:ext>
            </a:extLst>
          </p:cNvPr>
          <p:cNvSpPr>
            <a:spLocks noGrp="1"/>
          </p:cNvSpPr>
          <p:nvPr>
            <p:ph type="title" hasCustomPrompt="1"/>
          </p:nvPr>
        </p:nvSpPr>
        <p:spPr>
          <a:xfrm>
            <a:off x="333453" y="689390"/>
            <a:ext cx="4098919" cy="2637455"/>
          </a:xfrm>
          <a:prstGeom prst="rect">
            <a:avLst/>
          </a:prstGeom>
        </p:spPr>
        <p:txBody>
          <a:bodyPr rtlCol="0" anchor="b"/>
          <a:lstStyle>
            <a:lvl1pPr>
              <a:defRPr>
                <a:solidFill>
                  <a:schemeClr val="tx2"/>
                </a:solidFill>
              </a:defRPr>
            </a:lvl1pPr>
          </a:lstStyle>
          <a:p>
            <a:pPr rtl="0"/>
            <a:r>
              <a:rPr lang="ru-RU" noProof="0"/>
              <a:t>Заголовок слайда</a:t>
            </a:r>
          </a:p>
        </p:txBody>
      </p:sp>
      <p:sp>
        <p:nvSpPr>
          <p:cNvPr id="86" name="Подзаголовок 2">
            <a:extLst>
              <a:ext uri="{FF2B5EF4-FFF2-40B4-BE49-F238E27FC236}">
                <a16:creationId xmlns:a16="http://schemas.microsoft.com/office/drawing/2014/main" xmlns="" id="{89A872D6-4D76-4CD1-9873-C29D72DFD68D}"/>
              </a:ext>
            </a:extLst>
          </p:cNvPr>
          <p:cNvSpPr>
            <a:spLocks noGrp="1"/>
          </p:cNvSpPr>
          <p:nvPr>
            <p:ph type="subTitle" idx="1"/>
          </p:nvPr>
        </p:nvSpPr>
        <p:spPr>
          <a:xfrm>
            <a:off x="339857" y="3602038"/>
            <a:ext cx="4060691" cy="1560594"/>
          </a:xfrm>
          <a:prstGeom prst="rect">
            <a:avLst/>
          </a:prstGeom>
        </p:spPr>
        <p:txBody>
          <a:bodyPr rtlCol="0"/>
          <a:lstStyle>
            <a:lvl1pPr marL="0" indent="0">
              <a:lnSpc>
                <a:spcPct val="100000"/>
              </a:lnSpc>
              <a:buNone/>
              <a:defRPr sz="1350">
                <a:solidFill>
                  <a:schemeClr val="tx2"/>
                </a:solidFill>
                <a:latin typeface="Calibri" panose="020F0502020204030204" pitchFamily="34" charset="0"/>
              </a:defRPr>
            </a:lvl1pPr>
          </a:lstStyle>
          <a:p>
            <a:pPr algn="l" rtl="0">
              <a:lnSpc>
                <a:spcPct val="110000"/>
              </a:lnSpc>
            </a:pPr>
            <a:r>
              <a:rPr lang="ru-RU" noProof="0">
                <a:solidFill>
                  <a:schemeClr val="tx2">
                    <a:alpha val="80000"/>
                  </a:schemeClr>
                </a:solidFill>
              </a:rPr>
              <a:t>Образец подзаголовка</a:t>
            </a:r>
          </a:p>
        </p:txBody>
      </p:sp>
      <p:sp>
        <p:nvSpPr>
          <p:cNvPr id="91" name="Дата 3">
            <a:extLst>
              <a:ext uri="{FF2B5EF4-FFF2-40B4-BE49-F238E27FC236}">
                <a16:creationId xmlns:a16="http://schemas.microsoft.com/office/drawing/2014/main" xmlns="" id="{4986AE78-551F-477B-AF47-E26167A61C6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7" name="Рисунок 4">
            <a:extLst>
              <a:ext uri="{FF2B5EF4-FFF2-40B4-BE49-F238E27FC236}">
                <a16:creationId xmlns:a16="http://schemas.microsoft.com/office/drawing/2014/main" xmlns="" id="{5C9DFB21-140A-4BCA-8D67-8581312FE9D8}"/>
              </a:ext>
            </a:extLst>
          </p:cNvPr>
          <p:cNvSpPr>
            <a:spLocks noGrp="1"/>
          </p:cNvSpPr>
          <p:nvPr>
            <p:ph type="pic" sz="quarter" idx="15" hasCustomPrompt="1"/>
          </p:nvPr>
        </p:nvSpPr>
        <p:spPr>
          <a:xfrm>
            <a:off x="4497473" y="443885"/>
            <a:ext cx="4432373" cy="5879389"/>
          </a:xfrm>
          <a:prstGeom prst="ellipse">
            <a:avLst/>
          </a:prstGeom>
        </p:spPr>
        <p:txBody>
          <a:bodyPr rtlCol="0" anchor="ctr"/>
          <a:lstStyle>
            <a:lvl1pPr marL="0" indent="0" algn="ctr">
              <a:buNone/>
              <a:defRPr sz="1500">
                <a:solidFill>
                  <a:schemeClr val="tx1"/>
                </a:solidFill>
                <a:latin typeface="Calibri" panose="020F0502020204030204" pitchFamily="34" charset="0"/>
              </a:defRPr>
            </a:lvl1pPr>
          </a:lstStyle>
          <a:p>
            <a:pPr rtl="0"/>
            <a:r>
              <a:rPr lang="ru-RU" noProof="0"/>
              <a:t>Щелкните, чтобы добавить фотографию</a:t>
            </a:r>
          </a:p>
        </p:txBody>
      </p:sp>
      <p:sp>
        <p:nvSpPr>
          <p:cNvPr id="92" name="Нижний колонтитул 4">
            <a:extLst>
              <a:ext uri="{FF2B5EF4-FFF2-40B4-BE49-F238E27FC236}">
                <a16:creationId xmlns:a16="http://schemas.microsoft.com/office/drawing/2014/main" xmlns="" id="{19C3F2E1-5471-4835-8A24-5F00674FDEFA}"/>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93" name="Номер слайда 5">
            <a:extLst>
              <a:ext uri="{FF2B5EF4-FFF2-40B4-BE49-F238E27FC236}">
                <a16:creationId xmlns:a16="http://schemas.microsoft.com/office/drawing/2014/main" xmlns="" id="{24B165E2-B012-4272-BBB2-66D70B29AEDC}"/>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1054823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Заголовок">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D1C27E24-5B5B-4605-9165-13141795F0CE}"/>
              </a:ext>
            </a:extLst>
          </p:cNvPr>
          <p:cNvSpPr>
            <a:spLocks noGrp="1"/>
          </p:cNvSpPr>
          <p:nvPr>
            <p:ph type="title" hasCustomPrompt="1"/>
          </p:nvPr>
        </p:nvSpPr>
        <p:spPr>
          <a:xfrm>
            <a:off x="0" y="3672869"/>
            <a:ext cx="9143999"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rtlCol="0" anchor="ctr"/>
          <a:lstStyle>
            <a:lvl1pPr marL="548640" algn="l">
              <a:lnSpc>
                <a:spcPct val="100000"/>
              </a:lnSpc>
              <a:spcBef>
                <a:spcPts val="600"/>
              </a:spcBef>
              <a:defRPr sz="4050"/>
            </a:lvl1pPr>
          </a:lstStyle>
          <a:p>
            <a:pPr rtl="0"/>
            <a:r>
              <a:rPr lang="ru-RU" noProof="0"/>
              <a:t>Щелкните заголовок</a:t>
            </a:r>
          </a:p>
        </p:txBody>
      </p:sp>
      <p:sp>
        <p:nvSpPr>
          <p:cNvPr id="6" name="Рисунок 5">
            <a:extLst>
              <a:ext uri="{FF2B5EF4-FFF2-40B4-BE49-F238E27FC236}">
                <a16:creationId xmlns:a16="http://schemas.microsoft.com/office/drawing/2014/main" xmlns="" id="{B290432B-E439-40FF-A9AA-F20D8672B1D6}"/>
              </a:ext>
            </a:extLst>
          </p:cNvPr>
          <p:cNvSpPr>
            <a:spLocks noGrp="1"/>
          </p:cNvSpPr>
          <p:nvPr>
            <p:ph type="pic" sz="quarter" idx="13" hasCustomPrompt="1"/>
          </p:nvPr>
        </p:nvSpPr>
        <p:spPr>
          <a:xfrm>
            <a:off x="0" y="0"/>
            <a:ext cx="9143999"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rtlCol="0">
            <a:noAutofit/>
          </a:bodyPr>
          <a:lstStyle>
            <a:lvl1pPr marL="0" indent="0" algn="ctr">
              <a:buNone/>
              <a:defRPr>
                <a:solidFill>
                  <a:schemeClr val="accent5"/>
                </a:solidFill>
                <a:latin typeface="Calibri" panose="020F0502020204030204" pitchFamily="34" charset="0"/>
              </a:defRPr>
            </a:lvl1pPr>
          </a:lstStyle>
          <a:p>
            <a:pPr rtl="0"/>
            <a:r>
              <a:rPr lang="ru-RU" noProof="0"/>
              <a:t>Вставьте здесь фото</a:t>
            </a:r>
          </a:p>
        </p:txBody>
      </p:sp>
      <p:sp>
        <p:nvSpPr>
          <p:cNvPr id="13" name="Текст 7">
            <a:extLst>
              <a:ext uri="{FF2B5EF4-FFF2-40B4-BE49-F238E27FC236}">
                <a16:creationId xmlns:a16="http://schemas.microsoft.com/office/drawing/2014/main" xmlns="" id="{5FD77643-24B8-4D2F-9CCC-3BCE807F703F}"/>
              </a:ext>
            </a:extLst>
          </p:cNvPr>
          <p:cNvSpPr>
            <a:spLocks noGrp="1"/>
          </p:cNvSpPr>
          <p:nvPr>
            <p:ph type="body" sz="quarter" idx="15" hasCustomPrompt="1"/>
          </p:nvPr>
        </p:nvSpPr>
        <p:spPr>
          <a:xfrm>
            <a:off x="5943600" y="4246791"/>
            <a:ext cx="2686050" cy="2081213"/>
          </a:xfrm>
          <a:prstGeom prst="rect">
            <a:avLst/>
          </a:prstGeom>
        </p:spPr>
        <p:txBody>
          <a:bodyPr rtlCol="0" anchor="ctr"/>
          <a:lstStyle>
            <a:lvl1pPr marL="0" indent="0">
              <a:buNone/>
              <a:defRPr>
                <a:latin typeface="Calibri" panose="020F0502020204030204" pitchFamily="34" charset="0"/>
              </a:defRPr>
            </a:lvl1pPr>
          </a:lstStyle>
          <a:p>
            <a:pPr lvl="0" rtl="0"/>
            <a:r>
              <a:rPr lang="ru-RU" noProof="0"/>
              <a:t>Подзаголовок слайда</a:t>
            </a:r>
          </a:p>
        </p:txBody>
      </p:sp>
    </p:spTree>
    <p:extLst>
      <p:ext uri="{BB962C8B-B14F-4D97-AF65-F5344CB8AC3E}">
        <p14:creationId xmlns:p14="http://schemas.microsoft.com/office/powerpoint/2010/main" val="15944540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0F25F0BC-3414-4A4E-82FD-7DE1761A554A}"/>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5136E80E-F44A-4A08-AD5C-C4E6E83A717C}"/>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олилиния: фигура 3">
            <a:extLst>
              <a:ext uri="{FF2B5EF4-FFF2-40B4-BE49-F238E27FC236}">
                <a16:creationId xmlns:a16="http://schemas.microsoft.com/office/drawing/2014/main" xmlns="" id="{C4F02106-B95B-4137-ABA0-DE89F9345654}"/>
              </a:ext>
              <a:ext uri="{C183D7F6-B498-43B3-948B-1728B52AA6E4}">
                <adec:decorative xmlns:adec="http://schemas.microsoft.com/office/drawing/2017/decorative" xmlns="" val="1"/>
              </a:ext>
            </a:extLst>
          </p:cNvPr>
          <p:cNvSpPr/>
          <p:nvPr userDrawn="1"/>
        </p:nvSpPr>
        <p:spPr>
          <a:xfrm rot="10800000">
            <a:off x="2330" y="-6055"/>
            <a:ext cx="9139340"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350">
              <a:solidFill>
                <a:prstClr val="white"/>
              </a:solidFill>
              <a:latin typeface="Calibri" panose="020F0502020204030204" pitchFamily="34" charset="0"/>
            </a:endParaRPr>
          </a:p>
        </p:txBody>
      </p:sp>
      <p:sp>
        <p:nvSpPr>
          <p:cNvPr id="5" name="Прямоугольный треугольник 4">
            <a:extLst>
              <a:ext uri="{FF2B5EF4-FFF2-40B4-BE49-F238E27FC236}">
                <a16:creationId xmlns:a16="http://schemas.microsoft.com/office/drawing/2014/main" xmlns="" id="{86F50E1B-B981-4FF3-B7D0-ED31A0707BAE}"/>
              </a:ext>
              <a:ext uri="{C183D7F6-B498-43B3-948B-1728B52AA6E4}">
                <adec:decorative xmlns:adec="http://schemas.microsoft.com/office/drawing/2017/decorative" xmlns="" val="1"/>
              </a:ext>
            </a:extLst>
          </p:cNvPr>
          <p:cNvSpPr/>
          <p:nvPr userDrawn="1"/>
        </p:nvSpPr>
        <p:spPr>
          <a:xfrm rot="13500000">
            <a:off x="-271213" y="3606485"/>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6" name="Полилиния: Фигура 5">
            <a:extLst>
              <a:ext uri="{FF2B5EF4-FFF2-40B4-BE49-F238E27FC236}">
                <a16:creationId xmlns:a16="http://schemas.microsoft.com/office/drawing/2014/main" xmlns="" id="{0AE35541-C201-4A8C-8E97-2CF46579AF03}"/>
              </a:ext>
              <a:ext uri="{C183D7F6-B498-43B3-948B-1728B52AA6E4}">
                <adec:decorative xmlns:adec="http://schemas.microsoft.com/office/drawing/2017/decorative" xmlns="" val="1"/>
              </a:ext>
            </a:extLst>
          </p:cNvPr>
          <p:cNvSpPr/>
          <p:nvPr userDrawn="1"/>
        </p:nvSpPr>
        <p:spPr>
          <a:xfrm>
            <a:off x="27205" y="5198354"/>
            <a:ext cx="1952194"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7" name="Группа 6">
            <a:extLst>
              <a:ext uri="{FF2B5EF4-FFF2-40B4-BE49-F238E27FC236}">
                <a16:creationId xmlns:a16="http://schemas.microsoft.com/office/drawing/2014/main" xmlns="" id="{2D77D8A9-52A9-426B-A7FA-8F0D57A03862}"/>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8" name="Прямая соединительная линия 7">
              <a:extLst>
                <a:ext uri="{FF2B5EF4-FFF2-40B4-BE49-F238E27FC236}">
                  <a16:creationId xmlns:a16="http://schemas.microsoft.com/office/drawing/2014/main" xmlns=""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Заголовок 1">
            <a:extLst>
              <a:ext uri="{FF2B5EF4-FFF2-40B4-BE49-F238E27FC236}">
                <a16:creationId xmlns:a16="http://schemas.microsoft.com/office/drawing/2014/main" xmlns="" id="{5DF337DA-C179-4649-9021-51ECBB849B65}"/>
              </a:ext>
            </a:extLst>
          </p:cNvPr>
          <p:cNvSpPr>
            <a:spLocks noGrp="1"/>
          </p:cNvSpPr>
          <p:nvPr>
            <p:ph type="title"/>
          </p:nvPr>
        </p:nvSpPr>
        <p:spPr>
          <a:xfrm>
            <a:off x="342900" y="3520914"/>
            <a:ext cx="4164311" cy="2727486"/>
          </a:xfrm>
          <a:prstGeom prst="rect">
            <a:avLst/>
          </a:prstGeom>
        </p:spPr>
        <p:txBody>
          <a:bodyPr rtlCol="0" anchor="t">
            <a:normAutofit/>
          </a:bodyPr>
          <a:lstStyle>
            <a:lvl1pPr>
              <a:defRPr>
                <a:solidFill>
                  <a:schemeClr val="tx2"/>
                </a:solidFill>
              </a:defRPr>
            </a:lvl1pPr>
          </a:lstStyle>
          <a:p>
            <a:pPr rtl="0">
              <a:lnSpc>
                <a:spcPct val="110000"/>
              </a:lnSpc>
            </a:pPr>
            <a:r>
              <a:rPr lang="ru-RU" noProof="0">
                <a:solidFill>
                  <a:schemeClr val="tx2"/>
                </a:solidFill>
                <a:cs typeface="Posterama" panose="020B0504020200020000" pitchFamily="34" charset="0"/>
              </a:rPr>
              <a:t>Образец заголовка</a:t>
            </a:r>
          </a:p>
        </p:txBody>
      </p:sp>
      <p:sp>
        <p:nvSpPr>
          <p:cNvPr id="50" name="Рисунок 44">
            <a:extLst>
              <a:ext uri="{FF2B5EF4-FFF2-40B4-BE49-F238E27FC236}">
                <a16:creationId xmlns:a16="http://schemas.microsoft.com/office/drawing/2014/main" xmlns="" id="{CDAEDC08-93B5-4CC2-A77F-91F47AD1D735}"/>
              </a:ext>
            </a:extLst>
          </p:cNvPr>
          <p:cNvSpPr>
            <a:spLocks noGrp="1"/>
          </p:cNvSpPr>
          <p:nvPr>
            <p:ph type="pic" sz="quarter" idx="13" hasCustomPrompt="1"/>
          </p:nvPr>
        </p:nvSpPr>
        <p:spPr>
          <a:xfrm>
            <a:off x="142875" y="195264"/>
            <a:ext cx="4377929" cy="2960687"/>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51" name="Рисунок 48">
            <a:extLst>
              <a:ext uri="{FF2B5EF4-FFF2-40B4-BE49-F238E27FC236}">
                <a16:creationId xmlns:a16="http://schemas.microsoft.com/office/drawing/2014/main" xmlns="" id="{C34DF4FD-6356-4CA5-9E6F-749666E2D43A}"/>
              </a:ext>
            </a:extLst>
          </p:cNvPr>
          <p:cNvSpPr>
            <a:spLocks noGrp="1"/>
          </p:cNvSpPr>
          <p:nvPr>
            <p:ph type="pic" sz="quarter" idx="14" hasCustomPrompt="1"/>
          </p:nvPr>
        </p:nvSpPr>
        <p:spPr>
          <a:xfrm>
            <a:off x="4623199" y="184841"/>
            <a:ext cx="4381497" cy="2987199"/>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39" name="Объект 38">
            <a:extLst>
              <a:ext uri="{FF2B5EF4-FFF2-40B4-BE49-F238E27FC236}">
                <a16:creationId xmlns:a16="http://schemas.microsoft.com/office/drawing/2014/main" xmlns="" id="{9C696AEE-49AB-4D07-90D6-AD1902517231}"/>
              </a:ext>
            </a:extLst>
          </p:cNvPr>
          <p:cNvSpPr>
            <a:spLocks noGrp="1"/>
          </p:cNvSpPr>
          <p:nvPr>
            <p:ph sz="quarter" idx="15" hasCustomPrompt="1"/>
          </p:nvPr>
        </p:nvSpPr>
        <p:spPr>
          <a:xfrm>
            <a:off x="4642247" y="3525612"/>
            <a:ext cx="4362450" cy="2720975"/>
          </a:xfrm>
          <a:prstGeom prst="rect">
            <a:avLst/>
          </a:prstGeom>
        </p:spPr>
        <p:txBody>
          <a:bodyPr rtlCol="0"/>
          <a:lstStyle>
            <a:lvl1pPr marL="0" indent="0">
              <a:buNone/>
              <a:defRPr sz="1800">
                <a:solidFill>
                  <a:schemeClr val="tx2"/>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52" name="Дата 3">
            <a:extLst>
              <a:ext uri="{FF2B5EF4-FFF2-40B4-BE49-F238E27FC236}">
                <a16:creationId xmlns:a16="http://schemas.microsoft.com/office/drawing/2014/main" xmlns="" id="{CEABCB88-BA9F-47D3-A787-DF88895F2557}"/>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53" name="Нижний колонтитул 4">
            <a:extLst>
              <a:ext uri="{FF2B5EF4-FFF2-40B4-BE49-F238E27FC236}">
                <a16:creationId xmlns:a16="http://schemas.microsoft.com/office/drawing/2014/main" xmlns="" id="{6244155B-5D28-4D19-90C2-1FBB57AA8E80}"/>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54" name="Номер слайда 5">
            <a:extLst>
              <a:ext uri="{FF2B5EF4-FFF2-40B4-BE49-F238E27FC236}">
                <a16:creationId xmlns:a16="http://schemas.microsoft.com/office/drawing/2014/main" xmlns="" id="{E2F1D5A7-A160-4678-8595-C5E217295F85}"/>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4572840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88878880-76F2-45B5-916B-36E7EE2B1CFF}"/>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1B75C3C8-6E32-4269-9316-DC942E00A4E2}"/>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47C2144-3704-461F-AEA4-5AD7F2A4BA9E}"/>
              </a:ext>
              <a:ext uri="{C183D7F6-B498-43B3-948B-1728B52AA6E4}">
                <adec:decorative xmlns:adec="http://schemas.microsoft.com/office/drawing/2017/decorative" xmlns="" val="1"/>
              </a:ext>
            </a:extLst>
          </p:cNvPr>
          <p:cNvSpPr/>
          <p:nvPr userDrawn="1"/>
        </p:nvSpPr>
        <p:spPr>
          <a:xfrm rot="13500000">
            <a:off x="-284145" y="1630180"/>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 name="Блок-схема: Документ 4">
            <a:extLst>
              <a:ext uri="{FF2B5EF4-FFF2-40B4-BE49-F238E27FC236}">
                <a16:creationId xmlns:a16="http://schemas.microsoft.com/office/drawing/2014/main" xmlns="" id="{5C2F4A0D-E022-45C1-A4F2-BDD40ECBB273}"/>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6" name="Группа 5">
            <a:extLst>
              <a:ext uri="{FF2B5EF4-FFF2-40B4-BE49-F238E27FC236}">
                <a16:creationId xmlns:a16="http://schemas.microsoft.com/office/drawing/2014/main" xmlns="" id="{3B95DAD1-C9F8-42EA-938C-AD799D0D1D1F}"/>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7" name="Прямая соединительная линия 6">
              <a:extLst>
                <a:ext uri="{FF2B5EF4-FFF2-40B4-BE49-F238E27FC236}">
                  <a16:creationId xmlns:a16="http://schemas.microsoft.com/office/drawing/2014/main" xmlns=""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Заголовок 1">
            <a:extLst>
              <a:ext uri="{FF2B5EF4-FFF2-40B4-BE49-F238E27FC236}">
                <a16:creationId xmlns:a16="http://schemas.microsoft.com/office/drawing/2014/main" xmlns="" id="{EBBBF2BB-36BE-45E7-A35B-260E76E7D477}"/>
              </a:ext>
            </a:extLst>
          </p:cNvPr>
          <p:cNvSpPr>
            <a:spLocks noGrp="1"/>
          </p:cNvSpPr>
          <p:nvPr>
            <p:ph type="title"/>
          </p:nvPr>
        </p:nvSpPr>
        <p:spPr>
          <a:xfrm>
            <a:off x="342900" y="725468"/>
            <a:ext cx="4057648" cy="1982171"/>
          </a:xfrm>
          <a:prstGeom prst="rect">
            <a:avLst/>
          </a:prstGeom>
        </p:spPr>
        <p:txBody>
          <a:bodyPr rtlCol="0">
            <a:normAutofit/>
          </a:body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2" name="Объект 38">
            <a:extLst>
              <a:ext uri="{FF2B5EF4-FFF2-40B4-BE49-F238E27FC236}">
                <a16:creationId xmlns:a16="http://schemas.microsoft.com/office/drawing/2014/main" xmlns="" id="{03257FF4-6F58-4A1E-866D-198569F9174B}"/>
              </a:ext>
            </a:extLst>
          </p:cNvPr>
          <p:cNvSpPr>
            <a:spLocks noGrp="1"/>
          </p:cNvSpPr>
          <p:nvPr>
            <p:ph sz="quarter" idx="15" hasCustomPrompt="1"/>
          </p:nvPr>
        </p:nvSpPr>
        <p:spPr>
          <a:xfrm>
            <a:off x="339828" y="2957666"/>
            <a:ext cx="4157643" cy="3358733"/>
          </a:xfrm>
          <a:prstGeom prst="rect">
            <a:avLst/>
          </a:prstGeom>
        </p:spPr>
        <p:txBody>
          <a:bodyPr rtlCol="0"/>
          <a:lstStyle>
            <a:lvl1pPr marL="0" indent="0">
              <a:lnSpc>
                <a:spcPct val="120000"/>
              </a:lnSpc>
              <a:buNone/>
              <a:defRPr sz="1350">
                <a:solidFill>
                  <a:schemeClr val="bg1"/>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44" name="Рисунок 42">
            <a:extLst>
              <a:ext uri="{FF2B5EF4-FFF2-40B4-BE49-F238E27FC236}">
                <a16:creationId xmlns:a16="http://schemas.microsoft.com/office/drawing/2014/main" xmlns="" id="{32195099-4E20-48F3-8272-F12592AD44FC}"/>
              </a:ext>
            </a:extLst>
          </p:cNvPr>
          <p:cNvSpPr>
            <a:spLocks noGrp="1"/>
          </p:cNvSpPr>
          <p:nvPr>
            <p:ph type="pic" sz="quarter" idx="13" hasCustomPrompt="1"/>
          </p:nvPr>
        </p:nvSpPr>
        <p:spPr>
          <a:xfrm>
            <a:off x="4964906" y="725488"/>
            <a:ext cx="4041368" cy="5519467"/>
          </a:xfrm>
          <a:prstGeom prst="rect">
            <a:avLst/>
          </a:prstGeom>
        </p:spPr>
        <p:txBody>
          <a:bodyPr rtlCol="0"/>
          <a:lstStyle>
            <a:lvl1pPr marL="0" indent="0" algn="ctr">
              <a:buNone/>
              <a:defRPr>
                <a:latin typeface="Calibri" panose="020F0502020204030204" pitchFamily="34" charset="0"/>
              </a:defRPr>
            </a:lvl1pPr>
          </a:lstStyle>
          <a:p>
            <a:pPr rtl="0"/>
            <a:r>
              <a:rPr lang="ru-RU" noProof="0"/>
              <a:t>Вставьте здесь фото</a:t>
            </a:r>
          </a:p>
        </p:txBody>
      </p:sp>
      <p:sp>
        <p:nvSpPr>
          <p:cNvPr id="39" name="Дата 3">
            <a:extLst>
              <a:ext uri="{FF2B5EF4-FFF2-40B4-BE49-F238E27FC236}">
                <a16:creationId xmlns:a16="http://schemas.microsoft.com/office/drawing/2014/main" xmlns="" id="{CFCED92E-6EA8-410D-90AD-DF0B229BF33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0" name="Нижний колонтитул 4">
            <a:extLst>
              <a:ext uri="{FF2B5EF4-FFF2-40B4-BE49-F238E27FC236}">
                <a16:creationId xmlns:a16="http://schemas.microsoft.com/office/drawing/2014/main" xmlns="" id="{FC6D7D3E-FCD8-42CA-A1BB-9112B553057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1" name="Номер слайда 5">
            <a:extLst>
              <a:ext uri="{FF2B5EF4-FFF2-40B4-BE49-F238E27FC236}">
                <a16:creationId xmlns:a16="http://schemas.microsoft.com/office/drawing/2014/main" xmlns="" id="{A49CA3E6-DD23-4395-AE34-560EA1122353}"/>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9853497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46" name="Заголовок 1">
            <a:extLst>
              <a:ext uri="{FF2B5EF4-FFF2-40B4-BE49-F238E27FC236}">
                <a16:creationId xmlns:a16="http://schemas.microsoft.com/office/drawing/2014/main" xmlns="" id="{0B54C968-9162-4E94-9F00-9921A43337D8}"/>
              </a:ext>
            </a:extLst>
          </p:cNvPr>
          <p:cNvSpPr>
            <a:spLocks noGrp="1"/>
          </p:cNvSpPr>
          <p:nvPr>
            <p:ph type="ctrTitle"/>
          </p:nvPr>
        </p:nvSpPr>
        <p:spPr>
          <a:xfrm>
            <a:off x="-7418" y="1"/>
            <a:ext cx="4626137"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rtlCol="0"/>
          <a:lstStyle/>
          <a:p>
            <a:pPr algn="l"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45" name="Рисунок 44">
            <a:extLst>
              <a:ext uri="{FF2B5EF4-FFF2-40B4-BE49-F238E27FC236}">
                <a16:creationId xmlns:a16="http://schemas.microsoft.com/office/drawing/2014/main" xmlns="" id="{BA990E7A-F299-4210-97ED-B2240FAF8D7D}"/>
              </a:ext>
            </a:extLst>
          </p:cNvPr>
          <p:cNvSpPr>
            <a:spLocks noGrp="1"/>
          </p:cNvSpPr>
          <p:nvPr>
            <p:ph type="pic" sz="quarter" idx="10" hasCustomPrompt="1"/>
          </p:nvPr>
        </p:nvSpPr>
        <p:spPr>
          <a:xfrm>
            <a:off x="3493294" y="1"/>
            <a:ext cx="5650706"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rtlCol="0">
            <a:noAutofit/>
          </a:bodyPr>
          <a:lstStyle>
            <a:lvl1pPr marL="0" indent="0" algn="ctr">
              <a:buNone/>
              <a:defRPr>
                <a:solidFill>
                  <a:schemeClr val="tx1"/>
                </a:solidFill>
                <a:latin typeface="Calibri" panose="020F0502020204030204" pitchFamily="34" charset="0"/>
              </a:defRPr>
            </a:lvl1pPr>
          </a:lstStyle>
          <a:p>
            <a:pPr rtl="0"/>
            <a:r>
              <a:rPr lang="ru-RU" noProof="0"/>
              <a:t>Вставьте здесь фото</a:t>
            </a:r>
          </a:p>
        </p:txBody>
      </p:sp>
      <p:sp>
        <p:nvSpPr>
          <p:cNvPr id="36" name="Подзаголовок 2">
            <a:extLst>
              <a:ext uri="{FF2B5EF4-FFF2-40B4-BE49-F238E27FC236}">
                <a16:creationId xmlns:a16="http://schemas.microsoft.com/office/drawing/2014/main" xmlns="" id="{74108930-733F-4442-A067-3D79F6C096BE}"/>
              </a:ext>
            </a:extLst>
          </p:cNvPr>
          <p:cNvSpPr>
            <a:spLocks noGrp="1"/>
          </p:cNvSpPr>
          <p:nvPr>
            <p:ph type="subTitle" idx="1" hasCustomPrompt="1"/>
          </p:nvPr>
        </p:nvSpPr>
        <p:spPr>
          <a:xfrm>
            <a:off x="403057" y="4072045"/>
            <a:ext cx="3425993" cy="1495379"/>
          </a:xfrm>
          <a:prstGeom prst="rect">
            <a:avLst/>
          </a:prstGeom>
        </p:spPr>
        <p:txBody>
          <a:bodyPr rtlCol="0"/>
          <a:lstStyle>
            <a:lvl1pPr marL="0" indent="0" algn="l" rtl="0">
              <a:lnSpc>
                <a:spcPct val="110000"/>
              </a:lnSpc>
              <a:buNone/>
              <a:tabLst>
                <a:tab pos="3514725" algn="l"/>
              </a:tabLst>
              <a:defRPr>
                <a:latin typeface="Calibri" panose="020F0502020204030204" pitchFamily="34" charset="0"/>
              </a:defRPr>
            </a:lvl1pPr>
          </a:lstStyle>
          <a:p>
            <a:pPr algn="l"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Tree>
    <p:extLst>
      <p:ext uri="{BB962C8B-B14F-4D97-AF65-F5344CB8AC3E}">
        <p14:creationId xmlns:p14="http://schemas.microsoft.com/office/powerpoint/2010/main" val="18988534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BA840BD-172F-4ADB-A4C1-EA3FB3A68A67}"/>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D0D03E71-B54E-4A6E-A4F8-B6056182446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12154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DD6F5FA1-46FA-4429-A549-1D06D0D7D981}"/>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971BDD7C-B416-481F-A16C-3B14FBB3132F}"/>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6B10FFBE-9594-45E8-A55B-2C29EC499487}"/>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6A6EAAA1-04E1-4507-BB68-77740F2960C1}"/>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8" name="Объект 37">
            <a:extLst>
              <a:ext uri="{FF2B5EF4-FFF2-40B4-BE49-F238E27FC236}">
                <a16:creationId xmlns:a16="http://schemas.microsoft.com/office/drawing/2014/main" xmlns="" id="{A3DF4F51-7BE0-4413-AE23-64539333639A}"/>
              </a:ext>
            </a:extLst>
          </p:cNvPr>
          <p:cNvSpPr>
            <a:spLocks noGrp="1"/>
          </p:cNvSpPr>
          <p:nvPr>
            <p:ph sz="quarter" idx="13" hasCustomPrompt="1"/>
          </p:nvPr>
        </p:nvSpPr>
        <p:spPr>
          <a:xfrm>
            <a:off x="629841" y="2124075"/>
            <a:ext cx="7884319" cy="3906838"/>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
        <p:nvSpPr>
          <p:cNvPr id="40" name="Дата 3">
            <a:extLst>
              <a:ext uri="{FF2B5EF4-FFF2-40B4-BE49-F238E27FC236}">
                <a16:creationId xmlns:a16="http://schemas.microsoft.com/office/drawing/2014/main" xmlns="" id="{523D1252-F7F4-4FB8-950F-8E4B712E27C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F83A4E74-05AF-4A1F-A4D9-6EF4B285C271}"/>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0E42BF9C-AE51-478A-B770-1FB2E0831E0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7380069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4214285-E69B-44FA-8F37-3B82B332A01D}"/>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48A3C966-52CB-4916-B4BA-FF672A06457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CB4C4AFF-B140-4B74-98E9-8E0DBC2D11FF}"/>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CE8265C3-9975-474C-9EC6-1865EDA8BC92}"/>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9E5E795C-10D5-4BFA-AFD1-F1128D94FCD0}"/>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4CBDD123-7FC3-4DB0-9740-BA9F7A8BF0F9}"/>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24199D58-7108-494B-8A84-EB5906E2606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38" name="Нижний колонтитул 4">
            <a:extLst>
              <a:ext uri="{FF2B5EF4-FFF2-40B4-BE49-F238E27FC236}">
                <a16:creationId xmlns:a16="http://schemas.microsoft.com/office/drawing/2014/main" xmlns="" id="{3AAF141C-063A-4050-A290-B4B15D7D975F}"/>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39" name="Номер слайда 5">
            <a:extLst>
              <a:ext uri="{FF2B5EF4-FFF2-40B4-BE49-F238E27FC236}">
                <a16:creationId xmlns:a16="http://schemas.microsoft.com/office/drawing/2014/main" xmlns="" id="{A3C23607-1575-4DAD-BCAD-E0DEAE79F25E}"/>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
        <p:nvSpPr>
          <p:cNvPr id="43" name="Объект 37">
            <a:extLst>
              <a:ext uri="{FF2B5EF4-FFF2-40B4-BE49-F238E27FC236}">
                <a16:creationId xmlns:a16="http://schemas.microsoft.com/office/drawing/2014/main" xmlns="" id="{64C5BEB3-C2F1-4083-B518-6A3C5E3D91C4}"/>
              </a:ext>
            </a:extLst>
          </p:cNvPr>
          <p:cNvSpPr>
            <a:spLocks noGrp="1"/>
          </p:cNvSpPr>
          <p:nvPr>
            <p:ph sz="quarter" idx="13" hasCustomPrompt="1"/>
          </p:nvPr>
        </p:nvSpPr>
        <p:spPr>
          <a:xfrm>
            <a:off x="964096" y="2419525"/>
            <a:ext cx="7215807" cy="3334804"/>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42104857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A0A1C8BA-EE32-4677-A0DB-E8B4A9367ACA}"/>
              </a:ext>
              <a:ext uri="{C183D7F6-B498-43B3-948B-1728B52AA6E4}">
                <adec:decorative xmlns:adec="http://schemas.microsoft.com/office/drawing/2017/decorative" xmlns="" val="1"/>
              </a:ext>
            </a:extLst>
          </p:cNvPr>
          <p:cNvSpPr/>
          <p:nvPr userDrawn="1"/>
        </p:nvSpPr>
        <p:spPr>
          <a:xfrm>
            <a:off x="0" y="0"/>
            <a:ext cx="9144000" cy="6858000"/>
          </a:xfrm>
          <a:prstGeom prst="rect">
            <a:avLst/>
          </a:prstGeom>
          <a:ln w="3848" cap="flat">
            <a:noFill/>
            <a:prstDash val="solid"/>
            <a:miter/>
          </a:ln>
          <a:effectLst/>
        </p:spPr>
        <p:txBody>
          <a:bodyPr rtlCol="0" anchor="ctr"/>
          <a:lstStyle/>
          <a:p>
            <a:endParaRPr lang="ru-RU" sz="1350">
              <a:solidFill>
                <a:prstClr val="black"/>
              </a:solidFill>
              <a:latin typeface="Calibri" panose="020F0502020204030204" pitchFamily="34" charset="0"/>
            </a:endParaRPr>
          </a:p>
        </p:txBody>
      </p:sp>
      <p:sp>
        <p:nvSpPr>
          <p:cNvPr id="44" name="Рисунок 43">
            <a:extLst>
              <a:ext uri="{FF2B5EF4-FFF2-40B4-BE49-F238E27FC236}">
                <a16:creationId xmlns:a16="http://schemas.microsoft.com/office/drawing/2014/main" xmlns="" id="{5579473C-4A97-4174-B0C4-C4B3192B7406}"/>
              </a:ext>
            </a:extLst>
          </p:cNvPr>
          <p:cNvSpPr>
            <a:spLocks noGrp="1"/>
          </p:cNvSpPr>
          <p:nvPr>
            <p:ph type="pic" sz="quarter" idx="13" hasCustomPrompt="1"/>
          </p:nvPr>
        </p:nvSpPr>
        <p:spPr>
          <a:xfrm>
            <a:off x="0" y="0"/>
            <a:ext cx="9144000" cy="6858000"/>
          </a:xfrm>
          <a:prstGeom prst="rect">
            <a:avLst/>
          </a:prstGeom>
        </p:spPr>
        <p:txBody>
          <a:bodyPr rtlCol="0" anchor="ctr"/>
          <a:lstStyle>
            <a:lvl1pPr marL="0" indent="0" algn="ctr">
              <a:buNone/>
              <a:defRPr>
                <a:latin typeface="Calibri" panose="020F0502020204030204" pitchFamily="34" charset="0"/>
              </a:defRPr>
            </a:lvl1pPr>
          </a:lstStyle>
          <a:p>
            <a:pPr rtl="0"/>
            <a:r>
              <a:rPr lang="ru-RU" noProof="0"/>
              <a:t>Вставьте здесь фото</a:t>
            </a:r>
          </a:p>
        </p:txBody>
      </p:sp>
      <p:sp>
        <p:nvSpPr>
          <p:cNvPr id="35" name="Заголовок 1">
            <a:extLst>
              <a:ext uri="{FF2B5EF4-FFF2-40B4-BE49-F238E27FC236}">
                <a16:creationId xmlns:a16="http://schemas.microsoft.com/office/drawing/2014/main" xmlns="" id="{31A29B09-9725-4A06-8144-D0350E24878C}"/>
              </a:ext>
            </a:extLst>
          </p:cNvPr>
          <p:cNvSpPr>
            <a:spLocks noGrp="1"/>
          </p:cNvSpPr>
          <p:nvPr>
            <p:ph type="ctrTitle"/>
          </p:nvPr>
        </p:nvSpPr>
        <p:spPr>
          <a:xfrm>
            <a:off x="9144" y="-1"/>
            <a:ext cx="9125712"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rtlCol="0"/>
          <a:lstStyle>
            <a:lvl1pPr algn="l">
              <a:defRPr sz="3300" baseline="0">
                <a:effectLst>
                  <a:outerShdw blurRad="50800" dist="38100" dir="2700000" algn="tl" rotWithShape="0">
                    <a:prstClr val="black">
                      <a:alpha val="40000"/>
                    </a:prstClr>
                  </a:outerShdw>
                </a:effectLst>
              </a:defRPr>
            </a:lvl1pPr>
          </a:lstStyle>
          <a:p>
            <a:pPr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36" name="Подзаголовок 2">
            <a:extLst>
              <a:ext uri="{FF2B5EF4-FFF2-40B4-BE49-F238E27FC236}">
                <a16:creationId xmlns:a16="http://schemas.microsoft.com/office/drawing/2014/main" xmlns="" id="{0BC153F2-4F90-4C1D-9840-7ED0BE6CC071}"/>
              </a:ext>
            </a:extLst>
          </p:cNvPr>
          <p:cNvSpPr>
            <a:spLocks noGrp="1"/>
          </p:cNvSpPr>
          <p:nvPr>
            <p:ph type="subTitle" idx="1" hasCustomPrompt="1"/>
          </p:nvPr>
        </p:nvSpPr>
        <p:spPr>
          <a:xfrm>
            <a:off x="1178719" y="2057401"/>
            <a:ext cx="6858000" cy="697889"/>
          </a:xfrm>
          <a:prstGeom prst="rect">
            <a:avLst/>
          </a:prstGeom>
        </p:spPr>
        <p:txBody>
          <a:bodyPr rtlCol="0"/>
          <a:lstStyle>
            <a:lvl1pPr marL="0" indent="0" rtl="0">
              <a:lnSpc>
                <a:spcPct val="110000"/>
              </a:lnSpc>
              <a:buNone/>
              <a:tabLst>
                <a:tab pos="3514725" algn="l"/>
              </a:tabLst>
              <a:defRPr sz="2400">
                <a:effectLst>
                  <a:outerShdw blurRad="50800" dist="38100" dir="2700000" algn="tl" rotWithShape="0">
                    <a:prstClr val="black">
                      <a:alpha val="40000"/>
                    </a:prstClr>
                  </a:outerShdw>
                </a:effectLst>
                <a:latin typeface="Calibri" panose="020F0502020204030204" pitchFamily="34" charset="0"/>
              </a:defRPr>
            </a:lvl1pPr>
          </a:lstStyle>
          <a:p>
            <a:pPr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
        <p:nvSpPr>
          <p:cNvPr id="40" name="Дата 3">
            <a:extLst>
              <a:ext uri="{FF2B5EF4-FFF2-40B4-BE49-F238E27FC236}">
                <a16:creationId xmlns:a16="http://schemas.microsoft.com/office/drawing/2014/main" xmlns="" id="{16DF808F-D351-410D-9F2D-398F1650834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5CBDF859-0E53-403F-BDF5-D2ACFDE0F0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6C783243-E8EE-43A9-8751-47F28258C851}"/>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5287275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CF8AECF-5A92-463B-BA47-0FCC18460F23}"/>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93EE04FB-7154-40A4-B450-6D374EEA1D49}"/>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9CC78B40-9FD9-446A-B45F-300105F793C2}"/>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530379A0-5C8C-401F-999E-853BBE819ED7}"/>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8950255A-61D7-40B8-81A8-E5551BC999C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38904292-78D1-42CD-8EC5-4992803B9A1E}"/>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0" name="Дата 3">
            <a:extLst>
              <a:ext uri="{FF2B5EF4-FFF2-40B4-BE49-F238E27FC236}">
                <a16:creationId xmlns:a16="http://schemas.microsoft.com/office/drawing/2014/main" xmlns="" id="{0B283B3A-087C-457E-A2AA-C7F855A8F10F}"/>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1" name="Нижний колонтитул 4">
            <a:extLst>
              <a:ext uri="{FF2B5EF4-FFF2-40B4-BE49-F238E27FC236}">
                <a16:creationId xmlns:a16="http://schemas.microsoft.com/office/drawing/2014/main" xmlns="" id="{B407BCF8-1966-4465-AC77-708642E4FE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2" name="Номер слайда 5">
            <a:extLst>
              <a:ext uri="{FF2B5EF4-FFF2-40B4-BE49-F238E27FC236}">
                <a16:creationId xmlns:a16="http://schemas.microsoft.com/office/drawing/2014/main" xmlns="" id="{771AF851-D6F8-47DF-80DA-62CC552687E0}"/>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4" name="Объект 37">
            <a:extLst>
              <a:ext uri="{FF2B5EF4-FFF2-40B4-BE49-F238E27FC236}">
                <a16:creationId xmlns:a16="http://schemas.microsoft.com/office/drawing/2014/main" xmlns="" id="{8814F959-09CC-4946-86C4-CFAD4C2BF452}"/>
              </a:ext>
            </a:extLst>
          </p:cNvPr>
          <p:cNvSpPr>
            <a:spLocks noGrp="1"/>
          </p:cNvSpPr>
          <p:nvPr>
            <p:ph sz="quarter" idx="13" hasCustomPrompt="1"/>
          </p:nvPr>
        </p:nvSpPr>
        <p:spPr>
          <a:xfrm>
            <a:off x="301381" y="170452"/>
            <a:ext cx="8555612" cy="4184701"/>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95263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88878880-76F2-45B5-916B-36E7EE2B1CFF}"/>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1B75C3C8-6E32-4269-9316-DC942E00A4E2}"/>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47C2144-3704-461F-AEA4-5AD7F2A4BA9E}"/>
              </a:ext>
              <a:ext uri="{C183D7F6-B498-43B3-948B-1728B52AA6E4}">
                <adec:decorative xmlns:adec="http://schemas.microsoft.com/office/drawing/2017/decorative" xmlns="" val="1"/>
              </a:ext>
            </a:extLst>
          </p:cNvPr>
          <p:cNvSpPr/>
          <p:nvPr userDrawn="1"/>
        </p:nvSpPr>
        <p:spPr>
          <a:xfrm rot="13500000">
            <a:off x="-284145" y="1630180"/>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 name="Блок-схема: Документ 4">
            <a:extLst>
              <a:ext uri="{FF2B5EF4-FFF2-40B4-BE49-F238E27FC236}">
                <a16:creationId xmlns:a16="http://schemas.microsoft.com/office/drawing/2014/main" xmlns="" id="{5C2F4A0D-E022-45C1-A4F2-BDD40ECBB273}"/>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6" name="Группа 5">
            <a:extLst>
              <a:ext uri="{FF2B5EF4-FFF2-40B4-BE49-F238E27FC236}">
                <a16:creationId xmlns:a16="http://schemas.microsoft.com/office/drawing/2014/main" xmlns="" id="{3B95DAD1-C9F8-42EA-938C-AD799D0D1D1F}"/>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7" name="Прямая соединительная линия 6">
              <a:extLst>
                <a:ext uri="{FF2B5EF4-FFF2-40B4-BE49-F238E27FC236}">
                  <a16:creationId xmlns:a16="http://schemas.microsoft.com/office/drawing/2014/main" xmlns=""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Заголовок 1">
            <a:extLst>
              <a:ext uri="{FF2B5EF4-FFF2-40B4-BE49-F238E27FC236}">
                <a16:creationId xmlns:a16="http://schemas.microsoft.com/office/drawing/2014/main" xmlns="" id="{EBBBF2BB-36BE-45E7-A35B-260E76E7D477}"/>
              </a:ext>
            </a:extLst>
          </p:cNvPr>
          <p:cNvSpPr>
            <a:spLocks noGrp="1"/>
          </p:cNvSpPr>
          <p:nvPr>
            <p:ph type="title"/>
          </p:nvPr>
        </p:nvSpPr>
        <p:spPr>
          <a:xfrm>
            <a:off x="342900" y="725468"/>
            <a:ext cx="4057648" cy="1982171"/>
          </a:xfrm>
          <a:prstGeom prst="rect">
            <a:avLst/>
          </a:prstGeom>
        </p:spPr>
        <p:txBody>
          <a:bodyPr rtlCol="0">
            <a:normAutofit/>
          </a:body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2" name="Объект 38">
            <a:extLst>
              <a:ext uri="{FF2B5EF4-FFF2-40B4-BE49-F238E27FC236}">
                <a16:creationId xmlns:a16="http://schemas.microsoft.com/office/drawing/2014/main" xmlns="" id="{03257FF4-6F58-4A1E-866D-198569F9174B}"/>
              </a:ext>
            </a:extLst>
          </p:cNvPr>
          <p:cNvSpPr>
            <a:spLocks noGrp="1"/>
          </p:cNvSpPr>
          <p:nvPr>
            <p:ph sz="quarter" idx="15" hasCustomPrompt="1"/>
          </p:nvPr>
        </p:nvSpPr>
        <p:spPr>
          <a:xfrm>
            <a:off x="339828" y="2957666"/>
            <a:ext cx="4157643" cy="3358733"/>
          </a:xfrm>
          <a:prstGeom prst="rect">
            <a:avLst/>
          </a:prstGeom>
        </p:spPr>
        <p:txBody>
          <a:bodyPr rtlCol="0"/>
          <a:lstStyle>
            <a:lvl1pPr marL="0" indent="0">
              <a:lnSpc>
                <a:spcPct val="120000"/>
              </a:lnSpc>
              <a:buNone/>
              <a:defRPr sz="1350">
                <a:solidFill>
                  <a:schemeClr val="bg1"/>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44" name="Рисунок 42">
            <a:extLst>
              <a:ext uri="{FF2B5EF4-FFF2-40B4-BE49-F238E27FC236}">
                <a16:creationId xmlns:a16="http://schemas.microsoft.com/office/drawing/2014/main" xmlns="" id="{32195099-4E20-48F3-8272-F12592AD44FC}"/>
              </a:ext>
            </a:extLst>
          </p:cNvPr>
          <p:cNvSpPr>
            <a:spLocks noGrp="1"/>
          </p:cNvSpPr>
          <p:nvPr>
            <p:ph type="pic" sz="quarter" idx="13" hasCustomPrompt="1"/>
          </p:nvPr>
        </p:nvSpPr>
        <p:spPr>
          <a:xfrm>
            <a:off x="4964906" y="725488"/>
            <a:ext cx="4041368" cy="5519467"/>
          </a:xfrm>
          <a:prstGeom prst="rect">
            <a:avLst/>
          </a:prstGeom>
        </p:spPr>
        <p:txBody>
          <a:bodyPr rtlCol="0"/>
          <a:lstStyle>
            <a:lvl1pPr marL="0" indent="0" algn="ctr">
              <a:buNone/>
              <a:defRPr>
                <a:latin typeface="Calibri" panose="020F0502020204030204" pitchFamily="34" charset="0"/>
              </a:defRPr>
            </a:lvl1pPr>
          </a:lstStyle>
          <a:p>
            <a:pPr rtl="0"/>
            <a:r>
              <a:rPr lang="ru-RU" noProof="0"/>
              <a:t>Вставьте здесь фото</a:t>
            </a:r>
          </a:p>
        </p:txBody>
      </p:sp>
      <p:sp>
        <p:nvSpPr>
          <p:cNvPr id="39" name="Дата 3">
            <a:extLst>
              <a:ext uri="{FF2B5EF4-FFF2-40B4-BE49-F238E27FC236}">
                <a16:creationId xmlns:a16="http://schemas.microsoft.com/office/drawing/2014/main" xmlns="" id="{CFCED92E-6EA8-410D-90AD-DF0B229BF33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0" name="Нижний колонтитул 4">
            <a:extLst>
              <a:ext uri="{FF2B5EF4-FFF2-40B4-BE49-F238E27FC236}">
                <a16:creationId xmlns:a16="http://schemas.microsoft.com/office/drawing/2014/main" xmlns="" id="{FC6D7D3E-FCD8-42CA-A1BB-9112B553057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1" name="Номер слайда 5">
            <a:extLst>
              <a:ext uri="{FF2B5EF4-FFF2-40B4-BE49-F238E27FC236}">
                <a16:creationId xmlns:a16="http://schemas.microsoft.com/office/drawing/2014/main" xmlns="" id="{A49CA3E6-DD23-4395-AE34-560EA1122353}"/>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2623160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EE436F9-C1F1-473C-97B1-34B3AC1620B8}"/>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664B0B3C-4A91-4D0C-941E-B7D2E36CF7E6}"/>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D7F6BD6-AD9B-40A8-8631-93927B6028B3}"/>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00A7304B-809F-421E-B3C1-960A6CD5531D}"/>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2AAB6B79-0E9F-4797-8DFA-9A437017F14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98F8DC0C-B421-4039-8482-5135B165999D}"/>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00C6B4A2-DB23-481A-87BC-CFF3992EA686}"/>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38" name="Нижний колонтитул 4">
            <a:extLst>
              <a:ext uri="{FF2B5EF4-FFF2-40B4-BE49-F238E27FC236}">
                <a16:creationId xmlns:a16="http://schemas.microsoft.com/office/drawing/2014/main" xmlns="" id="{209EAA56-735E-4FAE-88DA-398D6B3EEFC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39" name="Номер слайда 5">
            <a:extLst>
              <a:ext uri="{FF2B5EF4-FFF2-40B4-BE49-F238E27FC236}">
                <a16:creationId xmlns:a16="http://schemas.microsoft.com/office/drawing/2014/main" xmlns="" id="{AF69C6C1-6449-4CEB-BD22-FA54483121C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1" name="Объект 37">
            <a:extLst>
              <a:ext uri="{FF2B5EF4-FFF2-40B4-BE49-F238E27FC236}">
                <a16:creationId xmlns:a16="http://schemas.microsoft.com/office/drawing/2014/main" xmlns="" id="{E3F944C7-0E33-4C9B-9544-26D03DD5ECE8}"/>
              </a:ext>
            </a:extLst>
          </p:cNvPr>
          <p:cNvSpPr>
            <a:spLocks noGrp="1"/>
          </p:cNvSpPr>
          <p:nvPr>
            <p:ph sz="quarter" idx="13" hasCustomPrompt="1"/>
          </p:nvPr>
        </p:nvSpPr>
        <p:spPr>
          <a:xfrm>
            <a:off x="387227" y="243154"/>
            <a:ext cx="8367417" cy="3776486"/>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15456629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spTree>
      <p:nvGrpSpPr>
        <p:cNvPr id="1" name=""/>
        <p:cNvGrpSpPr/>
        <p:nvPr/>
      </p:nvGrpSpPr>
      <p:grpSpPr>
        <a:xfrm>
          <a:off x="0" y="0"/>
          <a:ext cx="0" cy="0"/>
          <a:chOff x="0" y="0"/>
          <a:chExt cx="0" cy="0"/>
        </a:xfrm>
      </p:grpSpPr>
      <p:sp useBgFill="1">
        <p:nvSpPr>
          <p:cNvPr id="42" name="Прямоугольник 41">
            <a:extLst>
              <a:ext uri="{FF2B5EF4-FFF2-40B4-BE49-F238E27FC236}">
                <a16:creationId xmlns:a16="http://schemas.microsoft.com/office/drawing/2014/main" xmlns="" id="{6F70B09C-1A53-4C73-9FD8-708C7D95829B}"/>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90" name="Группа 89">
            <a:extLst>
              <a:ext uri="{FF2B5EF4-FFF2-40B4-BE49-F238E27FC236}">
                <a16:creationId xmlns:a16="http://schemas.microsoft.com/office/drawing/2014/main" xmlns="" id="{D14DE831-4B4E-4AF3-B187-9206DACDB7CA}"/>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91" name="Прямая соединительная линия 90">
              <a:extLst>
                <a:ext uri="{FF2B5EF4-FFF2-40B4-BE49-F238E27FC236}">
                  <a16:creationId xmlns:a16="http://schemas.microsoft.com/office/drawing/2014/main" xmlns=""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xmlns=""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a16="http://schemas.microsoft.com/office/drawing/2014/main" xmlns=""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xmlns=""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Прямоугольник 1">
            <a:extLst>
              <a:ext uri="{FF2B5EF4-FFF2-40B4-BE49-F238E27FC236}">
                <a16:creationId xmlns:a16="http://schemas.microsoft.com/office/drawing/2014/main" xmlns="" id="{600C71E3-446B-4C21-B7C7-B8872FBB5C2C}"/>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77" name="Прямоугольный треугольник 76">
            <a:extLst>
              <a:ext uri="{FF2B5EF4-FFF2-40B4-BE49-F238E27FC236}">
                <a16:creationId xmlns:a16="http://schemas.microsoft.com/office/drawing/2014/main" xmlns="" id="{4E3D1D5C-A81E-44CF-B721-6FBE69359930}"/>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Заголовок 2">
            <a:extLst>
              <a:ext uri="{FF2B5EF4-FFF2-40B4-BE49-F238E27FC236}">
                <a16:creationId xmlns:a16="http://schemas.microsoft.com/office/drawing/2014/main" xmlns="" id="{285F7FBB-B77A-47E6-9B07-5B0A0E9B589A}"/>
              </a:ext>
            </a:extLst>
          </p:cNvPr>
          <p:cNvSpPr>
            <a:spLocks noGrp="1"/>
          </p:cNvSpPr>
          <p:nvPr>
            <p:ph type="title" hasCustomPrompt="1"/>
          </p:nvPr>
        </p:nvSpPr>
        <p:spPr>
          <a:xfrm>
            <a:off x="575861" y="456532"/>
            <a:ext cx="7992279" cy="1126426"/>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82" name="Текст 81">
            <a:extLst>
              <a:ext uri="{FF2B5EF4-FFF2-40B4-BE49-F238E27FC236}">
                <a16:creationId xmlns:a16="http://schemas.microsoft.com/office/drawing/2014/main" xmlns="" id="{8D29AE11-25A6-4A91-94C1-6A26AB6CA3FB}"/>
              </a:ext>
            </a:extLst>
          </p:cNvPr>
          <p:cNvSpPr>
            <a:spLocks noGrp="1"/>
          </p:cNvSpPr>
          <p:nvPr>
            <p:ph type="body" sz="quarter" idx="13" hasCustomPrompt="1"/>
          </p:nvPr>
        </p:nvSpPr>
        <p:spPr>
          <a:xfrm>
            <a:off x="523043"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5" name="Текст 84">
            <a:extLst>
              <a:ext uri="{FF2B5EF4-FFF2-40B4-BE49-F238E27FC236}">
                <a16:creationId xmlns:a16="http://schemas.microsoft.com/office/drawing/2014/main" xmlns="" id="{8BC29F00-8301-4CEE-BA06-1D534F497092}"/>
              </a:ext>
            </a:extLst>
          </p:cNvPr>
          <p:cNvSpPr>
            <a:spLocks noGrp="1"/>
          </p:cNvSpPr>
          <p:nvPr>
            <p:ph type="body" sz="quarter" idx="15" hasCustomPrompt="1"/>
          </p:nvPr>
        </p:nvSpPr>
        <p:spPr>
          <a:xfrm>
            <a:off x="522685"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3" name="Текст 81">
            <a:extLst>
              <a:ext uri="{FF2B5EF4-FFF2-40B4-BE49-F238E27FC236}">
                <a16:creationId xmlns:a16="http://schemas.microsoft.com/office/drawing/2014/main" xmlns="" id="{348078F7-442A-4846-A477-54C056EEA031}"/>
              </a:ext>
            </a:extLst>
          </p:cNvPr>
          <p:cNvSpPr>
            <a:spLocks noGrp="1"/>
          </p:cNvSpPr>
          <p:nvPr>
            <p:ph type="body" sz="quarter" idx="14" hasCustomPrompt="1"/>
          </p:nvPr>
        </p:nvSpPr>
        <p:spPr>
          <a:xfrm>
            <a:off x="4641867"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6" name="Текст 84">
            <a:extLst>
              <a:ext uri="{FF2B5EF4-FFF2-40B4-BE49-F238E27FC236}">
                <a16:creationId xmlns:a16="http://schemas.microsoft.com/office/drawing/2014/main" xmlns="" id="{20846AFB-4D65-421E-BDFC-A127A1D58881}"/>
              </a:ext>
            </a:extLst>
          </p:cNvPr>
          <p:cNvSpPr>
            <a:spLocks noGrp="1"/>
          </p:cNvSpPr>
          <p:nvPr>
            <p:ph type="body" sz="quarter" idx="16" hasCustomPrompt="1"/>
          </p:nvPr>
        </p:nvSpPr>
        <p:spPr>
          <a:xfrm>
            <a:off x="4641867"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7" name="Дата 3">
            <a:extLst>
              <a:ext uri="{FF2B5EF4-FFF2-40B4-BE49-F238E27FC236}">
                <a16:creationId xmlns:a16="http://schemas.microsoft.com/office/drawing/2014/main" xmlns="" id="{4E14FBED-7310-4E87-BFA7-050A91D10F1A}"/>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88" name="Нижний колонтитул 4">
            <a:extLst>
              <a:ext uri="{FF2B5EF4-FFF2-40B4-BE49-F238E27FC236}">
                <a16:creationId xmlns:a16="http://schemas.microsoft.com/office/drawing/2014/main" xmlns="" id="{9D4E6D47-8B2E-4566-8B9E-294FAA0E60EB}"/>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89" name="Номер слайда 5">
            <a:extLst>
              <a:ext uri="{FF2B5EF4-FFF2-40B4-BE49-F238E27FC236}">
                <a16:creationId xmlns:a16="http://schemas.microsoft.com/office/drawing/2014/main" xmlns="" id="{100CAC88-3775-4C14-ABE2-A6DBB5137F52}"/>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8470610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useBgFill="1">
        <p:nvSpPr>
          <p:cNvPr id="86" name="Прямоугольник 85">
            <a:extLst>
              <a:ext uri="{FF2B5EF4-FFF2-40B4-BE49-F238E27FC236}">
                <a16:creationId xmlns:a16="http://schemas.microsoft.com/office/drawing/2014/main" xmlns="" id="{91CF620B-CA95-44EA-ABB7-3C0D72771DB4}"/>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17" name="Прямоугольник 116">
            <a:extLst>
              <a:ext uri="{FF2B5EF4-FFF2-40B4-BE49-F238E27FC236}">
                <a16:creationId xmlns:a16="http://schemas.microsoft.com/office/drawing/2014/main" xmlns="" id="{25C8A854-6AD5-4EA8-ADB0-B4224410C3A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87" name="Группа 86">
            <a:extLst>
              <a:ext uri="{FF2B5EF4-FFF2-40B4-BE49-F238E27FC236}">
                <a16:creationId xmlns:a16="http://schemas.microsoft.com/office/drawing/2014/main" xmlns="" id="{3A155F89-2CC8-4507-9CAF-52B9C04F1C09}"/>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88" name="Прямая соединительная линия 87">
              <a:extLst>
                <a:ext uri="{FF2B5EF4-FFF2-40B4-BE49-F238E27FC236}">
                  <a16:creationId xmlns:a16="http://schemas.microsoft.com/office/drawing/2014/main" xmlns=""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a16="http://schemas.microsoft.com/office/drawing/2014/main" xmlns=""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xmlns=""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xmlns=""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Прямоугольник 45">
            <a:extLst>
              <a:ext uri="{FF2B5EF4-FFF2-40B4-BE49-F238E27FC236}">
                <a16:creationId xmlns:a16="http://schemas.microsoft.com/office/drawing/2014/main" xmlns="" id="{CC3AD463-404C-4576-AC21-F2558295325E}"/>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20" name="Прямоугольный треугольник 119">
            <a:extLst>
              <a:ext uri="{FF2B5EF4-FFF2-40B4-BE49-F238E27FC236}">
                <a16:creationId xmlns:a16="http://schemas.microsoft.com/office/drawing/2014/main" xmlns="" id="{2A73DFF6-076E-4BBC-9CDB-E1B24D9B6C48}"/>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2" name="Заголовок 1">
            <a:extLst>
              <a:ext uri="{FF2B5EF4-FFF2-40B4-BE49-F238E27FC236}">
                <a16:creationId xmlns:a16="http://schemas.microsoft.com/office/drawing/2014/main" xmlns="" id="{C9DE89C6-E571-4739-8BA7-D97BDCD1D16D}"/>
              </a:ext>
            </a:extLst>
          </p:cNvPr>
          <p:cNvSpPr>
            <a:spLocks noGrp="1"/>
          </p:cNvSpPr>
          <p:nvPr>
            <p:ph type="title" hasCustomPrompt="1"/>
          </p:nvPr>
        </p:nvSpPr>
        <p:spPr>
          <a:xfrm>
            <a:off x="1075701" y="441042"/>
            <a:ext cx="6992598" cy="1162258"/>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121" name="Текст 81">
            <a:extLst>
              <a:ext uri="{FF2B5EF4-FFF2-40B4-BE49-F238E27FC236}">
                <a16:creationId xmlns:a16="http://schemas.microsoft.com/office/drawing/2014/main" xmlns="" id="{24221B82-BDC2-43E4-9DC3-109392FCBFAA}"/>
              </a:ext>
            </a:extLst>
          </p:cNvPr>
          <p:cNvSpPr>
            <a:spLocks noGrp="1"/>
          </p:cNvSpPr>
          <p:nvPr>
            <p:ph type="body" sz="quarter" idx="13" hasCustomPrompt="1"/>
          </p:nvPr>
        </p:nvSpPr>
        <p:spPr>
          <a:xfrm>
            <a:off x="239818" y="1816398"/>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23" name="Текст 84">
            <a:extLst>
              <a:ext uri="{FF2B5EF4-FFF2-40B4-BE49-F238E27FC236}">
                <a16:creationId xmlns:a16="http://schemas.microsoft.com/office/drawing/2014/main" xmlns="" id="{F064B050-C9E2-4CBD-8063-8F72369DEA27}"/>
              </a:ext>
            </a:extLst>
          </p:cNvPr>
          <p:cNvSpPr>
            <a:spLocks noGrp="1"/>
          </p:cNvSpPr>
          <p:nvPr>
            <p:ph type="body" sz="quarter" idx="15" hasCustomPrompt="1"/>
          </p:nvPr>
        </p:nvSpPr>
        <p:spPr>
          <a:xfrm>
            <a:off x="239460" y="2595914"/>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2" name="Текст 81">
            <a:extLst>
              <a:ext uri="{FF2B5EF4-FFF2-40B4-BE49-F238E27FC236}">
                <a16:creationId xmlns:a16="http://schemas.microsoft.com/office/drawing/2014/main" xmlns="" id="{AB4DD233-B719-42EE-AE0F-930CABD5AA94}"/>
              </a:ext>
            </a:extLst>
          </p:cNvPr>
          <p:cNvSpPr>
            <a:spLocks noGrp="1"/>
          </p:cNvSpPr>
          <p:nvPr>
            <p:ph type="body" sz="quarter" idx="16" hasCustomPrompt="1"/>
          </p:nvPr>
        </p:nvSpPr>
        <p:spPr>
          <a:xfrm>
            <a:off x="3188954" y="182294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3" name="Текст 84">
            <a:extLst>
              <a:ext uri="{FF2B5EF4-FFF2-40B4-BE49-F238E27FC236}">
                <a16:creationId xmlns:a16="http://schemas.microsoft.com/office/drawing/2014/main" xmlns="" id="{E2F4A9D6-F113-40C1-B3C8-A9BDB2877263}"/>
              </a:ext>
            </a:extLst>
          </p:cNvPr>
          <p:cNvSpPr>
            <a:spLocks noGrp="1"/>
          </p:cNvSpPr>
          <p:nvPr>
            <p:ph type="body" sz="quarter" idx="17" hasCustomPrompt="1"/>
          </p:nvPr>
        </p:nvSpPr>
        <p:spPr>
          <a:xfrm>
            <a:off x="3188596" y="260245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4" name="Текст 81">
            <a:extLst>
              <a:ext uri="{FF2B5EF4-FFF2-40B4-BE49-F238E27FC236}">
                <a16:creationId xmlns:a16="http://schemas.microsoft.com/office/drawing/2014/main" xmlns="" id="{B5E6D4D3-9E8F-4D92-B05A-7E9BBD75948A}"/>
              </a:ext>
            </a:extLst>
          </p:cNvPr>
          <p:cNvSpPr>
            <a:spLocks noGrp="1"/>
          </p:cNvSpPr>
          <p:nvPr>
            <p:ph type="body" sz="quarter" idx="18" hasCustomPrompt="1"/>
          </p:nvPr>
        </p:nvSpPr>
        <p:spPr>
          <a:xfrm>
            <a:off x="6137732" y="182266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5" name="Текст 84">
            <a:extLst>
              <a:ext uri="{FF2B5EF4-FFF2-40B4-BE49-F238E27FC236}">
                <a16:creationId xmlns:a16="http://schemas.microsoft.com/office/drawing/2014/main" xmlns="" id="{9C80C61E-A8B2-4011-AE18-0294FFF88909}"/>
              </a:ext>
            </a:extLst>
          </p:cNvPr>
          <p:cNvSpPr>
            <a:spLocks noGrp="1"/>
          </p:cNvSpPr>
          <p:nvPr>
            <p:ph type="body" sz="quarter" idx="19" hasCustomPrompt="1"/>
          </p:nvPr>
        </p:nvSpPr>
        <p:spPr>
          <a:xfrm>
            <a:off x="6137374" y="260217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25" name="Дата 3">
            <a:extLst>
              <a:ext uri="{FF2B5EF4-FFF2-40B4-BE49-F238E27FC236}">
                <a16:creationId xmlns:a16="http://schemas.microsoft.com/office/drawing/2014/main" xmlns="" id="{DEB76336-3978-4E04-820F-CCD4115F0AF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126" name="Нижний колонтитул 4">
            <a:extLst>
              <a:ext uri="{FF2B5EF4-FFF2-40B4-BE49-F238E27FC236}">
                <a16:creationId xmlns:a16="http://schemas.microsoft.com/office/drawing/2014/main" xmlns="" id="{296D1F50-7662-4B72-8D59-73594E51901D}"/>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127" name="Номер слайда 5">
            <a:extLst>
              <a:ext uri="{FF2B5EF4-FFF2-40B4-BE49-F238E27FC236}">
                <a16:creationId xmlns:a16="http://schemas.microsoft.com/office/drawing/2014/main" xmlns="" id="{DEDEAF7E-D577-4B93-BAE4-358F8963B0DF}"/>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9772190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useBgFill="1">
        <p:nvSpPr>
          <p:cNvPr id="51" name="Прямоугольник 50">
            <a:extLst>
              <a:ext uri="{FF2B5EF4-FFF2-40B4-BE49-F238E27FC236}">
                <a16:creationId xmlns:a16="http://schemas.microsoft.com/office/drawing/2014/main" xmlns="" id="{4987528D-293D-419F-B6B1-A104443B2F85}"/>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2" name="Прямоугольник 51">
            <a:extLst>
              <a:ext uri="{FF2B5EF4-FFF2-40B4-BE49-F238E27FC236}">
                <a16:creationId xmlns:a16="http://schemas.microsoft.com/office/drawing/2014/main" xmlns="" id="{AA467263-FC60-4269-BE10-A00F3AE96AB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3" name="Прямоугольный треугольник 52">
            <a:extLst>
              <a:ext uri="{FF2B5EF4-FFF2-40B4-BE49-F238E27FC236}">
                <a16:creationId xmlns:a16="http://schemas.microsoft.com/office/drawing/2014/main" xmlns="" id="{0A2143FD-5B7E-4844-9056-07C72D17C935}"/>
              </a:ext>
              <a:ext uri="{C183D7F6-B498-43B3-948B-1728B52AA6E4}">
                <adec:decorative xmlns:adec="http://schemas.microsoft.com/office/drawing/2017/decorative" xmlns="" val="1"/>
              </a:ext>
            </a:extLst>
          </p:cNvPr>
          <p:cNvSpPr/>
          <p:nvPr userDrawn="1"/>
        </p:nvSpPr>
        <p:spPr>
          <a:xfrm rot="13500000">
            <a:off x="-269989" y="2744558"/>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4" name="Блок-схема: Документ 53">
            <a:extLst>
              <a:ext uri="{FF2B5EF4-FFF2-40B4-BE49-F238E27FC236}">
                <a16:creationId xmlns:a16="http://schemas.microsoft.com/office/drawing/2014/main" xmlns="" id="{FD193356-2BA7-4BBE-A881-735188BBDB3F}"/>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5" name="Группа 54">
            <a:extLst>
              <a:ext uri="{FF2B5EF4-FFF2-40B4-BE49-F238E27FC236}">
                <a16:creationId xmlns:a16="http://schemas.microsoft.com/office/drawing/2014/main" xmlns="" id="{BABB6A4E-AAF5-46BC-AF70-EFB826898F06}"/>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56" name="Прямая соединительная линия 55">
              <a:extLst>
                <a:ext uri="{FF2B5EF4-FFF2-40B4-BE49-F238E27FC236}">
                  <a16:creationId xmlns:a16="http://schemas.microsoft.com/office/drawing/2014/main" xmlns=""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xmlns=""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xmlns=""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xmlns=""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xmlns=""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xmlns=""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xmlns=""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xmlns=""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xmlns=""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xmlns=""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a16="http://schemas.microsoft.com/office/drawing/2014/main" xmlns=""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a:extLst>
                <a:ext uri="{FF2B5EF4-FFF2-40B4-BE49-F238E27FC236}">
                  <a16:creationId xmlns:a16="http://schemas.microsoft.com/office/drawing/2014/main" xmlns=""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xmlns=""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xmlns=""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xmlns=""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a16="http://schemas.microsoft.com/office/drawing/2014/main" xmlns=""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a16="http://schemas.microsoft.com/office/drawing/2014/main" xmlns=""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a16="http://schemas.microsoft.com/office/drawing/2014/main" xmlns=""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a16="http://schemas.microsoft.com/office/drawing/2014/main" xmlns=""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xmlns=""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xmlns=""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xmlns=""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xmlns="" id="{38B22350-AB76-4020-9872-4E63DFBF96A3}"/>
              </a:ext>
            </a:extLst>
          </p:cNvPr>
          <p:cNvSpPr>
            <a:spLocks noGrp="1"/>
          </p:cNvSpPr>
          <p:nvPr>
            <p:ph type="title" hasCustomPrompt="1"/>
          </p:nvPr>
        </p:nvSpPr>
        <p:spPr>
          <a:xfrm>
            <a:off x="333453" y="689390"/>
            <a:ext cx="4098919" cy="2637455"/>
          </a:xfrm>
          <a:prstGeom prst="rect">
            <a:avLst/>
          </a:prstGeom>
        </p:spPr>
        <p:txBody>
          <a:bodyPr rtlCol="0" anchor="b"/>
          <a:lstStyle>
            <a:lvl1pPr>
              <a:defRPr>
                <a:solidFill>
                  <a:schemeClr val="tx2"/>
                </a:solidFill>
              </a:defRPr>
            </a:lvl1pPr>
          </a:lstStyle>
          <a:p>
            <a:pPr rtl="0"/>
            <a:r>
              <a:rPr lang="ru-RU" noProof="0"/>
              <a:t>Заголовок слайда</a:t>
            </a:r>
          </a:p>
        </p:txBody>
      </p:sp>
      <p:sp>
        <p:nvSpPr>
          <p:cNvPr id="86" name="Подзаголовок 2">
            <a:extLst>
              <a:ext uri="{FF2B5EF4-FFF2-40B4-BE49-F238E27FC236}">
                <a16:creationId xmlns:a16="http://schemas.microsoft.com/office/drawing/2014/main" xmlns="" id="{89A872D6-4D76-4CD1-9873-C29D72DFD68D}"/>
              </a:ext>
            </a:extLst>
          </p:cNvPr>
          <p:cNvSpPr>
            <a:spLocks noGrp="1"/>
          </p:cNvSpPr>
          <p:nvPr>
            <p:ph type="subTitle" idx="1"/>
          </p:nvPr>
        </p:nvSpPr>
        <p:spPr>
          <a:xfrm>
            <a:off x="339857" y="3602038"/>
            <a:ext cx="4060691" cy="1560594"/>
          </a:xfrm>
          <a:prstGeom prst="rect">
            <a:avLst/>
          </a:prstGeom>
        </p:spPr>
        <p:txBody>
          <a:bodyPr rtlCol="0"/>
          <a:lstStyle>
            <a:lvl1pPr marL="0" indent="0">
              <a:lnSpc>
                <a:spcPct val="100000"/>
              </a:lnSpc>
              <a:buNone/>
              <a:defRPr sz="1350">
                <a:solidFill>
                  <a:schemeClr val="tx2"/>
                </a:solidFill>
                <a:latin typeface="Calibri" panose="020F0502020204030204" pitchFamily="34" charset="0"/>
              </a:defRPr>
            </a:lvl1pPr>
          </a:lstStyle>
          <a:p>
            <a:pPr algn="l" rtl="0">
              <a:lnSpc>
                <a:spcPct val="110000"/>
              </a:lnSpc>
            </a:pPr>
            <a:r>
              <a:rPr lang="ru-RU" noProof="0">
                <a:solidFill>
                  <a:schemeClr val="tx2">
                    <a:alpha val="80000"/>
                  </a:schemeClr>
                </a:solidFill>
              </a:rPr>
              <a:t>Образец подзаголовка</a:t>
            </a:r>
          </a:p>
        </p:txBody>
      </p:sp>
      <p:sp>
        <p:nvSpPr>
          <p:cNvPr id="91" name="Дата 3">
            <a:extLst>
              <a:ext uri="{FF2B5EF4-FFF2-40B4-BE49-F238E27FC236}">
                <a16:creationId xmlns:a16="http://schemas.microsoft.com/office/drawing/2014/main" xmlns="" id="{4986AE78-551F-477B-AF47-E26167A61C6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7" name="Рисунок 4">
            <a:extLst>
              <a:ext uri="{FF2B5EF4-FFF2-40B4-BE49-F238E27FC236}">
                <a16:creationId xmlns:a16="http://schemas.microsoft.com/office/drawing/2014/main" xmlns="" id="{5C9DFB21-140A-4BCA-8D67-8581312FE9D8}"/>
              </a:ext>
            </a:extLst>
          </p:cNvPr>
          <p:cNvSpPr>
            <a:spLocks noGrp="1"/>
          </p:cNvSpPr>
          <p:nvPr>
            <p:ph type="pic" sz="quarter" idx="15" hasCustomPrompt="1"/>
          </p:nvPr>
        </p:nvSpPr>
        <p:spPr>
          <a:xfrm>
            <a:off x="4497473" y="443885"/>
            <a:ext cx="4432373" cy="5879389"/>
          </a:xfrm>
          <a:prstGeom prst="ellipse">
            <a:avLst/>
          </a:prstGeom>
        </p:spPr>
        <p:txBody>
          <a:bodyPr rtlCol="0" anchor="ctr"/>
          <a:lstStyle>
            <a:lvl1pPr marL="0" indent="0" algn="ctr">
              <a:buNone/>
              <a:defRPr sz="1500">
                <a:solidFill>
                  <a:schemeClr val="tx1"/>
                </a:solidFill>
                <a:latin typeface="Calibri" panose="020F0502020204030204" pitchFamily="34" charset="0"/>
              </a:defRPr>
            </a:lvl1pPr>
          </a:lstStyle>
          <a:p>
            <a:pPr rtl="0"/>
            <a:r>
              <a:rPr lang="ru-RU" noProof="0"/>
              <a:t>Щелкните, чтобы добавить фотографию</a:t>
            </a:r>
          </a:p>
        </p:txBody>
      </p:sp>
      <p:sp>
        <p:nvSpPr>
          <p:cNvPr id="92" name="Нижний колонтитул 4">
            <a:extLst>
              <a:ext uri="{FF2B5EF4-FFF2-40B4-BE49-F238E27FC236}">
                <a16:creationId xmlns:a16="http://schemas.microsoft.com/office/drawing/2014/main" xmlns="" id="{19C3F2E1-5471-4835-8A24-5F00674FDEFA}"/>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93" name="Номер слайда 5">
            <a:extLst>
              <a:ext uri="{FF2B5EF4-FFF2-40B4-BE49-F238E27FC236}">
                <a16:creationId xmlns:a16="http://schemas.microsoft.com/office/drawing/2014/main" xmlns="" id="{24B165E2-B012-4272-BBB2-66D70B29AEDC}"/>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1605119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Заголовок">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D1C27E24-5B5B-4605-9165-13141795F0CE}"/>
              </a:ext>
            </a:extLst>
          </p:cNvPr>
          <p:cNvSpPr>
            <a:spLocks noGrp="1"/>
          </p:cNvSpPr>
          <p:nvPr>
            <p:ph type="title" hasCustomPrompt="1"/>
          </p:nvPr>
        </p:nvSpPr>
        <p:spPr>
          <a:xfrm>
            <a:off x="0" y="3672869"/>
            <a:ext cx="9143999"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rtlCol="0" anchor="ctr"/>
          <a:lstStyle>
            <a:lvl1pPr marL="548640" algn="l">
              <a:lnSpc>
                <a:spcPct val="100000"/>
              </a:lnSpc>
              <a:spcBef>
                <a:spcPts val="600"/>
              </a:spcBef>
              <a:defRPr sz="4050"/>
            </a:lvl1pPr>
          </a:lstStyle>
          <a:p>
            <a:pPr rtl="0"/>
            <a:r>
              <a:rPr lang="ru-RU" noProof="0"/>
              <a:t>Щелкните заголовок</a:t>
            </a:r>
          </a:p>
        </p:txBody>
      </p:sp>
      <p:sp>
        <p:nvSpPr>
          <p:cNvPr id="6" name="Рисунок 5">
            <a:extLst>
              <a:ext uri="{FF2B5EF4-FFF2-40B4-BE49-F238E27FC236}">
                <a16:creationId xmlns:a16="http://schemas.microsoft.com/office/drawing/2014/main" xmlns="" id="{B290432B-E439-40FF-A9AA-F20D8672B1D6}"/>
              </a:ext>
            </a:extLst>
          </p:cNvPr>
          <p:cNvSpPr>
            <a:spLocks noGrp="1"/>
          </p:cNvSpPr>
          <p:nvPr>
            <p:ph type="pic" sz="quarter" idx="13" hasCustomPrompt="1"/>
          </p:nvPr>
        </p:nvSpPr>
        <p:spPr>
          <a:xfrm>
            <a:off x="0" y="0"/>
            <a:ext cx="9143999"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rtlCol="0">
            <a:noAutofit/>
          </a:bodyPr>
          <a:lstStyle>
            <a:lvl1pPr marL="0" indent="0" algn="ctr">
              <a:buNone/>
              <a:defRPr>
                <a:solidFill>
                  <a:schemeClr val="accent5"/>
                </a:solidFill>
                <a:latin typeface="Calibri" panose="020F0502020204030204" pitchFamily="34" charset="0"/>
              </a:defRPr>
            </a:lvl1pPr>
          </a:lstStyle>
          <a:p>
            <a:pPr rtl="0"/>
            <a:r>
              <a:rPr lang="ru-RU" noProof="0"/>
              <a:t>Вставьте здесь фото</a:t>
            </a:r>
          </a:p>
        </p:txBody>
      </p:sp>
      <p:sp>
        <p:nvSpPr>
          <p:cNvPr id="13" name="Текст 7">
            <a:extLst>
              <a:ext uri="{FF2B5EF4-FFF2-40B4-BE49-F238E27FC236}">
                <a16:creationId xmlns:a16="http://schemas.microsoft.com/office/drawing/2014/main" xmlns="" id="{5FD77643-24B8-4D2F-9CCC-3BCE807F703F}"/>
              </a:ext>
            </a:extLst>
          </p:cNvPr>
          <p:cNvSpPr>
            <a:spLocks noGrp="1"/>
          </p:cNvSpPr>
          <p:nvPr>
            <p:ph type="body" sz="quarter" idx="15" hasCustomPrompt="1"/>
          </p:nvPr>
        </p:nvSpPr>
        <p:spPr>
          <a:xfrm>
            <a:off x="5943600" y="4246791"/>
            <a:ext cx="2686050" cy="2081213"/>
          </a:xfrm>
          <a:prstGeom prst="rect">
            <a:avLst/>
          </a:prstGeom>
        </p:spPr>
        <p:txBody>
          <a:bodyPr rtlCol="0" anchor="ctr"/>
          <a:lstStyle>
            <a:lvl1pPr marL="0" indent="0">
              <a:buNone/>
              <a:defRPr>
                <a:latin typeface="Calibri" panose="020F0502020204030204" pitchFamily="34" charset="0"/>
              </a:defRPr>
            </a:lvl1pPr>
          </a:lstStyle>
          <a:p>
            <a:pPr lvl="0" rtl="0"/>
            <a:r>
              <a:rPr lang="ru-RU" noProof="0"/>
              <a:t>Подзаголовок слайда</a:t>
            </a:r>
          </a:p>
        </p:txBody>
      </p:sp>
    </p:spTree>
    <p:extLst>
      <p:ext uri="{BB962C8B-B14F-4D97-AF65-F5344CB8AC3E}">
        <p14:creationId xmlns:p14="http://schemas.microsoft.com/office/powerpoint/2010/main" val="15126198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0F25F0BC-3414-4A4E-82FD-7DE1761A554A}"/>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5136E80E-F44A-4A08-AD5C-C4E6E83A717C}"/>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олилиния: фигура 3">
            <a:extLst>
              <a:ext uri="{FF2B5EF4-FFF2-40B4-BE49-F238E27FC236}">
                <a16:creationId xmlns:a16="http://schemas.microsoft.com/office/drawing/2014/main" xmlns="" id="{C4F02106-B95B-4137-ABA0-DE89F9345654}"/>
              </a:ext>
              <a:ext uri="{C183D7F6-B498-43B3-948B-1728B52AA6E4}">
                <adec:decorative xmlns:adec="http://schemas.microsoft.com/office/drawing/2017/decorative" xmlns="" val="1"/>
              </a:ext>
            </a:extLst>
          </p:cNvPr>
          <p:cNvSpPr/>
          <p:nvPr userDrawn="1"/>
        </p:nvSpPr>
        <p:spPr>
          <a:xfrm rot="10800000">
            <a:off x="2330" y="-6055"/>
            <a:ext cx="9139340"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350">
              <a:solidFill>
                <a:prstClr val="white"/>
              </a:solidFill>
              <a:latin typeface="Calibri" panose="020F0502020204030204" pitchFamily="34" charset="0"/>
            </a:endParaRPr>
          </a:p>
        </p:txBody>
      </p:sp>
      <p:sp>
        <p:nvSpPr>
          <p:cNvPr id="5" name="Прямоугольный треугольник 4">
            <a:extLst>
              <a:ext uri="{FF2B5EF4-FFF2-40B4-BE49-F238E27FC236}">
                <a16:creationId xmlns:a16="http://schemas.microsoft.com/office/drawing/2014/main" xmlns="" id="{86F50E1B-B981-4FF3-B7D0-ED31A0707BAE}"/>
              </a:ext>
              <a:ext uri="{C183D7F6-B498-43B3-948B-1728B52AA6E4}">
                <adec:decorative xmlns:adec="http://schemas.microsoft.com/office/drawing/2017/decorative" xmlns="" val="1"/>
              </a:ext>
            </a:extLst>
          </p:cNvPr>
          <p:cNvSpPr/>
          <p:nvPr userDrawn="1"/>
        </p:nvSpPr>
        <p:spPr>
          <a:xfrm rot="13500000">
            <a:off x="-271213" y="3606485"/>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6" name="Полилиния: Фигура 5">
            <a:extLst>
              <a:ext uri="{FF2B5EF4-FFF2-40B4-BE49-F238E27FC236}">
                <a16:creationId xmlns:a16="http://schemas.microsoft.com/office/drawing/2014/main" xmlns="" id="{0AE35541-C201-4A8C-8E97-2CF46579AF03}"/>
              </a:ext>
              <a:ext uri="{C183D7F6-B498-43B3-948B-1728B52AA6E4}">
                <adec:decorative xmlns:adec="http://schemas.microsoft.com/office/drawing/2017/decorative" xmlns="" val="1"/>
              </a:ext>
            </a:extLst>
          </p:cNvPr>
          <p:cNvSpPr/>
          <p:nvPr userDrawn="1"/>
        </p:nvSpPr>
        <p:spPr>
          <a:xfrm>
            <a:off x="27205" y="5198354"/>
            <a:ext cx="1952194"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7" name="Группа 6">
            <a:extLst>
              <a:ext uri="{FF2B5EF4-FFF2-40B4-BE49-F238E27FC236}">
                <a16:creationId xmlns:a16="http://schemas.microsoft.com/office/drawing/2014/main" xmlns="" id="{2D77D8A9-52A9-426B-A7FA-8F0D57A03862}"/>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8" name="Прямая соединительная линия 7">
              <a:extLst>
                <a:ext uri="{FF2B5EF4-FFF2-40B4-BE49-F238E27FC236}">
                  <a16:creationId xmlns:a16="http://schemas.microsoft.com/office/drawing/2014/main" xmlns=""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Заголовок 1">
            <a:extLst>
              <a:ext uri="{FF2B5EF4-FFF2-40B4-BE49-F238E27FC236}">
                <a16:creationId xmlns:a16="http://schemas.microsoft.com/office/drawing/2014/main" xmlns="" id="{5DF337DA-C179-4649-9021-51ECBB849B65}"/>
              </a:ext>
            </a:extLst>
          </p:cNvPr>
          <p:cNvSpPr>
            <a:spLocks noGrp="1"/>
          </p:cNvSpPr>
          <p:nvPr>
            <p:ph type="title"/>
          </p:nvPr>
        </p:nvSpPr>
        <p:spPr>
          <a:xfrm>
            <a:off x="342900" y="3520914"/>
            <a:ext cx="4164311" cy="2727486"/>
          </a:xfrm>
          <a:prstGeom prst="rect">
            <a:avLst/>
          </a:prstGeom>
        </p:spPr>
        <p:txBody>
          <a:bodyPr rtlCol="0" anchor="t">
            <a:normAutofit/>
          </a:bodyPr>
          <a:lstStyle>
            <a:lvl1pPr>
              <a:defRPr>
                <a:solidFill>
                  <a:schemeClr val="tx2"/>
                </a:solidFill>
              </a:defRPr>
            </a:lvl1pPr>
          </a:lstStyle>
          <a:p>
            <a:pPr rtl="0">
              <a:lnSpc>
                <a:spcPct val="110000"/>
              </a:lnSpc>
            </a:pPr>
            <a:r>
              <a:rPr lang="ru-RU" noProof="0">
                <a:solidFill>
                  <a:schemeClr val="tx2"/>
                </a:solidFill>
                <a:cs typeface="Posterama" panose="020B0504020200020000" pitchFamily="34" charset="0"/>
              </a:rPr>
              <a:t>Образец заголовка</a:t>
            </a:r>
          </a:p>
        </p:txBody>
      </p:sp>
      <p:sp>
        <p:nvSpPr>
          <p:cNvPr id="50" name="Рисунок 44">
            <a:extLst>
              <a:ext uri="{FF2B5EF4-FFF2-40B4-BE49-F238E27FC236}">
                <a16:creationId xmlns:a16="http://schemas.microsoft.com/office/drawing/2014/main" xmlns="" id="{CDAEDC08-93B5-4CC2-A77F-91F47AD1D735}"/>
              </a:ext>
            </a:extLst>
          </p:cNvPr>
          <p:cNvSpPr>
            <a:spLocks noGrp="1"/>
          </p:cNvSpPr>
          <p:nvPr>
            <p:ph type="pic" sz="quarter" idx="13" hasCustomPrompt="1"/>
          </p:nvPr>
        </p:nvSpPr>
        <p:spPr>
          <a:xfrm>
            <a:off x="142875" y="195264"/>
            <a:ext cx="4377929" cy="2960687"/>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51" name="Рисунок 48">
            <a:extLst>
              <a:ext uri="{FF2B5EF4-FFF2-40B4-BE49-F238E27FC236}">
                <a16:creationId xmlns:a16="http://schemas.microsoft.com/office/drawing/2014/main" xmlns="" id="{C34DF4FD-6356-4CA5-9E6F-749666E2D43A}"/>
              </a:ext>
            </a:extLst>
          </p:cNvPr>
          <p:cNvSpPr>
            <a:spLocks noGrp="1"/>
          </p:cNvSpPr>
          <p:nvPr>
            <p:ph type="pic" sz="quarter" idx="14" hasCustomPrompt="1"/>
          </p:nvPr>
        </p:nvSpPr>
        <p:spPr>
          <a:xfrm>
            <a:off x="4623199" y="184841"/>
            <a:ext cx="4381497" cy="2987199"/>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39" name="Объект 38">
            <a:extLst>
              <a:ext uri="{FF2B5EF4-FFF2-40B4-BE49-F238E27FC236}">
                <a16:creationId xmlns:a16="http://schemas.microsoft.com/office/drawing/2014/main" xmlns="" id="{9C696AEE-49AB-4D07-90D6-AD1902517231}"/>
              </a:ext>
            </a:extLst>
          </p:cNvPr>
          <p:cNvSpPr>
            <a:spLocks noGrp="1"/>
          </p:cNvSpPr>
          <p:nvPr>
            <p:ph sz="quarter" idx="15" hasCustomPrompt="1"/>
          </p:nvPr>
        </p:nvSpPr>
        <p:spPr>
          <a:xfrm>
            <a:off x="4642247" y="3525612"/>
            <a:ext cx="4362450" cy="2720975"/>
          </a:xfrm>
          <a:prstGeom prst="rect">
            <a:avLst/>
          </a:prstGeom>
        </p:spPr>
        <p:txBody>
          <a:bodyPr rtlCol="0"/>
          <a:lstStyle>
            <a:lvl1pPr marL="0" indent="0">
              <a:buNone/>
              <a:defRPr sz="1800">
                <a:solidFill>
                  <a:schemeClr val="tx2"/>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52" name="Дата 3">
            <a:extLst>
              <a:ext uri="{FF2B5EF4-FFF2-40B4-BE49-F238E27FC236}">
                <a16:creationId xmlns:a16="http://schemas.microsoft.com/office/drawing/2014/main" xmlns="" id="{CEABCB88-BA9F-47D3-A787-DF88895F2557}"/>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53" name="Нижний колонтитул 4">
            <a:extLst>
              <a:ext uri="{FF2B5EF4-FFF2-40B4-BE49-F238E27FC236}">
                <a16:creationId xmlns:a16="http://schemas.microsoft.com/office/drawing/2014/main" xmlns="" id="{6244155B-5D28-4D19-90C2-1FBB57AA8E80}"/>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54" name="Номер слайда 5">
            <a:extLst>
              <a:ext uri="{FF2B5EF4-FFF2-40B4-BE49-F238E27FC236}">
                <a16:creationId xmlns:a16="http://schemas.microsoft.com/office/drawing/2014/main" xmlns="" id="{E2F1D5A7-A160-4678-8595-C5E217295F85}"/>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0385548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88878880-76F2-45B5-916B-36E7EE2B1CFF}"/>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1B75C3C8-6E32-4269-9316-DC942E00A4E2}"/>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47C2144-3704-461F-AEA4-5AD7F2A4BA9E}"/>
              </a:ext>
              <a:ext uri="{C183D7F6-B498-43B3-948B-1728B52AA6E4}">
                <adec:decorative xmlns:adec="http://schemas.microsoft.com/office/drawing/2017/decorative" xmlns="" val="1"/>
              </a:ext>
            </a:extLst>
          </p:cNvPr>
          <p:cNvSpPr/>
          <p:nvPr userDrawn="1"/>
        </p:nvSpPr>
        <p:spPr>
          <a:xfrm rot="13500000">
            <a:off x="-284145" y="1630180"/>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 name="Блок-схема: Документ 4">
            <a:extLst>
              <a:ext uri="{FF2B5EF4-FFF2-40B4-BE49-F238E27FC236}">
                <a16:creationId xmlns:a16="http://schemas.microsoft.com/office/drawing/2014/main" xmlns="" id="{5C2F4A0D-E022-45C1-A4F2-BDD40ECBB273}"/>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6" name="Группа 5">
            <a:extLst>
              <a:ext uri="{FF2B5EF4-FFF2-40B4-BE49-F238E27FC236}">
                <a16:creationId xmlns:a16="http://schemas.microsoft.com/office/drawing/2014/main" xmlns="" id="{3B95DAD1-C9F8-42EA-938C-AD799D0D1D1F}"/>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7" name="Прямая соединительная линия 6">
              <a:extLst>
                <a:ext uri="{FF2B5EF4-FFF2-40B4-BE49-F238E27FC236}">
                  <a16:creationId xmlns:a16="http://schemas.microsoft.com/office/drawing/2014/main" xmlns=""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Заголовок 1">
            <a:extLst>
              <a:ext uri="{FF2B5EF4-FFF2-40B4-BE49-F238E27FC236}">
                <a16:creationId xmlns:a16="http://schemas.microsoft.com/office/drawing/2014/main" xmlns="" id="{EBBBF2BB-36BE-45E7-A35B-260E76E7D477}"/>
              </a:ext>
            </a:extLst>
          </p:cNvPr>
          <p:cNvSpPr>
            <a:spLocks noGrp="1"/>
          </p:cNvSpPr>
          <p:nvPr>
            <p:ph type="title"/>
          </p:nvPr>
        </p:nvSpPr>
        <p:spPr>
          <a:xfrm>
            <a:off x="342900" y="725468"/>
            <a:ext cx="4057648" cy="1982171"/>
          </a:xfrm>
          <a:prstGeom prst="rect">
            <a:avLst/>
          </a:prstGeom>
        </p:spPr>
        <p:txBody>
          <a:bodyPr rtlCol="0">
            <a:normAutofit/>
          </a:body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2" name="Объект 38">
            <a:extLst>
              <a:ext uri="{FF2B5EF4-FFF2-40B4-BE49-F238E27FC236}">
                <a16:creationId xmlns:a16="http://schemas.microsoft.com/office/drawing/2014/main" xmlns="" id="{03257FF4-6F58-4A1E-866D-198569F9174B}"/>
              </a:ext>
            </a:extLst>
          </p:cNvPr>
          <p:cNvSpPr>
            <a:spLocks noGrp="1"/>
          </p:cNvSpPr>
          <p:nvPr>
            <p:ph sz="quarter" idx="15" hasCustomPrompt="1"/>
          </p:nvPr>
        </p:nvSpPr>
        <p:spPr>
          <a:xfrm>
            <a:off x="339828" y="2957666"/>
            <a:ext cx="4157643" cy="3358733"/>
          </a:xfrm>
          <a:prstGeom prst="rect">
            <a:avLst/>
          </a:prstGeom>
        </p:spPr>
        <p:txBody>
          <a:bodyPr rtlCol="0"/>
          <a:lstStyle>
            <a:lvl1pPr marL="0" indent="0">
              <a:lnSpc>
                <a:spcPct val="120000"/>
              </a:lnSpc>
              <a:buNone/>
              <a:defRPr sz="1350">
                <a:solidFill>
                  <a:schemeClr val="bg1"/>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44" name="Рисунок 42">
            <a:extLst>
              <a:ext uri="{FF2B5EF4-FFF2-40B4-BE49-F238E27FC236}">
                <a16:creationId xmlns:a16="http://schemas.microsoft.com/office/drawing/2014/main" xmlns="" id="{32195099-4E20-48F3-8272-F12592AD44FC}"/>
              </a:ext>
            </a:extLst>
          </p:cNvPr>
          <p:cNvSpPr>
            <a:spLocks noGrp="1"/>
          </p:cNvSpPr>
          <p:nvPr>
            <p:ph type="pic" sz="quarter" idx="13" hasCustomPrompt="1"/>
          </p:nvPr>
        </p:nvSpPr>
        <p:spPr>
          <a:xfrm>
            <a:off x="4964906" y="725488"/>
            <a:ext cx="4041368" cy="5519467"/>
          </a:xfrm>
          <a:prstGeom prst="rect">
            <a:avLst/>
          </a:prstGeom>
        </p:spPr>
        <p:txBody>
          <a:bodyPr rtlCol="0"/>
          <a:lstStyle>
            <a:lvl1pPr marL="0" indent="0" algn="ctr">
              <a:buNone/>
              <a:defRPr>
                <a:latin typeface="Calibri" panose="020F0502020204030204" pitchFamily="34" charset="0"/>
              </a:defRPr>
            </a:lvl1pPr>
          </a:lstStyle>
          <a:p>
            <a:pPr rtl="0"/>
            <a:r>
              <a:rPr lang="ru-RU" noProof="0"/>
              <a:t>Вставьте здесь фото</a:t>
            </a:r>
          </a:p>
        </p:txBody>
      </p:sp>
      <p:sp>
        <p:nvSpPr>
          <p:cNvPr id="39" name="Дата 3">
            <a:extLst>
              <a:ext uri="{FF2B5EF4-FFF2-40B4-BE49-F238E27FC236}">
                <a16:creationId xmlns:a16="http://schemas.microsoft.com/office/drawing/2014/main" xmlns="" id="{CFCED92E-6EA8-410D-90AD-DF0B229BF33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0" name="Нижний колонтитул 4">
            <a:extLst>
              <a:ext uri="{FF2B5EF4-FFF2-40B4-BE49-F238E27FC236}">
                <a16:creationId xmlns:a16="http://schemas.microsoft.com/office/drawing/2014/main" xmlns="" id="{FC6D7D3E-FCD8-42CA-A1BB-9112B553057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1" name="Номер слайда 5">
            <a:extLst>
              <a:ext uri="{FF2B5EF4-FFF2-40B4-BE49-F238E27FC236}">
                <a16:creationId xmlns:a16="http://schemas.microsoft.com/office/drawing/2014/main" xmlns="" id="{A49CA3E6-DD23-4395-AE34-560EA1122353}"/>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9149954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46" name="Заголовок 1">
            <a:extLst>
              <a:ext uri="{FF2B5EF4-FFF2-40B4-BE49-F238E27FC236}">
                <a16:creationId xmlns:a16="http://schemas.microsoft.com/office/drawing/2014/main" xmlns="" id="{0B54C968-9162-4E94-9F00-9921A43337D8}"/>
              </a:ext>
            </a:extLst>
          </p:cNvPr>
          <p:cNvSpPr>
            <a:spLocks noGrp="1"/>
          </p:cNvSpPr>
          <p:nvPr>
            <p:ph type="ctrTitle"/>
          </p:nvPr>
        </p:nvSpPr>
        <p:spPr>
          <a:xfrm>
            <a:off x="-7418" y="1"/>
            <a:ext cx="4626137"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rtlCol="0"/>
          <a:lstStyle/>
          <a:p>
            <a:pPr algn="l"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45" name="Рисунок 44">
            <a:extLst>
              <a:ext uri="{FF2B5EF4-FFF2-40B4-BE49-F238E27FC236}">
                <a16:creationId xmlns:a16="http://schemas.microsoft.com/office/drawing/2014/main" xmlns="" id="{BA990E7A-F299-4210-97ED-B2240FAF8D7D}"/>
              </a:ext>
            </a:extLst>
          </p:cNvPr>
          <p:cNvSpPr>
            <a:spLocks noGrp="1"/>
          </p:cNvSpPr>
          <p:nvPr>
            <p:ph type="pic" sz="quarter" idx="10" hasCustomPrompt="1"/>
          </p:nvPr>
        </p:nvSpPr>
        <p:spPr>
          <a:xfrm>
            <a:off x="3493294" y="1"/>
            <a:ext cx="5650706"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rtlCol="0">
            <a:noAutofit/>
          </a:bodyPr>
          <a:lstStyle>
            <a:lvl1pPr marL="0" indent="0" algn="ctr">
              <a:buNone/>
              <a:defRPr>
                <a:solidFill>
                  <a:schemeClr val="tx1"/>
                </a:solidFill>
                <a:latin typeface="Calibri" panose="020F0502020204030204" pitchFamily="34" charset="0"/>
              </a:defRPr>
            </a:lvl1pPr>
          </a:lstStyle>
          <a:p>
            <a:pPr rtl="0"/>
            <a:r>
              <a:rPr lang="ru-RU" noProof="0"/>
              <a:t>Вставьте здесь фото</a:t>
            </a:r>
          </a:p>
        </p:txBody>
      </p:sp>
      <p:sp>
        <p:nvSpPr>
          <p:cNvPr id="36" name="Подзаголовок 2">
            <a:extLst>
              <a:ext uri="{FF2B5EF4-FFF2-40B4-BE49-F238E27FC236}">
                <a16:creationId xmlns:a16="http://schemas.microsoft.com/office/drawing/2014/main" xmlns="" id="{74108930-733F-4442-A067-3D79F6C096BE}"/>
              </a:ext>
            </a:extLst>
          </p:cNvPr>
          <p:cNvSpPr>
            <a:spLocks noGrp="1"/>
          </p:cNvSpPr>
          <p:nvPr>
            <p:ph type="subTitle" idx="1" hasCustomPrompt="1"/>
          </p:nvPr>
        </p:nvSpPr>
        <p:spPr>
          <a:xfrm>
            <a:off x="403057" y="4072045"/>
            <a:ext cx="3425993" cy="1495379"/>
          </a:xfrm>
          <a:prstGeom prst="rect">
            <a:avLst/>
          </a:prstGeom>
        </p:spPr>
        <p:txBody>
          <a:bodyPr rtlCol="0"/>
          <a:lstStyle>
            <a:lvl1pPr marL="0" indent="0" algn="l" rtl="0">
              <a:lnSpc>
                <a:spcPct val="110000"/>
              </a:lnSpc>
              <a:buNone/>
              <a:tabLst>
                <a:tab pos="3514725" algn="l"/>
              </a:tabLst>
              <a:defRPr>
                <a:latin typeface="Calibri" panose="020F0502020204030204" pitchFamily="34" charset="0"/>
              </a:defRPr>
            </a:lvl1pPr>
          </a:lstStyle>
          <a:p>
            <a:pPr algn="l"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Tree>
    <p:extLst>
      <p:ext uri="{BB962C8B-B14F-4D97-AF65-F5344CB8AC3E}">
        <p14:creationId xmlns:p14="http://schemas.microsoft.com/office/powerpoint/2010/main" val="35337902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BA840BD-172F-4ADB-A4C1-EA3FB3A68A67}"/>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D0D03E71-B54E-4A6E-A4F8-B6056182446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12154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DD6F5FA1-46FA-4429-A549-1D06D0D7D981}"/>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971BDD7C-B416-481F-A16C-3B14FBB3132F}"/>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6B10FFBE-9594-45E8-A55B-2C29EC499487}"/>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6A6EAAA1-04E1-4507-BB68-77740F2960C1}"/>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8" name="Объект 37">
            <a:extLst>
              <a:ext uri="{FF2B5EF4-FFF2-40B4-BE49-F238E27FC236}">
                <a16:creationId xmlns:a16="http://schemas.microsoft.com/office/drawing/2014/main" xmlns="" id="{A3DF4F51-7BE0-4413-AE23-64539333639A}"/>
              </a:ext>
            </a:extLst>
          </p:cNvPr>
          <p:cNvSpPr>
            <a:spLocks noGrp="1"/>
          </p:cNvSpPr>
          <p:nvPr>
            <p:ph sz="quarter" idx="13" hasCustomPrompt="1"/>
          </p:nvPr>
        </p:nvSpPr>
        <p:spPr>
          <a:xfrm>
            <a:off x="629841" y="2124075"/>
            <a:ext cx="7884319" cy="3906838"/>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
        <p:nvSpPr>
          <p:cNvPr id="40" name="Дата 3">
            <a:extLst>
              <a:ext uri="{FF2B5EF4-FFF2-40B4-BE49-F238E27FC236}">
                <a16:creationId xmlns:a16="http://schemas.microsoft.com/office/drawing/2014/main" xmlns="" id="{523D1252-F7F4-4FB8-950F-8E4B712E27C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F83A4E74-05AF-4A1F-A4D9-6EF4B285C271}"/>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0E42BF9C-AE51-478A-B770-1FB2E0831E0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7153746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4214285-E69B-44FA-8F37-3B82B332A01D}"/>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48A3C966-52CB-4916-B4BA-FF672A06457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CB4C4AFF-B140-4B74-98E9-8E0DBC2D11FF}"/>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CE8265C3-9975-474C-9EC6-1865EDA8BC92}"/>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9E5E795C-10D5-4BFA-AFD1-F1128D94FCD0}"/>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4CBDD123-7FC3-4DB0-9740-BA9F7A8BF0F9}"/>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24199D58-7108-494B-8A84-EB5906E2606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38" name="Нижний колонтитул 4">
            <a:extLst>
              <a:ext uri="{FF2B5EF4-FFF2-40B4-BE49-F238E27FC236}">
                <a16:creationId xmlns:a16="http://schemas.microsoft.com/office/drawing/2014/main" xmlns="" id="{3AAF141C-063A-4050-A290-B4B15D7D975F}"/>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39" name="Номер слайда 5">
            <a:extLst>
              <a:ext uri="{FF2B5EF4-FFF2-40B4-BE49-F238E27FC236}">
                <a16:creationId xmlns:a16="http://schemas.microsoft.com/office/drawing/2014/main" xmlns="" id="{A3C23607-1575-4DAD-BCAD-E0DEAE79F25E}"/>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
        <p:nvSpPr>
          <p:cNvPr id="43" name="Объект 37">
            <a:extLst>
              <a:ext uri="{FF2B5EF4-FFF2-40B4-BE49-F238E27FC236}">
                <a16:creationId xmlns:a16="http://schemas.microsoft.com/office/drawing/2014/main" xmlns="" id="{64C5BEB3-C2F1-4083-B518-6A3C5E3D91C4}"/>
              </a:ext>
            </a:extLst>
          </p:cNvPr>
          <p:cNvSpPr>
            <a:spLocks noGrp="1"/>
          </p:cNvSpPr>
          <p:nvPr>
            <p:ph sz="quarter" idx="13" hasCustomPrompt="1"/>
          </p:nvPr>
        </p:nvSpPr>
        <p:spPr>
          <a:xfrm>
            <a:off x="964096" y="2419525"/>
            <a:ext cx="7215807" cy="3334804"/>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988880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46" name="Заголовок 1">
            <a:extLst>
              <a:ext uri="{FF2B5EF4-FFF2-40B4-BE49-F238E27FC236}">
                <a16:creationId xmlns:a16="http://schemas.microsoft.com/office/drawing/2014/main" xmlns="" id="{0B54C968-9162-4E94-9F00-9921A43337D8}"/>
              </a:ext>
            </a:extLst>
          </p:cNvPr>
          <p:cNvSpPr>
            <a:spLocks noGrp="1"/>
          </p:cNvSpPr>
          <p:nvPr>
            <p:ph type="ctrTitle"/>
          </p:nvPr>
        </p:nvSpPr>
        <p:spPr>
          <a:xfrm>
            <a:off x="-7418" y="1"/>
            <a:ext cx="4626137"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rtlCol="0"/>
          <a:lstStyle/>
          <a:p>
            <a:pPr algn="l"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45" name="Рисунок 44">
            <a:extLst>
              <a:ext uri="{FF2B5EF4-FFF2-40B4-BE49-F238E27FC236}">
                <a16:creationId xmlns:a16="http://schemas.microsoft.com/office/drawing/2014/main" xmlns="" id="{BA990E7A-F299-4210-97ED-B2240FAF8D7D}"/>
              </a:ext>
            </a:extLst>
          </p:cNvPr>
          <p:cNvSpPr>
            <a:spLocks noGrp="1"/>
          </p:cNvSpPr>
          <p:nvPr>
            <p:ph type="pic" sz="quarter" idx="10" hasCustomPrompt="1"/>
          </p:nvPr>
        </p:nvSpPr>
        <p:spPr>
          <a:xfrm>
            <a:off x="3493294" y="1"/>
            <a:ext cx="5650706"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rtlCol="0">
            <a:noAutofit/>
          </a:bodyPr>
          <a:lstStyle>
            <a:lvl1pPr marL="0" indent="0" algn="ctr">
              <a:buNone/>
              <a:defRPr>
                <a:solidFill>
                  <a:schemeClr val="tx1"/>
                </a:solidFill>
                <a:latin typeface="Calibri" panose="020F0502020204030204" pitchFamily="34" charset="0"/>
              </a:defRPr>
            </a:lvl1pPr>
          </a:lstStyle>
          <a:p>
            <a:pPr rtl="0"/>
            <a:r>
              <a:rPr lang="ru-RU" noProof="0"/>
              <a:t>Вставьте здесь фото</a:t>
            </a:r>
          </a:p>
        </p:txBody>
      </p:sp>
      <p:sp>
        <p:nvSpPr>
          <p:cNvPr id="36" name="Подзаголовок 2">
            <a:extLst>
              <a:ext uri="{FF2B5EF4-FFF2-40B4-BE49-F238E27FC236}">
                <a16:creationId xmlns:a16="http://schemas.microsoft.com/office/drawing/2014/main" xmlns="" id="{74108930-733F-4442-A067-3D79F6C096BE}"/>
              </a:ext>
            </a:extLst>
          </p:cNvPr>
          <p:cNvSpPr>
            <a:spLocks noGrp="1"/>
          </p:cNvSpPr>
          <p:nvPr>
            <p:ph type="subTitle" idx="1" hasCustomPrompt="1"/>
          </p:nvPr>
        </p:nvSpPr>
        <p:spPr>
          <a:xfrm>
            <a:off x="403057" y="4072045"/>
            <a:ext cx="3425993" cy="1495379"/>
          </a:xfrm>
          <a:prstGeom prst="rect">
            <a:avLst/>
          </a:prstGeom>
        </p:spPr>
        <p:txBody>
          <a:bodyPr rtlCol="0"/>
          <a:lstStyle>
            <a:lvl1pPr marL="0" indent="0" algn="l" rtl="0">
              <a:lnSpc>
                <a:spcPct val="110000"/>
              </a:lnSpc>
              <a:buNone/>
              <a:tabLst>
                <a:tab pos="3514725" algn="l"/>
              </a:tabLst>
              <a:defRPr>
                <a:latin typeface="Calibri" panose="020F0502020204030204" pitchFamily="34" charset="0"/>
              </a:defRPr>
            </a:lvl1pPr>
          </a:lstStyle>
          <a:p>
            <a:pPr algn="l"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Tree>
    <p:extLst>
      <p:ext uri="{BB962C8B-B14F-4D97-AF65-F5344CB8AC3E}">
        <p14:creationId xmlns:p14="http://schemas.microsoft.com/office/powerpoint/2010/main" val="37130085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A0A1C8BA-EE32-4677-A0DB-E8B4A9367ACA}"/>
              </a:ext>
              <a:ext uri="{C183D7F6-B498-43B3-948B-1728B52AA6E4}">
                <adec:decorative xmlns:adec="http://schemas.microsoft.com/office/drawing/2017/decorative" xmlns="" val="1"/>
              </a:ext>
            </a:extLst>
          </p:cNvPr>
          <p:cNvSpPr/>
          <p:nvPr userDrawn="1"/>
        </p:nvSpPr>
        <p:spPr>
          <a:xfrm>
            <a:off x="0" y="0"/>
            <a:ext cx="9144000" cy="6858000"/>
          </a:xfrm>
          <a:prstGeom prst="rect">
            <a:avLst/>
          </a:prstGeom>
          <a:ln w="3848" cap="flat">
            <a:noFill/>
            <a:prstDash val="solid"/>
            <a:miter/>
          </a:ln>
          <a:effectLst/>
        </p:spPr>
        <p:txBody>
          <a:bodyPr rtlCol="0" anchor="ctr"/>
          <a:lstStyle/>
          <a:p>
            <a:endParaRPr lang="ru-RU" sz="1350">
              <a:solidFill>
                <a:prstClr val="black"/>
              </a:solidFill>
              <a:latin typeface="Calibri" panose="020F0502020204030204" pitchFamily="34" charset="0"/>
            </a:endParaRPr>
          </a:p>
        </p:txBody>
      </p:sp>
      <p:sp>
        <p:nvSpPr>
          <p:cNvPr id="44" name="Рисунок 43">
            <a:extLst>
              <a:ext uri="{FF2B5EF4-FFF2-40B4-BE49-F238E27FC236}">
                <a16:creationId xmlns:a16="http://schemas.microsoft.com/office/drawing/2014/main" xmlns="" id="{5579473C-4A97-4174-B0C4-C4B3192B7406}"/>
              </a:ext>
            </a:extLst>
          </p:cNvPr>
          <p:cNvSpPr>
            <a:spLocks noGrp="1"/>
          </p:cNvSpPr>
          <p:nvPr>
            <p:ph type="pic" sz="quarter" idx="13" hasCustomPrompt="1"/>
          </p:nvPr>
        </p:nvSpPr>
        <p:spPr>
          <a:xfrm>
            <a:off x="0" y="0"/>
            <a:ext cx="9144000" cy="6858000"/>
          </a:xfrm>
          <a:prstGeom prst="rect">
            <a:avLst/>
          </a:prstGeom>
        </p:spPr>
        <p:txBody>
          <a:bodyPr rtlCol="0" anchor="ctr"/>
          <a:lstStyle>
            <a:lvl1pPr marL="0" indent="0" algn="ctr">
              <a:buNone/>
              <a:defRPr>
                <a:latin typeface="Calibri" panose="020F0502020204030204" pitchFamily="34" charset="0"/>
              </a:defRPr>
            </a:lvl1pPr>
          </a:lstStyle>
          <a:p>
            <a:pPr rtl="0"/>
            <a:r>
              <a:rPr lang="ru-RU" noProof="0"/>
              <a:t>Вставьте здесь фото</a:t>
            </a:r>
          </a:p>
        </p:txBody>
      </p:sp>
      <p:sp>
        <p:nvSpPr>
          <p:cNvPr id="35" name="Заголовок 1">
            <a:extLst>
              <a:ext uri="{FF2B5EF4-FFF2-40B4-BE49-F238E27FC236}">
                <a16:creationId xmlns:a16="http://schemas.microsoft.com/office/drawing/2014/main" xmlns="" id="{31A29B09-9725-4A06-8144-D0350E24878C}"/>
              </a:ext>
            </a:extLst>
          </p:cNvPr>
          <p:cNvSpPr>
            <a:spLocks noGrp="1"/>
          </p:cNvSpPr>
          <p:nvPr>
            <p:ph type="ctrTitle"/>
          </p:nvPr>
        </p:nvSpPr>
        <p:spPr>
          <a:xfrm>
            <a:off x="9144" y="-1"/>
            <a:ext cx="9125712"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rtlCol="0"/>
          <a:lstStyle>
            <a:lvl1pPr algn="l">
              <a:defRPr sz="3300" baseline="0">
                <a:effectLst>
                  <a:outerShdw blurRad="50800" dist="38100" dir="2700000" algn="tl" rotWithShape="0">
                    <a:prstClr val="black">
                      <a:alpha val="40000"/>
                    </a:prstClr>
                  </a:outerShdw>
                </a:effectLst>
              </a:defRPr>
            </a:lvl1pPr>
          </a:lstStyle>
          <a:p>
            <a:pPr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36" name="Подзаголовок 2">
            <a:extLst>
              <a:ext uri="{FF2B5EF4-FFF2-40B4-BE49-F238E27FC236}">
                <a16:creationId xmlns:a16="http://schemas.microsoft.com/office/drawing/2014/main" xmlns="" id="{0BC153F2-4F90-4C1D-9840-7ED0BE6CC071}"/>
              </a:ext>
            </a:extLst>
          </p:cNvPr>
          <p:cNvSpPr>
            <a:spLocks noGrp="1"/>
          </p:cNvSpPr>
          <p:nvPr>
            <p:ph type="subTitle" idx="1" hasCustomPrompt="1"/>
          </p:nvPr>
        </p:nvSpPr>
        <p:spPr>
          <a:xfrm>
            <a:off x="1178719" y="2057401"/>
            <a:ext cx="6858000" cy="697889"/>
          </a:xfrm>
          <a:prstGeom prst="rect">
            <a:avLst/>
          </a:prstGeom>
        </p:spPr>
        <p:txBody>
          <a:bodyPr rtlCol="0"/>
          <a:lstStyle>
            <a:lvl1pPr marL="0" indent="0" rtl="0">
              <a:lnSpc>
                <a:spcPct val="110000"/>
              </a:lnSpc>
              <a:buNone/>
              <a:tabLst>
                <a:tab pos="3514725" algn="l"/>
              </a:tabLst>
              <a:defRPr sz="2400">
                <a:effectLst>
                  <a:outerShdw blurRad="50800" dist="38100" dir="2700000" algn="tl" rotWithShape="0">
                    <a:prstClr val="black">
                      <a:alpha val="40000"/>
                    </a:prstClr>
                  </a:outerShdw>
                </a:effectLst>
                <a:latin typeface="Calibri" panose="020F0502020204030204" pitchFamily="34" charset="0"/>
              </a:defRPr>
            </a:lvl1pPr>
          </a:lstStyle>
          <a:p>
            <a:pPr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
        <p:nvSpPr>
          <p:cNvPr id="40" name="Дата 3">
            <a:extLst>
              <a:ext uri="{FF2B5EF4-FFF2-40B4-BE49-F238E27FC236}">
                <a16:creationId xmlns:a16="http://schemas.microsoft.com/office/drawing/2014/main" xmlns="" id="{16DF808F-D351-410D-9F2D-398F1650834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5CBDF859-0E53-403F-BDF5-D2ACFDE0F0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6C783243-E8EE-43A9-8751-47F28258C851}"/>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5575777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CF8AECF-5A92-463B-BA47-0FCC18460F23}"/>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93EE04FB-7154-40A4-B450-6D374EEA1D49}"/>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9CC78B40-9FD9-446A-B45F-300105F793C2}"/>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530379A0-5C8C-401F-999E-853BBE819ED7}"/>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8950255A-61D7-40B8-81A8-E5551BC999C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38904292-78D1-42CD-8EC5-4992803B9A1E}"/>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0" name="Дата 3">
            <a:extLst>
              <a:ext uri="{FF2B5EF4-FFF2-40B4-BE49-F238E27FC236}">
                <a16:creationId xmlns:a16="http://schemas.microsoft.com/office/drawing/2014/main" xmlns="" id="{0B283B3A-087C-457E-A2AA-C7F855A8F10F}"/>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1" name="Нижний колонтитул 4">
            <a:extLst>
              <a:ext uri="{FF2B5EF4-FFF2-40B4-BE49-F238E27FC236}">
                <a16:creationId xmlns:a16="http://schemas.microsoft.com/office/drawing/2014/main" xmlns="" id="{B407BCF8-1966-4465-AC77-708642E4FE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2" name="Номер слайда 5">
            <a:extLst>
              <a:ext uri="{FF2B5EF4-FFF2-40B4-BE49-F238E27FC236}">
                <a16:creationId xmlns:a16="http://schemas.microsoft.com/office/drawing/2014/main" xmlns="" id="{771AF851-D6F8-47DF-80DA-62CC552687E0}"/>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4" name="Объект 37">
            <a:extLst>
              <a:ext uri="{FF2B5EF4-FFF2-40B4-BE49-F238E27FC236}">
                <a16:creationId xmlns:a16="http://schemas.microsoft.com/office/drawing/2014/main" xmlns="" id="{8814F959-09CC-4946-86C4-CFAD4C2BF452}"/>
              </a:ext>
            </a:extLst>
          </p:cNvPr>
          <p:cNvSpPr>
            <a:spLocks noGrp="1"/>
          </p:cNvSpPr>
          <p:nvPr>
            <p:ph sz="quarter" idx="13" hasCustomPrompt="1"/>
          </p:nvPr>
        </p:nvSpPr>
        <p:spPr>
          <a:xfrm>
            <a:off x="301381" y="170452"/>
            <a:ext cx="8555612" cy="4184701"/>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17717041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EE436F9-C1F1-473C-97B1-34B3AC1620B8}"/>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664B0B3C-4A91-4D0C-941E-B7D2E36CF7E6}"/>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D7F6BD6-AD9B-40A8-8631-93927B6028B3}"/>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00A7304B-809F-421E-B3C1-960A6CD5531D}"/>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2AAB6B79-0E9F-4797-8DFA-9A437017F14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98F8DC0C-B421-4039-8482-5135B165999D}"/>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00C6B4A2-DB23-481A-87BC-CFF3992EA686}"/>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38" name="Нижний колонтитул 4">
            <a:extLst>
              <a:ext uri="{FF2B5EF4-FFF2-40B4-BE49-F238E27FC236}">
                <a16:creationId xmlns:a16="http://schemas.microsoft.com/office/drawing/2014/main" xmlns="" id="{209EAA56-735E-4FAE-88DA-398D6B3EEFC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39" name="Номер слайда 5">
            <a:extLst>
              <a:ext uri="{FF2B5EF4-FFF2-40B4-BE49-F238E27FC236}">
                <a16:creationId xmlns:a16="http://schemas.microsoft.com/office/drawing/2014/main" xmlns="" id="{AF69C6C1-6449-4CEB-BD22-FA54483121C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1" name="Объект 37">
            <a:extLst>
              <a:ext uri="{FF2B5EF4-FFF2-40B4-BE49-F238E27FC236}">
                <a16:creationId xmlns:a16="http://schemas.microsoft.com/office/drawing/2014/main" xmlns="" id="{E3F944C7-0E33-4C9B-9544-26D03DD5ECE8}"/>
              </a:ext>
            </a:extLst>
          </p:cNvPr>
          <p:cNvSpPr>
            <a:spLocks noGrp="1"/>
          </p:cNvSpPr>
          <p:nvPr>
            <p:ph sz="quarter" idx="13" hasCustomPrompt="1"/>
          </p:nvPr>
        </p:nvSpPr>
        <p:spPr>
          <a:xfrm>
            <a:off x="387227" y="243154"/>
            <a:ext cx="8367417" cy="3776486"/>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8317647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spTree>
      <p:nvGrpSpPr>
        <p:cNvPr id="1" name=""/>
        <p:cNvGrpSpPr/>
        <p:nvPr/>
      </p:nvGrpSpPr>
      <p:grpSpPr>
        <a:xfrm>
          <a:off x="0" y="0"/>
          <a:ext cx="0" cy="0"/>
          <a:chOff x="0" y="0"/>
          <a:chExt cx="0" cy="0"/>
        </a:xfrm>
      </p:grpSpPr>
      <p:sp useBgFill="1">
        <p:nvSpPr>
          <p:cNvPr id="42" name="Прямоугольник 41">
            <a:extLst>
              <a:ext uri="{FF2B5EF4-FFF2-40B4-BE49-F238E27FC236}">
                <a16:creationId xmlns:a16="http://schemas.microsoft.com/office/drawing/2014/main" xmlns="" id="{6F70B09C-1A53-4C73-9FD8-708C7D95829B}"/>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90" name="Группа 89">
            <a:extLst>
              <a:ext uri="{FF2B5EF4-FFF2-40B4-BE49-F238E27FC236}">
                <a16:creationId xmlns:a16="http://schemas.microsoft.com/office/drawing/2014/main" xmlns="" id="{D14DE831-4B4E-4AF3-B187-9206DACDB7CA}"/>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91" name="Прямая соединительная линия 90">
              <a:extLst>
                <a:ext uri="{FF2B5EF4-FFF2-40B4-BE49-F238E27FC236}">
                  <a16:creationId xmlns:a16="http://schemas.microsoft.com/office/drawing/2014/main" xmlns=""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xmlns=""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a16="http://schemas.microsoft.com/office/drawing/2014/main" xmlns=""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xmlns=""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Прямоугольник 1">
            <a:extLst>
              <a:ext uri="{FF2B5EF4-FFF2-40B4-BE49-F238E27FC236}">
                <a16:creationId xmlns:a16="http://schemas.microsoft.com/office/drawing/2014/main" xmlns="" id="{600C71E3-446B-4C21-B7C7-B8872FBB5C2C}"/>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77" name="Прямоугольный треугольник 76">
            <a:extLst>
              <a:ext uri="{FF2B5EF4-FFF2-40B4-BE49-F238E27FC236}">
                <a16:creationId xmlns:a16="http://schemas.microsoft.com/office/drawing/2014/main" xmlns="" id="{4E3D1D5C-A81E-44CF-B721-6FBE69359930}"/>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Заголовок 2">
            <a:extLst>
              <a:ext uri="{FF2B5EF4-FFF2-40B4-BE49-F238E27FC236}">
                <a16:creationId xmlns:a16="http://schemas.microsoft.com/office/drawing/2014/main" xmlns="" id="{285F7FBB-B77A-47E6-9B07-5B0A0E9B589A}"/>
              </a:ext>
            </a:extLst>
          </p:cNvPr>
          <p:cNvSpPr>
            <a:spLocks noGrp="1"/>
          </p:cNvSpPr>
          <p:nvPr>
            <p:ph type="title" hasCustomPrompt="1"/>
          </p:nvPr>
        </p:nvSpPr>
        <p:spPr>
          <a:xfrm>
            <a:off x="575861" y="456532"/>
            <a:ext cx="7992279" cy="1126426"/>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82" name="Текст 81">
            <a:extLst>
              <a:ext uri="{FF2B5EF4-FFF2-40B4-BE49-F238E27FC236}">
                <a16:creationId xmlns:a16="http://schemas.microsoft.com/office/drawing/2014/main" xmlns="" id="{8D29AE11-25A6-4A91-94C1-6A26AB6CA3FB}"/>
              </a:ext>
            </a:extLst>
          </p:cNvPr>
          <p:cNvSpPr>
            <a:spLocks noGrp="1"/>
          </p:cNvSpPr>
          <p:nvPr>
            <p:ph type="body" sz="quarter" idx="13" hasCustomPrompt="1"/>
          </p:nvPr>
        </p:nvSpPr>
        <p:spPr>
          <a:xfrm>
            <a:off x="523043"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5" name="Текст 84">
            <a:extLst>
              <a:ext uri="{FF2B5EF4-FFF2-40B4-BE49-F238E27FC236}">
                <a16:creationId xmlns:a16="http://schemas.microsoft.com/office/drawing/2014/main" xmlns="" id="{8BC29F00-8301-4CEE-BA06-1D534F497092}"/>
              </a:ext>
            </a:extLst>
          </p:cNvPr>
          <p:cNvSpPr>
            <a:spLocks noGrp="1"/>
          </p:cNvSpPr>
          <p:nvPr>
            <p:ph type="body" sz="quarter" idx="15" hasCustomPrompt="1"/>
          </p:nvPr>
        </p:nvSpPr>
        <p:spPr>
          <a:xfrm>
            <a:off x="522685"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3" name="Текст 81">
            <a:extLst>
              <a:ext uri="{FF2B5EF4-FFF2-40B4-BE49-F238E27FC236}">
                <a16:creationId xmlns:a16="http://schemas.microsoft.com/office/drawing/2014/main" xmlns="" id="{348078F7-442A-4846-A477-54C056EEA031}"/>
              </a:ext>
            </a:extLst>
          </p:cNvPr>
          <p:cNvSpPr>
            <a:spLocks noGrp="1"/>
          </p:cNvSpPr>
          <p:nvPr>
            <p:ph type="body" sz="quarter" idx="14" hasCustomPrompt="1"/>
          </p:nvPr>
        </p:nvSpPr>
        <p:spPr>
          <a:xfrm>
            <a:off x="4641867"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6" name="Текст 84">
            <a:extLst>
              <a:ext uri="{FF2B5EF4-FFF2-40B4-BE49-F238E27FC236}">
                <a16:creationId xmlns:a16="http://schemas.microsoft.com/office/drawing/2014/main" xmlns="" id="{20846AFB-4D65-421E-BDFC-A127A1D58881}"/>
              </a:ext>
            </a:extLst>
          </p:cNvPr>
          <p:cNvSpPr>
            <a:spLocks noGrp="1"/>
          </p:cNvSpPr>
          <p:nvPr>
            <p:ph type="body" sz="quarter" idx="16" hasCustomPrompt="1"/>
          </p:nvPr>
        </p:nvSpPr>
        <p:spPr>
          <a:xfrm>
            <a:off x="4641867"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7" name="Дата 3">
            <a:extLst>
              <a:ext uri="{FF2B5EF4-FFF2-40B4-BE49-F238E27FC236}">
                <a16:creationId xmlns:a16="http://schemas.microsoft.com/office/drawing/2014/main" xmlns="" id="{4E14FBED-7310-4E87-BFA7-050A91D10F1A}"/>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88" name="Нижний колонтитул 4">
            <a:extLst>
              <a:ext uri="{FF2B5EF4-FFF2-40B4-BE49-F238E27FC236}">
                <a16:creationId xmlns:a16="http://schemas.microsoft.com/office/drawing/2014/main" xmlns="" id="{9D4E6D47-8B2E-4566-8B9E-294FAA0E60EB}"/>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89" name="Номер слайда 5">
            <a:extLst>
              <a:ext uri="{FF2B5EF4-FFF2-40B4-BE49-F238E27FC236}">
                <a16:creationId xmlns:a16="http://schemas.microsoft.com/office/drawing/2014/main" xmlns="" id="{100CAC88-3775-4C14-ABE2-A6DBB5137F52}"/>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7533031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useBgFill="1">
        <p:nvSpPr>
          <p:cNvPr id="86" name="Прямоугольник 85">
            <a:extLst>
              <a:ext uri="{FF2B5EF4-FFF2-40B4-BE49-F238E27FC236}">
                <a16:creationId xmlns:a16="http://schemas.microsoft.com/office/drawing/2014/main" xmlns="" id="{91CF620B-CA95-44EA-ABB7-3C0D72771DB4}"/>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17" name="Прямоугольник 116">
            <a:extLst>
              <a:ext uri="{FF2B5EF4-FFF2-40B4-BE49-F238E27FC236}">
                <a16:creationId xmlns:a16="http://schemas.microsoft.com/office/drawing/2014/main" xmlns="" id="{25C8A854-6AD5-4EA8-ADB0-B4224410C3A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87" name="Группа 86">
            <a:extLst>
              <a:ext uri="{FF2B5EF4-FFF2-40B4-BE49-F238E27FC236}">
                <a16:creationId xmlns:a16="http://schemas.microsoft.com/office/drawing/2014/main" xmlns="" id="{3A155F89-2CC8-4507-9CAF-52B9C04F1C09}"/>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88" name="Прямая соединительная линия 87">
              <a:extLst>
                <a:ext uri="{FF2B5EF4-FFF2-40B4-BE49-F238E27FC236}">
                  <a16:creationId xmlns:a16="http://schemas.microsoft.com/office/drawing/2014/main" xmlns=""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a16="http://schemas.microsoft.com/office/drawing/2014/main" xmlns=""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xmlns=""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xmlns=""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Прямоугольник 45">
            <a:extLst>
              <a:ext uri="{FF2B5EF4-FFF2-40B4-BE49-F238E27FC236}">
                <a16:creationId xmlns:a16="http://schemas.microsoft.com/office/drawing/2014/main" xmlns="" id="{CC3AD463-404C-4576-AC21-F2558295325E}"/>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20" name="Прямоугольный треугольник 119">
            <a:extLst>
              <a:ext uri="{FF2B5EF4-FFF2-40B4-BE49-F238E27FC236}">
                <a16:creationId xmlns:a16="http://schemas.microsoft.com/office/drawing/2014/main" xmlns="" id="{2A73DFF6-076E-4BBC-9CDB-E1B24D9B6C48}"/>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2" name="Заголовок 1">
            <a:extLst>
              <a:ext uri="{FF2B5EF4-FFF2-40B4-BE49-F238E27FC236}">
                <a16:creationId xmlns:a16="http://schemas.microsoft.com/office/drawing/2014/main" xmlns="" id="{C9DE89C6-E571-4739-8BA7-D97BDCD1D16D}"/>
              </a:ext>
            </a:extLst>
          </p:cNvPr>
          <p:cNvSpPr>
            <a:spLocks noGrp="1"/>
          </p:cNvSpPr>
          <p:nvPr>
            <p:ph type="title" hasCustomPrompt="1"/>
          </p:nvPr>
        </p:nvSpPr>
        <p:spPr>
          <a:xfrm>
            <a:off x="1075701" y="441042"/>
            <a:ext cx="6992598" cy="1162258"/>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121" name="Текст 81">
            <a:extLst>
              <a:ext uri="{FF2B5EF4-FFF2-40B4-BE49-F238E27FC236}">
                <a16:creationId xmlns:a16="http://schemas.microsoft.com/office/drawing/2014/main" xmlns="" id="{24221B82-BDC2-43E4-9DC3-109392FCBFAA}"/>
              </a:ext>
            </a:extLst>
          </p:cNvPr>
          <p:cNvSpPr>
            <a:spLocks noGrp="1"/>
          </p:cNvSpPr>
          <p:nvPr>
            <p:ph type="body" sz="quarter" idx="13" hasCustomPrompt="1"/>
          </p:nvPr>
        </p:nvSpPr>
        <p:spPr>
          <a:xfrm>
            <a:off x="239818" y="1816398"/>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23" name="Текст 84">
            <a:extLst>
              <a:ext uri="{FF2B5EF4-FFF2-40B4-BE49-F238E27FC236}">
                <a16:creationId xmlns:a16="http://schemas.microsoft.com/office/drawing/2014/main" xmlns="" id="{F064B050-C9E2-4CBD-8063-8F72369DEA27}"/>
              </a:ext>
            </a:extLst>
          </p:cNvPr>
          <p:cNvSpPr>
            <a:spLocks noGrp="1"/>
          </p:cNvSpPr>
          <p:nvPr>
            <p:ph type="body" sz="quarter" idx="15" hasCustomPrompt="1"/>
          </p:nvPr>
        </p:nvSpPr>
        <p:spPr>
          <a:xfrm>
            <a:off x="239460" y="2595914"/>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2" name="Текст 81">
            <a:extLst>
              <a:ext uri="{FF2B5EF4-FFF2-40B4-BE49-F238E27FC236}">
                <a16:creationId xmlns:a16="http://schemas.microsoft.com/office/drawing/2014/main" xmlns="" id="{AB4DD233-B719-42EE-AE0F-930CABD5AA94}"/>
              </a:ext>
            </a:extLst>
          </p:cNvPr>
          <p:cNvSpPr>
            <a:spLocks noGrp="1"/>
          </p:cNvSpPr>
          <p:nvPr>
            <p:ph type="body" sz="quarter" idx="16" hasCustomPrompt="1"/>
          </p:nvPr>
        </p:nvSpPr>
        <p:spPr>
          <a:xfrm>
            <a:off x="3188954" y="182294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3" name="Текст 84">
            <a:extLst>
              <a:ext uri="{FF2B5EF4-FFF2-40B4-BE49-F238E27FC236}">
                <a16:creationId xmlns:a16="http://schemas.microsoft.com/office/drawing/2014/main" xmlns="" id="{E2F4A9D6-F113-40C1-B3C8-A9BDB2877263}"/>
              </a:ext>
            </a:extLst>
          </p:cNvPr>
          <p:cNvSpPr>
            <a:spLocks noGrp="1"/>
          </p:cNvSpPr>
          <p:nvPr>
            <p:ph type="body" sz="quarter" idx="17" hasCustomPrompt="1"/>
          </p:nvPr>
        </p:nvSpPr>
        <p:spPr>
          <a:xfrm>
            <a:off x="3188596" y="260245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4" name="Текст 81">
            <a:extLst>
              <a:ext uri="{FF2B5EF4-FFF2-40B4-BE49-F238E27FC236}">
                <a16:creationId xmlns:a16="http://schemas.microsoft.com/office/drawing/2014/main" xmlns="" id="{B5E6D4D3-9E8F-4D92-B05A-7E9BBD75948A}"/>
              </a:ext>
            </a:extLst>
          </p:cNvPr>
          <p:cNvSpPr>
            <a:spLocks noGrp="1"/>
          </p:cNvSpPr>
          <p:nvPr>
            <p:ph type="body" sz="quarter" idx="18" hasCustomPrompt="1"/>
          </p:nvPr>
        </p:nvSpPr>
        <p:spPr>
          <a:xfrm>
            <a:off x="6137732" y="182266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5" name="Текст 84">
            <a:extLst>
              <a:ext uri="{FF2B5EF4-FFF2-40B4-BE49-F238E27FC236}">
                <a16:creationId xmlns:a16="http://schemas.microsoft.com/office/drawing/2014/main" xmlns="" id="{9C80C61E-A8B2-4011-AE18-0294FFF88909}"/>
              </a:ext>
            </a:extLst>
          </p:cNvPr>
          <p:cNvSpPr>
            <a:spLocks noGrp="1"/>
          </p:cNvSpPr>
          <p:nvPr>
            <p:ph type="body" sz="quarter" idx="19" hasCustomPrompt="1"/>
          </p:nvPr>
        </p:nvSpPr>
        <p:spPr>
          <a:xfrm>
            <a:off x="6137374" y="260217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25" name="Дата 3">
            <a:extLst>
              <a:ext uri="{FF2B5EF4-FFF2-40B4-BE49-F238E27FC236}">
                <a16:creationId xmlns:a16="http://schemas.microsoft.com/office/drawing/2014/main" xmlns="" id="{DEB76336-3978-4E04-820F-CCD4115F0AF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126" name="Нижний колонтитул 4">
            <a:extLst>
              <a:ext uri="{FF2B5EF4-FFF2-40B4-BE49-F238E27FC236}">
                <a16:creationId xmlns:a16="http://schemas.microsoft.com/office/drawing/2014/main" xmlns="" id="{296D1F50-7662-4B72-8D59-73594E51901D}"/>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127" name="Номер слайда 5">
            <a:extLst>
              <a:ext uri="{FF2B5EF4-FFF2-40B4-BE49-F238E27FC236}">
                <a16:creationId xmlns:a16="http://schemas.microsoft.com/office/drawing/2014/main" xmlns="" id="{DEDEAF7E-D577-4B93-BAE4-358F8963B0DF}"/>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0766026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useBgFill="1">
        <p:nvSpPr>
          <p:cNvPr id="51" name="Прямоугольник 50">
            <a:extLst>
              <a:ext uri="{FF2B5EF4-FFF2-40B4-BE49-F238E27FC236}">
                <a16:creationId xmlns:a16="http://schemas.microsoft.com/office/drawing/2014/main" xmlns="" id="{4987528D-293D-419F-B6B1-A104443B2F85}"/>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2" name="Прямоугольник 51">
            <a:extLst>
              <a:ext uri="{FF2B5EF4-FFF2-40B4-BE49-F238E27FC236}">
                <a16:creationId xmlns:a16="http://schemas.microsoft.com/office/drawing/2014/main" xmlns="" id="{AA467263-FC60-4269-BE10-A00F3AE96AB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3" name="Прямоугольный треугольник 52">
            <a:extLst>
              <a:ext uri="{FF2B5EF4-FFF2-40B4-BE49-F238E27FC236}">
                <a16:creationId xmlns:a16="http://schemas.microsoft.com/office/drawing/2014/main" xmlns="" id="{0A2143FD-5B7E-4844-9056-07C72D17C935}"/>
              </a:ext>
              <a:ext uri="{C183D7F6-B498-43B3-948B-1728B52AA6E4}">
                <adec:decorative xmlns:adec="http://schemas.microsoft.com/office/drawing/2017/decorative" xmlns="" val="1"/>
              </a:ext>
            </a:extLst>
          </p:cNvPr>
          <p:cNvSpPr/>
          <p:nvPr userDrawn="1"/>
        </p:nvSpPr>
        <p:spPr>
          <a:xfrm rot="13500000">
            <a:off x="-269989" y="2744558"/>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4" name="Блок-схема: Документ 53">
            <a:extLst>
              <a:ext uri="{FF2B5EF4-FFF2-40B4-BE49-F238E27FC236}">
                <a16:creationId xmlns:a16="http://schemas.microsoft.com/office/drawing/2014/main" xmlns="" id="{FD193356-2BA7-4BBE-A881-735188BBDB3F}"/>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5" name="Группа 54">
            <a:extLst>
              <a:ext uri="{FF2B5EF4-FFF2-40B4-BE49-F238E27FC236}">
                <a16:creationId xmlns:a16="http://schemas.microsoft.com/office/drawing/2014/main" xmlns="" id="{BABB6A4E-AAF5-46BC-AF70-EFB826898F06}"/>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56" name="Прямая соединительная линия 55">
              <a:extLst>
                <a:ext uri="{FF2B5EF4-FFF2-40B4-BE49-F238E27FC236}">
                  <a16:creationId xmlns:a16="http://schemas.microsoft.com/office/drawing/2014/main" xmlns=""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xmlns=""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xmlns=""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xmlns=""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xmlns=""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xmlns=""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xmlns=""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xmlns=""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xmlns=""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xmlns=""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a16="http://schemas.microsoft.com/office/drawing/2014/main" xmlns=""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a:extLst>
                <a:ext uri="{FF2B5EF4-FFF2-40B4-BE49-F238E27FC236}">
                  <a16:creationId xmlns:a16="http://schemas.microsoft.com/office/drawing/2014/main" xmlns=""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xmlns=""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xmlns=""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xmlns=""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a16="http://schemas.microsoft.com/office/drawing/2014/main" xmlns=""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a16="http://schemas.microsoft.com/office/drawing/2014/main" xmlns=""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a16="http://schemas.microsoft.com/office/drawing/2014/main" xmlns=""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a16="http://schemas.microsoft.com/office/drawing/2014/main" xmlns=""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xmlns=""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xmlns=""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xmlns=""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xmlns="" id="{38B22350-AB76-4020-9872-4E63DFBF96A3}"/>
              </a:ext>
            </a:extLst>
          </p:cNvPr>
          <p:cNvSpPr>
            <a:spLocks noGrp="1"/>
          </p:cNvSpPr>
          <p:nvPr>
            <p:ph type="title" hasCustomPrompt="1"/>
          </p:nvPr>
        </p:nvSpPr>
        <p:spPr>
          <a:xfrm>
            <a:off x="333453" y="689390"/>
            <a:ext cx="4098919" cy="2637455"/>
          </a:xfrm>
          <a:prstGeom prst="rect">
            <a:avLst/>
          </a:prstGeom>
        </p:spPr>
        <p:txBody>
          <a:bodyPr rtlCol="0" anchor="b"/>
          <a:lstStyle>
            <a:lvl1pPr>
              <a:defRPr>
                <a:solidFill>
                  <a:schemeClr val="tx2"/>
                </a:solidFill>
              </a:defRPr>
            </a:lvl1pPr>
          </a:lstStyle>
          <a:p>
            <a:pPr rtl="0"/>
            <a:r>
              <a:rPr lang="ru-RU" noProof="0"/>
              <a:t>Заголовок слайда</a:t>
            </a:r>
          </a:p>
        </p:txBody>
      </p:sp>
      <p:sp>
        <p:nvSpPr>
          <p:cNvPr id="86" name="Подзаголовок 2">
            <a:extLst>
              <a:ext uri="{FF2B5EF4-FFF2-40B4-BE49-F238E27FC236}">
                <a16:creationId xmlns:a16="http://schemas.microsoft.com/office/drawing/2014/main" xmlns="" id="{89A872D6-4D76-4CD1-9873-C29D72DFD68D}"/>
              </a:ext>
            </a:extLst>
          </p:cNvPr>
          <p:cNvSpPr>
            <a:spLocks noGrp="1"/>
          </p:cNvSpPr>
          <p:nvPr>
            <p:ph type="subTitle" idx="1"/>
          </p:nvPr>
        </p:nvSpPr>
        <p:spPr>
          <a:xfrm>
            <a:off x="339857" y="3602038"/>
            <a:ext cx="4060691" cy="1560594"/>
          </a:xfrm>
          <a:prstGeom prst="rect">
            <a:avLst/>
          </a:prstGeom>
        </p:spPr>
        <p:txBody>
          <a:bodyPr rtlCol="0"/>
          <a:lstStyle>
            <a:lvl1pPr marL="0" indent="0">
              <a:lnSpc>
                <a:spcPct val="100000"/>
              </a:lnSpc>
              <a:buNone/>
              <a:defRPr sz="1350">
                <a:solidFill>
                  <a:schemeClr val="tx2"/>
                </a:solidFill>
                <a:latin typeface="Calibri" panose="020F0502020204030204" pitchFamily="34" charset="0"/>
              </a:defRPr>
            </a:lvl1pPr>
          </a:lstStyle>
          <a:p>
            <a:pPr algn="l" rtl="0">
              <a:lnSpc>
                <a:spcPct val="110000"/>
              </a:lnSpc>
            </a:pPr>
            <a:r>
              <a:rPr lang="ru-RU" noProof="0">
                <a:solidFill>
                  <a:schemeClr val="tx2">
                    <a:alpha val="80000"/>
                  </a:schemeClr>
                </a:solidFill>
              </a:rPr>
              <a:t>Образец подзаголовка</a:t>
            </a:r>
          </a:p>
        </p:txBody>
      </p:sp>
      <p:sp>
        <p:nvSpPr>
          <p:cNvPr id="91" name="Дата 3">
            <a:extLst>
              <a:ext uri="{FF2B5EF4-FFF2-40B4-BE49-F238E27FC236}">
                <a16:creationId xmlns:a16="http://schemas.microsoft.com/office/drawing/2014/main" xmlns="" id="{4986AE78-551F-477B-AF47-E26167A61C6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7" name="Рисунок 4">
            <a:extLst>
              <a:ext uri="{FF2B5EF4-FFF2-40B4-BE49-F238E27FC236}">
                <a16:creationId xmlns:a16="http://schemas.microsoft.com/office/drawing/2014/main" xmlns="" id="{5C9DFB21-140A-4BCA-8D67-8581312FE9D8}"/>
              </a:ext>
            </a:extLst>
          </p:cNvPr>
          <p:cNvSpPr>
            <a:spLocks noGrp="1"/>
          </p:cNvSpPr>
          <p:nvPr>
            <p:ph type="pic" sz="quarter" idx="15" hasCustomPrompt="1"/>
          </p:nvPr>
        </p:nvSpPr>
        <p:spPr>
          <a:xfrm>
            <a:off x="4497473" y="443885"/>
            <a:ext cx="4432373" cy="5879389"/>
          </a:xfrm>
          <a:prstGeom prst="ellipse">
            <a:avLst/>
          </a:prstGeom>
        </p:spPr>
        <p:txBody>
          <a:bodyPr rtlCol="0" anchor="ctr"/>
          <a:lstStyle>
            <a:lvl1pPr marL="0" indent="0" algn="ctr">
              <a:buNone/>
              <a:defRPr sz="1500">
                <a:solidFill>
                  <a:schemeClr val="tx1"/>
                </a:solidFill>
                <a:latin typeface="Calibri" panose="020F0502020204030204" pitchFamily="34" charset="0"/>
              </a:defRPr>
            </a:lvl1pPr>
          </a:lstStyle>
          <a:p>
            <a:pPr rtl="0"/>
            <a:r>
              <a:rPr lang="ru-RU" noProof="0"/>
              <a:t>Щелкните, чтобы добавить фотографию</a:t>
            </a:r>
          </a:p>
        </p:txBody>
      </p:sp>
      <p:sp>
        <p:nvSpPr>
          <p:cNvPr id="92" name="Нижний колонтитул 4">
            <a:extLst>
              <a:ext uri="{FF2B5EF4-FFF2-40B4-BE49-F238E27FC236}">
                <a16:creationId xmlns:a16="http://schemas.microsoft.com/office/drawing/2014/main" xmlns="" id="{19C3F2E1-5471-4835-8A24-5F00674FDEFA}"/>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93" name="Номер слайда 5">
            <a:extLst>
              <a:ext uri="{FF2B5EF4-FFF2-40B4-BE49-F238E27FC236}">
                <a16:creationId xmlns:a16="http://schemas.microsoft.com/office/drawing/2014/main" xmlns="" id="{24B165E2-B012-4272-BBB2-66D70B29AEDC}"/>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956342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Заголовок">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D1C27E24-5B5B-4605-9165-13141795F0CE}"/>
              </a:ext>
            </a:extLst>
          </p:cNvPr>
          <p:cNvSpPr>
            <a:spLocks noGrp="1"/>
          </p:cNvSpPr>
          <p:nvPr>
            <p:ph type="title" hasCustomPrompt="1"/>
          </p:nvPr>
        </p:nvSpPr>
        <p:spPr>
          <a:xfrm>
            <a:off x="0" y="3672869"/>
            <a:ext cx="9143999"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rtlCol="0" anchor="ctr"/>
          <a:lstStyle>
            <a:lvl1pPr marL="548640" algn="l">
              <a:lnSpc>
                <a:spcPct val="100000"/>
              </a:lnSpc>
              <a:spcBef>
                <a:spcPts val="600"/>
              </a:spcBef>
              <a:defRPr sz="4050"/>
            </a:lvl1pPr>
          </a:lstStyle>
          <a:p>
            <a:pPr rtl="0"/>
            <a:r>
              <a:rPr lang="ru-RU" noProof="0"/>
              <a:t>Щелкните заголовок</a:t>
            </a:r>
          </a:p>
        </p:txBody>
      </p:sp>
      <p:sp>
        <p:nvSpPr>
          <p:cNvPr id="6" name="Рисунок 5">
            <a:extLst>
              <a:ext uri="{FF2B5EF4-FFF2-40B4-BE49-F238E27FC236}">
                <a16:creationId xmlns:a16="http://schemas.microsoft.com/office/drawing/2014/main" xmlns="" id="{B290432B-E439-40FF-A9AA-F20D8672B1D6}"/>
              </a:ext>
            </a:extLst>
          </p:cNvPr>
          <p:cNvSpPr>
            <a:spLocks noGrp="1"/>
          </p:cNvSpPr>
          <p:nvPr>
            <p:ph type="pic" sz="quarter" idx="13" hasCustomPrompt="1"/>
          </p:nvPr>
        </p:nvSpPr>
        <p:spPr>
          <a:xfrm>
            <a:off x="0" y="0"/>
            <a:ext cx="9143999"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rtlCol="0">
            <a:noAutofit/>
          </a:bodyPr>
          <a:lstStyle>
            <a:lvl1pPr marL="0" indent="0" algn="ctr">
              <a:buNone/>
              <a:defRPr>
                <a:solidFill>
                  <a:schemeClr val="accent5"/>
                </a:solidFill>
                <a:latin typeface="Calibri" panose="020F0502020204030204" pitchFamily="34" charset="0"/>
              </a:defRPr>
            </a:lvl1pPr>
          </a:lstStyle>
          <a:p>
            <a:pPr rtl="0"/>
            <a:r>
              <a:rPr lang="ru-RU" noProof="0"/>
              <a:t>Вставьте здесь фото</a:t>
            </a:r>
          </a:p>
        </p:txBody>
      </p:sp>
      <p:sp>
        <p:nvSpPr>
          <p:cNvPr id="13" name="Текст 7">
            <a:extLst>
              <a:ext uri="{FF2B5EF4-FFF2-40B4-BE49-F238E27FC236}">
                <a16:creationId xmlns:a16="http://schemas.microsoft.com/office/drawing/2014/main" xmlns="" id="{5FD77643-24B8-4D2F-9CCC-3BCE807F703F}"/>
              </a:ext>
            </a:extLst>
          </p:cNvPr>
          <p:cNvSpPr>
            <a:spLocks noGrp="1"/>
          </p:cNvSpPr>
          <p:nvPr>
            <p:ph type="body" sz="quarter" idx="15" hasCustomPrompt="1"/>
          </p:nvPr>
        </p:nvSpPr>
        <p:spPr>
          <a:xfrm>
            <a:off x="5943600" y="4246791"/>
            <a:ext cx="2686050" cy="2081213"/>
          </a:xfrm>
          <a:prstGeom prst="rect">
            <a:avLst/>
          </a:prstGeom>
        </p:spPr>
        <p:txBody>
          <a:bodyPr rtlCol="0" anchor="ctr"/>
          <a:lstStyle>
            <a:lvl1pPr marL="0" indent="0">
              <a:buNone/>
              <a:defRPr>
                <a:latin typeface="Calibri" panose="020F0502020204030204" pitchFamily="34" charset="0"/>
              </a:defRPr>
            </a:lvl1pPr>
          </a:lstStyle>
          <a:p>
            <a:pPr lvl="0" rtl="0"/>
            <a:r>
              <a:rPr lang="ru-RU" noProof="0"/>
              <a:t>Подзаголовок слайда</a:t>
            </a:r>
          </a:p>
        </p:txBody>
      </p:sp>
    </p:spTree>
    <p:extLst>
      <p:ext uri="{BB962C8B-B14F-4D97-AF65-F5344CB8AC3E}">
        <p14:creationId xmlns:p14="http://schemas.microsoft.com/office/powerpoint/2010/main" val="41347056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0F25F0BC-3414-4A4E-82FD-7DE1761A554A}"/>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5136E80E-F44A-4A08-AD5C-C4E6E83A717C}"/>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олилиния: фигура 3">
            <a:extLst>
              <a:ext uri="{FF2B5EF4-FFF2-40B4-BE49-F238E27FC236}">
                <a16:creationId xmlns:a16="http://schemas.microsoft.com/office/drawing/2014/main" xmlns="" id="{C4F02106-B95B-4137-ABA0-DE89F9345654}"/>
              </a:ext>
              <a:ext uri="{C183D7F6-B498-43B3-948B-1728B52AA6E4}">
                <adec:decorative xmlns:adec="http://schemas.microsoft.com/office/drawing/2017/decorative" xmlns="" val="1"/>
              </a:ext>
            </a:extLst>
          </p:cNvPr>
          <p:cNvSpPr/>
          <p:nvPr userDrawn="1"/>
        </p:nvSpPr>
        <p:spPr>
          <a:xfrm rot="10800000">
            <a:off x="2330" y="-6055"/>
            <a:ext cx="9139340"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350">
              <a:solidFill>
                <a:prstClr val="white"/>
              </a:solidFill>
              <a:latin typeface="Calibri" panose="020F0502020204030204" pitchFamily="34" charset="0"/>
            </a:endParaRPr>
          </a:p>
        </p:txBody>
      </p:sp>
      <p:sp>
        <p:nvSpPr>
          <p:cNvPr id="5" name="Прямоугольный треугольник 4">
            <a:extLst>
              <a:ext uri="{FF2B5EF4-FFF2-40B4-BE49-F238E27FC236}">
                <a16:creationId xmlns:a16="http://schemas.microsoft.com/office/drawing/2014/main" xmlns="" id="{86F50E1B-B981-4FF3-B7D0-ED31A0707BAE}"/>
              </a:ext>
              <a:ext uri="{C183D7F6-B498-43B3-948B-1728B52AA6E4}">
                <adec:decorative xmlns:adec="http://schemas.microsoft.com/office/drawing/2017/decorative" xmlns="" val="1"/>
              </a:ext>
            </a:extLst>
          </p:cNvPr>
          <p:cNvSpPr/>
          <p:nvPr userDrawn="1"/>
        </p:nvSpPr>
        <p:spPr>
          <a:xfrm rot="13500000">
            <a:off x="-271213" y="3606485"/>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6" name="Полилиния: Фигура 5">
            <a:extLst>
              <a:ext uri="{FF2B5EF4-FFF2-40B4-BE49-F238E27FC236}">
                <a16:creationId xmlns:a16="http://schemas.microsoft.com/office/drawing/2014/main" xmlns="" id="{0AE35541-C201-4A8C-8E97-2CF46579AF03}"/>
              </a:ext>
              <a:ext uri="{C183D7F6-B498-43B3-948B-1728B52AA6E4}">
                <adec:decorative xmlns:adec="http://schemas.microsoft.com/office/drawing/2017/decorative" xmlns="" val="1"/>
              </a:ext>
            </a:extLst>
          </p:cNvPr>
          <p:cNvSpPr/>
          <p:nvPr userDrawn="1"/>
        </p:nvSpPr>
        <p:spPr>
          <a:xfrm>
            <a:off x="27205" y="5198354"/>
            <a:ext cx="1952194"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7" name="Группа 6">
            <a:extLst>
              <a:ext uri="{FF2B5EF4-FFF2-40B4-BE49-F238E27FC236}">
                <a16:creationId xmlns:a16="http://schemas.microsoft.com/office/drawing/2014/main" xmlns="" id="{2D77D8A9-52A9-426B-A7FA-8F0D57A03862}"/>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8" name="Прямая соединительная линия 7">
              <a:extLst>
                <a:ext uri="{FF2B5EF4-FFF2-40B4-BE49-F238E27FC236}">
                  <a16:creationId xmlns:a16="http://schemas.microsoft.com/office/drawing/2014/main" xmlns=""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Заголовок 1">
            <a:extLst>
              <a:ext uri="{FF2B5EF4-FFF2-40B4-BE49-F238E27FC236}">
                <a16:creationId xmlns:a16="http://schemas.microsoft.com/office/drawing/2014/main" xmlns="" id="{5DF337DA-C179-4649-9021-51ECBB849B65}"/>
              </a:ext>
            </a:extLst>
          </p:cNvPr>
          <p:cNvSpPr>
            <a:spLocks noGrp="1"/>
          </p:cNvSpPr>
          <p:nvPr>
            <p:ph type="title"/>
          </p:nvPr>
        </p:nvSpPr>
        <p:spPr>
          <a:xfrm>
            <a:off x="342900" y="3520914"/>
            <a:ext cx="4164311" cy="2727486"/>
          </a:xfrm>
          <a:prstGeom prst="rect">
            <a:avLst/>
          </a:prstGeom>
        </p:spPr>
        <p:txBody>
          <a:bodyPr rtlCol="0" anchor="t">
            <a:normAutofit/>
          </a:bodyPr>
          <a:lstStyle>
            <a:lvl1pPr>
              <a:defRPr>
                <a:solidFill>
                  <a:schemeClr val="tx2"/>
                </a:solidFill>
              </a:defRPr>
            </a:lvl1pPr>
          </a:lstStyle>
          <a:p>
            <a:pPr rtl="0">
              <a:lnSpc>
                <a:spcPct val="110000"/>
              </a:lnSpc>
            </a:pPr>
            <a:r>
              <a:rPr lang="ru-RU" noProof="0">
                <a:solidFill>
                  <a:schemeClr val="tx2"/>
                </a:solidFill>
                <a:cs typeface="Posterama" panose="020B0504020200020000" pitchFamily="34" charset="0"/>
              </a:rPr>
              <a:t>Образец заголовка</a:t>
            </a:r>
          </a:p>
        </p:txBody>
      </p:sp>
      <p:sp>
        <p:nvSpPr>
          <p:cNvPr id="50" name="Рисунок 44">
            <a:extLst>
              <a:ext uri="{FF2B5EF4-FFF2-40B4-BE49-F238E27FC236}">
                <a16:creationId xmlns:a16="http://schemas.microsoft.com/office/drawing/2014/main" xmlns="" id="{CDAEDC08-93B5-4CC2-A77F-91F47AD1D735}"/>
              </a:ext>
            </a:extLst>
          </p:cNvPr>
          <p:cNvSpPr>
            <a:spLocks noGrp="1"/>
          </p:cNvSpPr>
          <p:nvPr>
            <p:ph type="pic" sz="quarter" idx="13" hasCustomPrompt="1"/>
          </p:nvPr>
        </p:nvSpPr>
        <p:spPr>
          <a:xfrm>
            <a:off x="142875" y="195264"/>
            <a:ext cx="4377929" cy="2960687"/>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51" name="Рисунок 48">
            <a:extLst>
              <a:ext uri="{FF2B5EF4-FFF2-40B4-BE49-F238E27FC236}">
                <a16:creationId xmlns:a16="http://schemas.microsoft.com/office/drawing/2014/main" xmlns="" id="{C34DF4FD-6356-4CA5-9E6F-749666E2D43A}"/>
              </a:ext>
            </a:extLst>
          </p:cNvPr>
          <p:cNvSpPr>
            <a:spLocks noGrp="1"/>
          </p:cNvSpPr>
          <p:nvPr>
            <p:ph type="pic" sz="quarter" idx="14" hasCustomPrompt="1"/>
          </p:nvPr>
        </p:nvSpPr>
        <p:spPr>
          <a:xfrm>
            <a:off x="4623199" y="184841"/>
            <a:ext cx="4381497" cy="2987199"/>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39" name="Объект 38">
            <a:extLst>
              <a:ext uri="{FF2B5EF4-FFF2-40B4-BE49-F238E27FC236}">
                <a16:creationId xmlns:a16="http://schemas.microsoft.com/office/drawing/2014/main" xmlns="" id="{9C696AEE-49AB-4D07-90D6-AD1902517231}"/>
              </a:ext>
            </a:extLst>
          </p:cNvPr>
          <p:cNvSpPr>
            <a:spLocks noGrp="1"/>
          </p:cNvSpPr>
          <p:nvPr>
            <p:ph sz="quarter" idx="15" hasCustomPrompt="1"/>
          </p:nvPr>
        </p:nvSpPr>
        <p:spPr>
          <a:xfrm>
            <a:off x="4642247" y="3525612"/>
            <a:ext cx="4362450" cy="2720975"/>
          </a:xfrm>
          <a:prstGeom prst="rect">
            <a:avLst/>
          </a:prstGeom>
        </p:spPr>
        <p:txBody>
          <a:bodyPr rtlCol="0"/>
          <a:lstStyle>
            <a:lvl1pPr marL="0" indent="0">
              <a:buNone/>
              <a:defRPr sz="1800">
                <a:solidFill>
                  <a:schemeClr val="tx2"/>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52" name="Дата 3">
            <a:extLst>
              <a:ext uri="{FF2B5EF4-FFF2-40B4-BE49-F238E27FC236}">
                <a16:creationId xmlns:a16="http://schemas.microsoft.com/office/drawing/2014/main" xmlns="" id="{CEABCB88-BA9F-47D3-A787-DF88895F2557}"/>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53" name="Нижний колонтитул 4">
            <a:extLst>
              <a:ext uri="{FF2B5EF4-FFF2-40B4-BE49-F238E27FC236}">
                <a16:creationId xmlns:a16="http://schemas.microsoft.com/office/drawing/2014/main" xmlns="" id="{6244155B-5D28-4D19-90C2-1FBB57AA8E80}"/>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54" name="Номер слайда 5">
            <a:extLst>
              <a:ext uri="{FF2B5EF4-FFF2-40B4-BE49-F238E27FC236}">
                <a16:creationId xmlns:a16="http://schemas.microsoft.com/office/drawing/2014/main" xmlns="" id="{E2F1D5A7-A160-4678-8595-C5E217295F85}"/>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5118389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88878880-76F2-45B5-916B-36E7EE2B1CFF}"/>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1B75C3C8-6E32-4269-9316-DC942E00A4E2}"/>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47C2144-3704-461F-AEA4-5AD7F2A4BA9E}"/>
              </a:ext>
              <a:ext uri="{C183D7F6-B498-43B3-948B-1728B52AA6E4}">
                <adec:decorative xmlns:adec="http://schemas.microsoft.com/office/drawing/2017/decorative" xmlns="" val="1"/>
              </a:ext>
            </a:extLst>
          </p:cNvPr>
          <p:cNvSpPr/>
          <p:nvPr userDrawn="1"/>
        </p:nvSpPr>
        <p:spPr>
          <a:xfrm rot="13500000">
            <a:off x="-284145" y="1630180"/>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 name="Блок-схема: Документ 4">
            <a:extLst>
              <a:ext uri="{FF2B5EF4-FFF2-40B4-BE49-F238E27FC236}">
                <a16:creationId xmlns:a16="http://schemas.microsoft.com/office/drawing/2014/main" xmlns="" id="{5C2F4A0D-E022-45C1-A4F2-BDD40ECBB273}"/>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6" name="Группа 5">
            <a:extLst>
              <a:ext uri="{FF2B5EF4-FFF2-40B4-BE49-F238E27FC236}">
                <a16:creationId xmlns:a16="http://schemas.microsoft.com/office/drawing/2014/main" xmlns="" id="{3B95DAD1-C9F8-42EA-938C-AD799D0D1D1F}"/>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7" name="Прямая соединительная линия 6">
              <a:extLst>
                <a:ext uri="{FF2B5EF4-FFF2-40B4-BE49-F238E27FC236}">
                  <a16:creationId xmlns:a16="http://schemas.microsoft.com/office/drawing/2014/main" xmlns=""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Заголовок 1">
            <a:extLst>
              <a:ext uri="{FF2B5EF4-FFF2-40B4-BE49-F238E27FC236}">
                <a16:creationId xmlns:a16="http://schemas.microsoft.com/office/drawing/2014/main" xmlns="" id="{EBBBF2BB-36BE-45E7-A35B-260E76E7D477}"/>
              </a:ext>
            </a:extLst>
          </p:cNvPr>
          <p:cNvSpPr>
            <a:spLocks noGrp="1"/>
          </p:cNvSpPr>
          <p:nvPr>
            <p:ph type="title"/>
          </p:nvPr>
        </p:nvSpPr>
        <p:spPr>
          <a:xfrm>
            <a:off x="342900" y="725468"/>
            <a:ext cx="4057648" cy="1982171"/>
          </a:xfrm>
          <a:prstGeom prst="rect">
            <a:avLst/>
          </a:prstGeom>
        </p:spPr>
        <p:txBody>
          <a:bodyPr rtlCol="0">
            <a:normAutofit/>
          </a:body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2" name="Объект 38">
            <a:extLst>
              <a:ext uri="{FF2B5EF4-FFF2-40B4-BE49-F238E27FC236}">
                <a16:creationId xmlns:a16="http://schemas.microsoft.com/office/drawing/2014/main" xmlns="" id="{03257FF4-6F58-4A1E-866D-198569F9174B}"/>
              </a:ext>
            </a:extLst>
          </p:cNvPr>
          <p:cNvSpPr>
            <a:spLocks noGrp="1"/>
          </p:cNvSpPr>
          <p:nvPr>
            <p:ph sz="quarter" idx="15" hasCustomPrompt="1"/>
          </p:nvPr>
        </p:nvSpPr>
        <p:spPr>
          <a:xfrm>
            <a:off x="339828" y="2957666"/>
            <a:ext cx="4157643" cy="3358733"/>
          </a:xfrm>
          <a:prstGeom prst="rect">
            <a:avLst/>
          </a:prstGeom>
        </p:spPr>
        <p:txBody>
          <a:bodyPr rtlCol="0"/>
          <a:lstStyle>
            <a:lvl1pPr marL="0" indent="0">
              <a:lnSpc>
                <a:spcPct val="120000"/>
              </a:lnSpc>
              <a:buNone/>
              <a:defRPr sz="1350">
                <a:solidFill>
                  <a:schemeClr val="bg1"/>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44" name="Рисунок 42">
            <a:extLst>
              <a:ext uri="{FF2B5EF4-FFF2-40B4-BE49-F238E27FC236}">
                <a16:creationId xmlns:a16="http://schemas.microsoft.com/office/drawing/2014/main" xmlns="" id="{32195099-4E20-48F3-8272-F12592AD44FC}"/>
              </a:ext>
            </a:extLst>
          </p:cNvPr>
          <p:cNvSpPr>
            <a:spLocks noGrp="1"/>
          </p:cNvSpPr>
          <p:nvPr>
            <p:ph type="pic" sz="quarter" idx="13" hasCustomPrompt="1"/>
          </p:nvPr>
        </p:nvSpPr>
        <p:spPr>
          <a:xfrm>
            <a:off x="4964906" y="725488"/>
            <a:ext cx="4041368" cy="5519467"/>
          </a:xfrm>
          <a:prstGeom prst="rect">
            <a:avLst/>
          </a:prstGeom>
        </p:spPr>
        <p:txBody>
          <a:bodyPr rtlCol="0"/>
          <a:lstStyle>
            <a:lvl1pPr marL="0" indent="0" algn="ctr">
              <a:buNone/>
              <a:defRPr>
                <a:latin typeface="Calibri" panose="020F0502020204030204" pitchFamily="34" charset="0"/>
              </a:defRPr>
            </a:lvl1pPr>
          </a:lstStyle>
          <a:p>
            <a:pPr rtl="0"/>
            <a:r>
              <a:rPr lang="ru-RU" noProof="0"/>
              <a:t>Вставьте здесь фото</a:t>
            </a:r>
          </a:p>
        </p:txBody>
      </p:sp>
      <p:sp>
        <p:nvSpPr>
          <p:cNvPr id="39" name="Дата 3">
            <a:extLst>
              <a:ext uri="{FF2B5EF4-FFF2-40B4-BE49-F238E27FC236}">
                <a16:creationId xmlns:a16="http://schemas.microsoft.com/office/drawing/2014/main" xmlns="" id="{CFCED92E-6EA8-410D-90AD-DF0B229BF33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0" name="Нижний колонтитул 4">
            <a:extLst>
              <a:ext uri="{FF2B5EF4-FFF2-40B4-BE49-F238E27FC236}">
                <a16:creationId xmlns:a16="http://schemas.microsoft.com/office/drawing/2014/main" xmlns="" id="{FC6D7D3E-FCD8-42CA-A1BB-9112B553057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1" name="Номер слайда 5">
            <a:extLst>
              <a:ext uri="{FF2B5EF4-FFF2-40B4-BE49-F238E27FC236}">
                <a16:creationId xmlns:a16="http://schemas.microsoft.com/office/drawing/2014/main" xmlns="" id="{A49CA3E6-DD23-4395-AE34-560EA1122353}"/>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71455033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46" name="Заголовок 1">
            <a:extLst>
              <a:ext uri="{FF2B5EF4-FFF2-40B4-BE49-F238E27FC236}">
                <a16:creationId xmlns:a16="http://schemas.microsoft.com/office/drawing/2014/main" xmlns="" id="{0B54C968-9162-4E94-9F00-9921A43337D8}"/>
              </a:ext>
            </a:extLst>
          </p:cNvPr>
          <p:cNvSpPr>
            <a:spLocks noGrp="1"/>
          </p:cNvSpPr>
          <p:nvPr>
            <p:ph type="ctrTitle"/>
          </p:nvPr>
        </p:nvSpPr>
        <p:spPr>
          <a:xfrm>
            <a:off x="-7418" y="1"/>
            <a:ext cx="4626137"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rtlCol="0"/>
          <a:lstStyle/>
          <a:p>
            <a:pPr algn="l"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45" name="Рисунок 44">
            <a:extLst>
              <a:ext uri="{FF2B5EF4-FFF2-40B4-BE49-F238E27FC236}">
                <a16:creationId xmlns:a16="http://schemas.microsoft.com/office/drawing/2014/main" xmlns="" id="{BA990E7A-F299-4210-97ED-B2240FAF8D7D}"/>
              </a:ext>
            </a:extLst>
          </p:cNvPr>
          <p:cNvSpPr>
            <a:spLocks noGrp="1"/>
          </p:cNvSpPr>
          <p:nvPr>
            <p:ph type="pic" sz="quarter" idx="10" hasCustomPrompt="1"/>
          </p:nvPr>
        </p:nvSpPr>
        <p:spPr>
          <a:xfrm>
            <a:off x="3493294" y="1"/>
            <a:ext cx="5650706"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rtlCol="0">
            <a:noAutofit/>
          </a:bodyPr>
          <a:lstStyle>
            <a:lvl1pPr marL="0" indent="0" algn="ctr">
              <a:buNone/>
              <a:defRPr>
                <a:solidFill>
                  <a:schemeClr val="tx1"/>
                </a:solidFill>
                <a:latin typeface="Calibri" panose="020F0502020204030204" pitchFamily="34" charset="0"/>
              </a:defRPr>
            </a:lvl1pPr>
          </a:lstStyle>
          <a:p>
            <a:pPr rtl="0"/>
            <a:r>
              <a:rPr lang="ru-RU" noProof="0"/>
              <a:t>Вставьте здесь фото</a:t>
            </a:r>
          </a:p>
        </p:txBody>
      </p:sp>
      <p:sp>
        <p:nvSpPr>
          <p:cNvPr id="36" name="Подзаголовок 2">
            <a:extLst>
              <a:ext uri="{FF2B5EF4-FFF2-40B4-BE49-F238E27FC236}">
                <a16:creationId xmlns:a16="http://schemas.microsoft.com/office/drawing/2014/main" xmlns="" id="{74108930-733F-4442-A067-3D79F6C096BE}"/>
              </a:ext>
            </a:extLst>
          </p:cNvPr>
          <p:cNvSpPr>
            <a:spLocks noGrp="1"/>
          </p:cNvSpPr>
          <p:nvPr>
            <p:ph type="subTitle" idx="1" hasCustomPrompt="1"/>
          </p:nvPr>
        </p:nvSpPr>
        <p:spPr>
          <a:xfrm>
            <a:off x="403057" y="4072045"/>
            <a:ext cx="3425993" cy="1495379"/>
          </a:xfrm>
          <a:prstGeom prst="rect">
            <a:avLst/>
          </a:prstGeom>
        </p:spPr>
        <p:txBody>
          <a:bodyPr rtlCol="0"/>
          <a:lstStyle>
            <a:lvl1pPr marL="0" indent="0" algn="l" rtl="0">
              <a:lnSpc>
                <a:spcPct val="110000"/>
              </a:lnSpc>
              <a:buNone/>
              <a:tabLst>
                <a:tab pos="3514725" algn="l"/>
              </a:tabLst>
              <a:defRPr>
                <a:latin typeface="Calibri" panose="020F0502020204030204" pitchFamily="34" charset="0"/>
              </a:defRPr>
            </a:lvl1pPr>
          </a:lstStyle>
          <a:p>
            <a:pPr algn="l"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Tree>
    <p:extLst>
      <p:ext uri="{BB962C8B-B14F-4D97-AF65-F5344CB8AC3E}">
        <p14:creationId xmlns:p14="http://schemas.microsoft.com/office/powerpoint/2010/main" val="837275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BA840BD-172F-4ADB-A4C1-EA3FB3A68A67}"/>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D0D03E71-B54E-4A6E-A4F8-B6056182446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12154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DD6F5FA1-46FA-4429-A549-1D06D0D7D981}"/>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971BDD7C-B416-481F-A16C-3B14FBB3132F}"/>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6B10FFBE-9594-45E8-A55B-2C29EC499487}"/>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6A6EAAA1-04E1-4507-BB68-77740F2960C1}"/>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8" name="Объект 37">
            <a:extLst>
              <a:ext uri="{FF2B5EF4-FFF2-40B4-BE49-F238E27FC236}">
                <a16:creationId xmlns:a16="http://schemas.microsoft.com/office/drawing/2014/main" xmlns="" id="{A3DF4F51-7BE0-4413-AE23-64539333639A}"/>
              </a:ext>
            </a:extLst>
          </p:cNvPr>
          <p:cNvSpPr>
            <a:spLocks noGrp="1"/>
          </p:cNvSpPr>
          <p:nvPr>
            <p:ph sz="quarter" idx="13" hasCustomPrompt="1"/>
          </p:nvPr>
        </p:nvSpPr>
        <p:spPr>
          <a:xfrm>
            <a:off x="629841" y="2124075"/>
            <a:ext cx="7884319" cy="3906838"/>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
        <p:nvSpPr>
          <p:cNvPr id="40" name="Дата 3">
            <a:extLst>
              <a:ext uri="{FF2B5EF4-FFF2-40B4-BE49-F238E27FC236}">
                <a16:creationId xmlns:a16="http://schemas.microsoft.com/office/drawing/2014/main" xmlns="" id="{523D1252-F7F4-4FB8-950F-8E4B712E27C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F83A4E74-05AF-4A1F-A4D9-6EF4B285C271}"/>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0E42BF9C-AE51-478A-B770-1FB2E0831E0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54844218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BA840BD-172F-4ADB-A4C1-EA3FB3A68A67}"/>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D0D03E71-B54E-4A6E-A4F8-B6056182446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12154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DD6F5FA1-46FA-4429-A549-1D06D0D7D981}"/>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971BDD7C-B416-481F-A16C-3B14FBB3132F}"/>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6B10FFBE-9594-45E8-A55B-2C29EC499487}"/>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6A6EAAA1-04E1-4507-BB68-77740F2960C1}"/>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8" name="Объект 37">
            <a:extLst>
              <a:ext uri="{FF2B5EF4-FFF2-40B4-BE49-F238E27FC236}">
                <a16:creationId xmlns:a16="http://schemas.microsoft.com/office/drawing/2014/main" xmlns="" id="{A3DF4F51-7BE0-4413-AE23-64539333639A}"/>
              </a:ext>
            </a:extLst>
          </p:cNvPr>
          <p:cNvSpPr>
            <a:spLocks noGrp="1"/>
          </p:cNvSpPr>
          <p:nvPr>
            <p:ph sz="quarter" idx="13" hasCustomPrompt="1"/>
          </p:nvPr>
        </p:nvSpPr>
        <p:spPr>
          <a:xfrm>
            <a:off x="629841" y="2124075"/>
            <a:ext cx="7884319" cy="3906838"/>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
        <p:nvSpPr>
          <p:cNvPr id="40" name="Дата 3">
            <a:extLst>
              <a:ext uri="{FF2B5EF4-FFF2-40B4-BE49-F238E27FC236}">
                <a16:creationId xmlns:a16="http://schemas.microsoft.com/office/drawing/2014/main" xmlns="" id="{523D1252-F7F4-4FB8-950F-8E4B712E27C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F83A4E74-05AF-4A1F-A4D9-6EF4B285C271}"/>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0E42BF9C-AE51-478A-B770-1FB2E0831E0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2517427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4214285-E69B-44FA-8F37-3B82B332A01D}"/>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48A3C966-52CB-4916-B4BA-FF672A06457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CB4C4AFF-B140-4B74-98E9-8E0DBC2D11FF}"/>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CE8265C3-9975-474C-9EC6-1865EDA8BC92}"/>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9E5E795C-10D5-4BFA-AFD1-F1128D94FCD0}"/>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4CBDD123-7FC3-4DB0-9740-BA9F7A8BF0F9}"/>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24199D58-7108-494B-8A84-EB5906E2606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38" name="Нижний колонтитул 4">
            <a:extLst>
              <a:ext uri="{FF2B5EF4-FFF2-40B4-BE49-F238E27FC236}">
                <a16:creationId xmlns:a16="http://schemas.microsoft.com/office/drawing/2014/main" xmlns="" id="{3AAF141C-063A-4050-A290-B4B15D7D975F}"/>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39" name="Номер слайда 5">
            <a:extLst>
              <a:ext uri="{FF2B5EF4-FFF2-40B4-BE49-F238E27FC236}">
                <a16:creationId xmlns:a16="http://schemas.microsoft.com/office/drawing/2014/main" xmlns="" id="{A3C23607-1575-4DAD-BCAD-E0DEAE79F25E}"/>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
        <p:nvSpPr>
          <p:cNvPr id="43" name="Объект 37">
            <a:extLst>
              <a:ext uri="{FF2B5EF4-FFF2-40B4-BE49-F238E27FC236}">
                <a16:creationId xmlns:a16="http://schemas.microsoft.com/office/drawing/2014/main" xmlns="" id="{64C5BEB3-C2F1-4083-B518-6A3C5E3D91C4}"/>
              </a:ext>
            </a:extLst>
          </p:cNvPr>
          <p:cNvSpPr>
            <a:spLocks noGrp="1"/>
          </p:cNvSpPr>
          <p:nvPr>
            <p:ph sz="quarter" idx="13" hasCustomPrompt="1"/>
          </p:nvPr>
        </p:nvSpPr>
        <p:spPr>
          <a:xfrm>
            <a:off x="964096" y="2419525"/>
            <a:ext cx="7215807" cy="3334804"/>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28747767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A0A1C8BA-EE32-4677-A0DB-E8B4A9367ACA}"/>
              </a:ext>
              <a:ext uri="{C183D7F6-B498-43B3-948B-1728B52AA6E4}">
                <adec:decorative xmlns:adec="http://schemas.microsoft.com/office/drawing/2017/decorative" xmlns="" val="1"/>
              </a:ext>
            </a:extLst>
          </p:cNvPr>
          <p:cNvSpPr/>
          <p:nvPr userDrawn="1"/>
        </p:nvSpPr>
        <p:spPr>
          <a:xfrm>
            <a:off x="0" y="0"/>
            <a:ext cx="9144000" cy="6858000"/>
          </a:xfrm>
          <a:prstGeom prst="rect">
            <a:avLst/>
          </a:prstGeom>
          <a:ln w="3848" cap="flat">
            <a:noFill/>
            <a:prstDash val="solid"/>
            <a:miter/>
          </a:ln>
          <a:effectLst/>
        </p:spPr>
        <p:txBody>
          <a:bodyPr rtlCol="0" anchor="ctr"/>
          <a:lstStyle/>
          <a:p>
            <a:endParaRPr lang="ru-RU" sz="1350">
              <a:solidFill>
                <a:prstClr val="black"/>
              </a:solidFill>
              <a:latin typeface="Calibri" panose="020F0502020204030204" pitchFamily="34" charset="0"/>
            </a:endParaRPr>
          </a:p>
        </p:txBody>
      </p:sp>
      <p:sp>
        <p:nvSpPr>
          <p:cNvPr id="44" name="Рисунок 43">
            <a:extLst>
              <a:ext uri="{FF2B5EF4-FFF2-40B4-BE49-F238E27FC236}">
                <a16:creationId xmlns:a16="http://schemas.microsoft.com/office/drawing/2014/main" xmlns="" id="{5579473C-4A97-4174-B0C4-C4B3192B7406}"/>
              </a:ext>
            </a:extLst>
          </p:cNvPr>
          <p:cNvSpPr>
            <a:spLocks noGrp="1"/>
          </p:cNvSpPr>
          <p:nvPr>
            <p:ph type="pic" sz="quarter" idx="13" hasCustomPrompt="1"/>
          </p:nvPr>
        </p:nvSpPr>
        <p:spPr>
          <a:xfrm>
            <a:off x="0" y="0"/>
            <a:ext cx="9144000" cy="6858000"/>
          </a:xfrm>
          <a:prstGeom prst="rect">
            <a:avLst/>
          </a:prstGeom>
        </p:spPr>
        <p:txBody>
          <a:bodyPr rtlCol="0" anchor="ctr"/>
          <a:lstStyle>
            <a:lvl1pPr marL="0" indent="0" algn="ctr">
              <a:buNone/>
              <a:defRPr>
                <a:latin typeface="Calibri" panose="020F0502020204030204" pitchFamily="34" charset="0"/>
              </a:defRPr>
            </a:lvl1pPr>
          </a:lstStyle>
          <a:p>
            <a:pPr rtl="0"/>
            <a:r>
              <a:rPr lang="ru-RU" noProof="0"/>
              <a:t>Вставьте здесь фото</a:t>
            </a:r>
          </a:p>
        </p:txBody>
      </p:sp>
      <p:sp>
        <p:nvSpPr>
          <p:cNvPr id="35" name="Заголовок 1">
            <a:extLst>
              <a:ext uri="{FF2B5EF4-FFF2-40B4-BE49-F238E27FC236}">
                <a16:creationId xmlns:a16="http://schemas.microsoft.com/office/drawing/2014/main" xmlns="" id="{31A29B09-9725-4A06-8144-D0350E24878C}"/>
              </a:ext>
            </a:extLst>
          </p:cNvPr>
          <p:cNvSpPr>
            <a:spLocks noGrp="1"/>
          </p:cNvSpPr>
          <p:nvPr>
            <p:ph type="ctrTitle"/>
          </p:nvPr>
        </p:nvSpPr>
        <p:spPr>
          <a:xfrm>
            <a:off x="9144" y="-1"/>
            <a:ext cx="9125712"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rtlCol="0"/>
          <a:lstStyle>
            <a:lvl1pPr algn="l">
              <a:defRPr sz="3300" baseline="0">
                <a:effectLst>
                  <a:outerShdw blurRad="50800" dist="38100" dir="2700000" algn="tl" rotWithShape="0">
                    <a:prstClr val="black">
                      <a:alpha val="40000"/>
                    </a:prstClr>
                  </a:outerShdw>
                </a:effectLst>
              </a:defRPr>
            </a:lvl1pPr>
          </a:lstStyle>
          <a:p>
            <a:pPr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36" name="Подзаголовок 2">
            <a:extLst>
              <a:ext uri="{FF2B5EF4-FFF2-40B4-BE49-F238E27FC236}">
                <a16:creationId xmlns:a16="http://schemas.microsoft.com/office/drawing/2014/main" xmlns="" id="{0BC153F2-4F90-4C1D-9840-7ED0BE6CC071}"/>
              </a:ext>
            </a:extLst>
          </p:cNvPr>
          <p:cNvSpPr>
            <a:spLocks noGrp="1"/>
          </p:cNvSpPr>
          <p:nvPr>
            <p:ph type="subTitle" idx="1" hasCustomPrompt="1"/>
          </p:nvPr>
        </p:nvSpPr>
        <p:spPr>
          <a:xfrm>
            <a:off x="1178719" y="2057401"/>
            <a:ext cx="6858000" cy="697889"/>
          </a:xfrm>
          <a:prstGeom prst="rect">
            <a:avLst/>
          </a:prstGeom>
        </p:spPr>
        <p:txBody>
          <a:bodyPr rtlCol="0"/>
          <a:lstStyle>
            <a:lvl1pPr marL="0" indent="0" rtl="0">
              <a:lnSpc>
                <a:spcPct val="110000"/>
              </a:lnSpc>
              <a:buNone/>
              <a:tabLst>
                <a:tab pos="3514725" algn="l"/>
              </a:tabLst>
              <a:defRPr sz="2400">
                <a:effectLst>
                  <a:outerShdw blurRad="50800" dist="38100" dir="2700000" algn="tl" rotWithShape="0">
                    <a:prstClr val="black">
                      <a:alpha val="40000"/>
                    </a:prstClr>
                  </a:outerShdw>
                </a:effectLst>
                <a:latin typeface="Calibri" panose="020F0502020204030204" pitchFamily="34" charset="0"/>
              </a:defRPr>
            </a:lvl1pPr>
          </a:lstStyle>
          <a:p>
            <a:pPr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
        <p:nvSpPr>
          <p:cNvPr id="40" name="Дата 3">
            <a:extLst>
              <a:ext uri="{FF2B5EF4-FFF2-40B4-BE49-F238E27FC236}">
                <a16:creationId xmlns:a16="http://schemas.microsoft.com/office/drawing/2014/main" xmlns="" id="{16DF808F-D351-410D-9F2D-398F1650834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5CBDF859-0E53-403F-BDF5-D2ACFDE0F0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6C783243-E8EE-43A9-8751-47F28258C851}"/>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632410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CF8AECF-5A92-463B-BA47-0FCC18460F23}"/>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93EE04FB-7154-40A4-B450-6D374EEA1D49}"/>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9CC78B40-9FD9-446A-B45F-300105F793C2}"/>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530379A0-5C8C-401F-999E-853BBE819ED7}"/>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8950255A-61D7-40B8-81A8-E5551BC999C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38904292-78D1-42CD-8EC5-4992803B9A1E}"/>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0" name="Дата 3">
            <a:extLst>
              <a:ext uri="{FF2B5EF4-FFF2-40B4-BE49-F238E27FC236}">
                <a16:creationId xmlns:a16="http://schemas.microsoft.com/office/drawing/2014/main" xmlns="" id="{0B283B3A-087C-457E-A2AA-C7F855A8F10F}"/>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1" name="Нижний колонтитул 4">
            <a:extLst>
              <a:ext uri="{FF2B5EF4-FFF2-40B4-BE49-F238E27FC236}">
                <a16:creationId xmlns:a16="http://schemas.microsoft.com/office/drawing/2014/main" xmlns="" id="{B407BCF8-1966-4465-AC77-708642E4FE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2" name="Номер слайда 5">
            <a:extLst>
              <a:ext uri="{FF2B5EF4-FFF2-40B4-BE49-F238E27FC236}">
                <a16:creationId xmlns:a16="http://schemas.microsoft.com/office/drawing/2014/main" xmlns="" id="{771AF851-D6F8-47DF-80DA-62CC552687E0}"/>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4" name="Объект 37">
            <a:extLst>
              <a:ext uri="{FF2B5EF4-FFF2-40B4-BE49-F238E27FC236}">
                <a16:creationId xmlns:a16="http://schemas.microsoft.com/office/drawing/2014/main" xmlns="" id="{8814F959-09CC-4946-86C4-CFAD4C2BF452}"/>
              </a:ext>
            </a:extLst>
          </p:cNvPr>
          <p:cNvSpPr>
            <a:spLocks noGrp="1"/>
          </p:cNvSpPr>
          <p:nvPr>
            <p:ph sz="quarter" idx="13" hasCustomPrompt="1"/>
          </p:nvPr>
        </p:nvSpPr>
        <p:spPr>
          <a:xfrm>
            <a:off x="301381" y="170452"/>
            <a:ext cx="8555612" cy="4184701"/>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273560709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EE436F9-C1F1-473C-97B1-34B3AC1620B8}"/>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664B0B3C-4A91-4D0C-941E-B7D2E36CF7E6}"/>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D7F6BD6-AD9B-40A8-8631-93927B6028B3}"/>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00A7304B-809F-421E-B3C1-960A6CD5531D}"/>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2AAB6B79-0E9F-4797-8DFA-9A437017F14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98F8DC0C-B421-4039-8482-5135B165999D}"/>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00C6B4A2-DB23-481A-87BC-CFF3992EA686}"/>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38" name="Нижний колонтитул 4">
            <a:extLst>
              <a:ext uri="{FF2B5EF4-FFF2-40B4-BE49-F238E27FC236}">
                <a16:creationId xmlns:a16="http://schemas.microsoft.com/office/drawing/2014/main" xmlns="" id="{209EAA56-735E-4FAE-88DA-398D6B3EEFC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39" name="Номер слайда 5">
            <a:extLst>
              <a:ext uri="{FF2B5EF4-FFF2-40B4-BE49-F238E27FC236}">
                <a16:creationId xmlns:a16="http://schemas.microsoft.com/office/drawing/2014/main" xmlns="" id="{AF69C6C1-6449-4CEB-BD22-FA54483121C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1" name="Объект 37">
            <a:extLst>
              <a:ext uri="{FF2B5EF4-FFF2-40B4-BE49-F238E27FC236}">
                <a16:creationId xmlns:a16="http://schemas.microsoft.com/office/drawing/2014/main" xmlns="" id="{E3F944C7-0E33-4C9B-9544-26D03DD5ECE8}"/>
              </a:ext>
            </a:extLst>
          </p:cNvPr>
          <p:cNvSpPr>
            <a:spLocks noGrp="1"/>
          </p:cNvSpPr>
          <p:nvPr>
            <p:ph sz="quarter" idx="13" hasCustomPrompt="1"/>
          </p:nvPr>
        </p:nvSpPr>
        <p:spPr>
          <a:xfrm>
            <a:off x="387227" y="243154"/>
            <a:ext cx="8367417" cy="3776486"/>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22510129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spTree>
      <p:nvGrpSpPr>
        <p:cNvPr id="1" name=""/>
        <p:cNvGrpSpPr/>
        <p:nvPr/>
      </p:nvGrpSpPr>
      <p:grpSpPr>
        <a:xfrm>
          <a:off x="0" y="0"/>
          <a:ext cx="0" cy="0"/>
          <a:chOff x="0" y="0"/>
          <a:chExt cx="0" cy="0"/>
        </a:xfrm>
      </p:grpSpPr>
      <p:sp useBgFill="1">
        <p:nvSpPr>
          <p:cNvPr id="42" name="Прямоугольник 41">
            <a:extLst>
              <a:ext uri="{FF2B5EF4-FFF2-40B4-BE49-F238E27FC236}">
                <a16:creationId xmlns:a16="http://schemas.microsoft.com/office/drawing/2014/main" xmlns="" id="{6F70B09C-1A53-4C73-9FD8-708C7D95829B}"/>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90" name="Группа 89">
            <a:extLst>
              <a:ext uri="{FF2B5EF4-FFF2-40B4-BE49-F238E27FC236}">
                <a16:creationId xmlns:a16="http://schemas.microsoft.com/office/drawing/2014/main" xmlns="" id="{D14DE831-4B4E-4AF3-B187-9206DACDB7CA}"/>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91" name="Прямая соединительная линия 90">
              <a:extLst>
                <a:ext uri="{FF2B5EF4-FFF2-40B4-BE49-F238E27FC236}">
                  <a16:creationId xmlns:a16="http://schemas.microsoft.com/office/drawing/2014/main" xmlns=""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xmlns=""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a16="http://schemas.microsoft.com/office/drawing/2014/main" xmlns=""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xmlns=""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Прямоугольник 1">
            <a:extLst>
              <a:ext uri="{FF2B5EF4-FFF2-40B4-BE49-F238E27FC236}">
                <a16:creationId xmlns:a16="http://schemas.microsoft.com/office/drawing/2014/main" xmlns="" id="{600C71E3-446B-4C21-B7C7-B8872FBB5C2C}"/>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77" name="Прямоугольный треугольник 76">
            <a:extLst>
              <a:ext uri="{FF2B5EF4-FFF2-40B4-BE49-F238E27FC236}">
                <a16:creationId xmlns:a16="http://schemas.microsoft.com/office/drawing/2014/main" xmlns="" id="{4E3D1D5C-A81E-44CF-B721-6FBE69359930}"/>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Заголовок 2">
            <a:extLst>
              <a:ext uri="{FF2B5EF4-FFF2-40B4-BE49-F238E27FC236}">
                <a16:creationId xmlns:a16="http://schemas.microsoft.com/office/drawing/2014/main" xmlns="" id="{285F7FBB-B77A-47E6-9B07-5B0A0E9B589A}"/>
              </a:ext>
            </a:extLst>
          </p:cNvPr>
          <p:cNvSpPr>
            <a:spLocks noGrp="1"/>
          </p:cNvSpPr>
          <p:nvPr>
            <p:ph type="title" hasCustomPrompt="1"/>
          </p:nvPr>
        </p:nvSpPr>
        <p:spPr>
          <a:xfrm>
            <a:off x="575861" y="456532"/>
            <a:ext cx="7992279" cy="1126426"/>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82" name="Текст 81">
            <a:extLst>
              <a:ext uri="{FF2B5EF4-FFF2-40B4-BE49-F238E27FC236}">
                <a16:creationId xmlns:a16="http://schemas.microsoft.com/office/drawing/2014/main" xmlns="" id="{8D29AE11-25A6-4A91-94C1-6A26AB6CA3FB}"/>
              </a:ext>
            </a:extLst>
          </p:cNvPr>
          <p:cNvSpPr>
            <a:spLocks noGrp="1"/>
          </p:cNvSpPr>
          <p:nvPr>
            <p:ph type="body" sz="quarter" idx="13" hasCustomPrompt="1"/>
          </p:nvPr>
        </p:nvSpPr>
        <p:spPr>
          <a:xfrm>
            <a:off x="523043"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5" name="Текст 84">
            <a:extLst>
              <a:ext uri="{FF2B5EF4-FFF2-40B4-BE49-F238E27FC236}">
                <a16:creationId xmlns:a16="http://schemas.microsoft.com/office/drawing/2014/main" xmlns="" id="{8BC29F00-8301-4CEE-BA06-1D534F497092}"/>
              </a:ext>
            </a:extLst>
          </p:cNvPr>
          <p:cNvSpPr>
            <a:spLocks noGrp="1"/>
          </p:cNvSpPr>
          <p:nvPr>
            <p:ph type="body" sz="quarter" idx="15" hasCustomPrompt="1"/>
          </p:nvPr>
        </p:nvSpPr>
        <p:spPr>
          <a:xfrm>
            <a:off x="522685"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3" name="Текст 81">
            <a:extLst>
              <a:ext uri="{FF2B5EF4-FFF2-40B4-BE49-F238E27FC236}">
                <a16:creationId xmlns:a16="http://schemas.microsoft.com/office/drawing/2014/main" xmlns="" id="{348078F7-442A-4846-A477-54C056EEA031}"/>
              </a:ext>
            </a:extLst>
          </p:cNvPr>
          <p:cNvSpPr>
            <a:spLocks noGrp="1"/>
          </p:cNvSpPr>
          <p:nvPr>
            <p:ph type="body" sz="quarter" idx="14" hasCustomPrompt="1"/>
          </p:nvPr>
        </p:nvSpPr>
        <p:spPr>
          <a:xfrm>
            <a:off x="4641867"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6" name="Текст 84">
            <a:extLst>
              <a:ext uri="{FF2B5EF4-FFF2-40B4-BE49-F238E27FC236}">
                <a16:creationId xmlns:a16="http://schemas.microsoft.com/office/drawing/2014/main" xmlns="" id="{20846AFB-4D65-421E-BDFC-A127A1D58881}"/>
              </a:ext>
            </a:extLst>
          </p:cNvPr>
          <p:cNvSpPr>
            <a:spLocks noGrp="1"/>
          </p:cNvSpPr>
          <p:nvPr>
            <p:ph type="body" sz="quarter" idx="16" hasCustomPrompt="1"/>
          </p:nvPr>
        </p:nvSpPr>
        <p:spPr>
          <a:xfrm>
            <a:off x="4641867"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7" name="Дата 3">
            <a:extLst>
              <a:ext uri="{FF2B5EF4-FFF2-40B4-BE49-F238E27FC236}">
                <a16:creationId xmlns:a16="http://schemas.microsoft.com/office/drawing/2014/main" xmlns="" id="{4E14FBED-7310-4E87-BFA7-050A91D10F1A}"/>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88" name="Нижний колонтитул 4">
            <a:extLst>
              <a:ext uri="{FF2B5EF4-FFF2-40B4-BE49-F238E27FC236}">
                <a16:creationId xmlns:a16="http://schemas.microsoft.com/office/drawing/2014/main" xmlns="" id="{9D4E6D47-8B2E-4566-8B9E-294FAA0E60EB}"/>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89" name="Номер слайда 5">
            <a:extLst>
              <a:ext uri="{FF2B5EF4-FFF2-40B4-BE49-F238E27FC236}">
                <a16:creationId xmlns:a16="http://schemas.microsoft.com/office/drawing/2014/main" xmlns="" id="{100CAC88-3775-4C14-ABE2-A6DBB5137F52}"/>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00970262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useBgFill="1">
        <p:nvSpPr>
          <p:cNvPr id="86" name="Прямоугольник 85">
            <a:extLst>
              <a:ext uri="{FF2B5EF4-FFF2-40B4-BE49-F238E27FC236}">
                <a16:creationId xmlns:a16="http://schemas.microsoft.com/office/drawing/2014/main" xmlns="" id="{91CF620B-CA95-44EA-ABB7-3C0D72771DB4}"/>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17" name="Прямоугольник 116">
            <a:extLst>
              <a:ext uri="{FF2B5EF4-FFF2-40B4-BE49-F238E27FC236}">
                <a16:creationId xmlns:a16="http://schemas.microsoft.com/office/drawing/2014/main" xmlns="" id="{25C8A854-6AD5-4EA8-ADB0-B4224410C3A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87" name="Группа 86">
            <a:extLst>
              <a:ext uri="{FF2B5EF4-FFF2-40B4-BE49-F238E27FC236}">
                <a16:creationId xmlns:a16="http://schemas.microsoft.com/office/drawing/2014/main" xmlns="" id="{3A155F89-2CC8-4507-9CAF-52B9C04F1C09}"/>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88" name="Прямая соединительная линия 87">
              <a:extLst>
                <a:ext uri="{FF2B5EF4-FFF2-40B4-BE49-F238E27FC236}">
                  <a16:creationId xmlns:a16="http://schemas.microsoft.com/office/drawing/2014/main" xmlns=""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a16="http://schemas.microsoft.com/office/drawing/2014/main" xmlns=""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xmlns=""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xmlns=""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Прямоугольник 45">
            <a:extLst>
              <a:ext uri="{FF2B5EF4-FFF2-40B4-BE49-F238E27FC236}">
                <a16:creationId xmlns:a16="http://schemas.microsoft.com/office/drawing/2014/main" xmlns="" id="{CC3AD463-404C-4576-AC21-F2558295325E}"/>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20" name="Прямоугольный треугольник 119">
            <a:extLst>
              <a:ext uri="{FF2B5EF4-FFF2-40B4-BE49-F238E27FC236}">
                <a16:creationId xmlns:a16="http://schemas.microsoft.com/office/drawing/2014/main" xmlns="" id="{2A73DFF6-076E-4BBC-9CDB-E1B24D9B6C48}"/>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2" name="Заголовок 1">
            <a:extLst>
              <a:ext uri="{FF2B5EF4-FFF2-40B4-BE49-F238E27FC236}">
                <a16:creationId xmlns:a16="http://schemas.microsoft.com/office/drawing/2014/main" xmlns="" id="{C9DE89C6-E571-4739-8BA7-D97BDCD1D16D}"/>
              </a:ext>
            </a:extLst>
          </p:cNvPr>
          <p:cNvSpPr>
            <a:spLocks noGrp="1"/>
          </p:cNvSpPr>
          <p:nvPr>
            <p:ph type="title" hasCustomPrompt="1"/>
          </p:nvPr>
        </p:nvSpPr>
        <p:spPr>
          <a:xfrm>
            <a:off x="1075701" y="441042"/>
            <a:ext cx="6992598" cy="1162258"/>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121" name="Текст 81">
            <a:extLst>
              <a:ext uri="{FF2B5EF4-FFF2-40B4-BE49-F238E27FC236}">
                <a16:creationId xmlns:a16="http://schemas.microsoft.com/office/drawing/2014/main" xmlns="" id="{24221B82-BDC2-43E4-9DC3-109392FCBFAA}"/>
              </a:ext>
            </a:extLst>
          </p:cNvPr>
          <p:cNvSpPr>
            <a:spLocks noGrp="1"/>
          </p:cNvSpPr>
          <p:nvPr>
            <p:ph type="body" sz="quarter" idx="13" hasCustomPrompt="1"/>
          </p:nvPr>
        </p:nvSpPr>
        <p:spPr>
          <a:xfrm>
            <a:off x="239818" y="1816398"/>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23" name="Текст 84">
            <a:extLst>
              <a:ext uri="{FF2B5EF4-FFF2-40B4-BE49-F238E27FC236}">
                <a16:creationId xmlns:a16="http://schemas.microsoft.com/office/drawing/2014/main" xmlns="" id="{F064B050-C9E2-4CBD-8063-8F72369DEA27}"/>
              </a:ext>
            </a:extLst>
          </p:cNvPr>
          <p:cNvSpPr>
            <a:spLocks noGrp="1"/>
          </p:cNvSpPr>
          <p:nvPr>
            <p:ph type="body" sz="quarter" idx="15" hasCustomPrompt="1"/>
          </p:nvPr>
        </p:nvSpPr>
        <p:spPr>
          <a:xfrm>
            <a:off x="239460" y="2595914"/>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2" name="Текст 81">
            <a:extLst>
              <a:ext uri="{FF2B5EF4-FFF2-40B4-BE49-F238E27FC236}">
                <a16:creationId xmlns:a16="http://schemas.microsoft.com/office/drawing/2014/main" xmlns="" id="{AB4DD233-B719-42EE-AE0F-930CABD5AA94}"/>
              </a:ext>
            </a:extLst>
          </p:cNvPr>
          <p:cNvSpPr>
            <a:spLocks noGrp="1"/>
          </p:cNvSpPr>
          <p:nvPr>
            <p:ph type="body" sz="quarter" idx="16" hasCustomPrompt="1"/>
          </p:nvPr>
        </p:nvSpPr>
        <p:spPr>
          <a:xfrm>
            <a:off x="3188954" y="182294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3" name="Текст 84">
            <a:extLst>
              <a:ext uri="{FF2B5EF4-FFF2-40B4-BE49-F238E27FC236}">
                <a16:creationId xmlns:a16="http://schemas.microsoft.com/office/drawing/2014/main" xmlns="" id="{E2F4A9D6-F113-40C1-B3C8-A9BDB2877263}"/>
              </a:ext>
            </a:extLst>
          </p:cNvPr>
          <p:cNvSpPr>
            <a:spLocks noGrp="1"/>
          </p:cNvSpPr>
          <p:nvPr>
            <p:ph type="body" sz="quarter" idx="17" hasCustomPrompt="1"/>
          </p:nvPr>
        </p:nvSpPr>
        <p:spPr>
          <a:xfrm>
            <a:off x="3188596" y="260245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4" name="Текст 81">
            <a:extLst>
              <a:ext uri="{FF2B5EF4-FFF2-40B4-BE49-F238E27FC236}">
                <a16:creationId xmlns:a16="http://schemas.microsoft.com/office/drawing/2014/main" xmlns="" id="{B5E6D4D3-9E8F-4D92-B05A-7E9BBD75948A}"/>
              </a:ext>
            </a:extLst>
          </p:cNvPr>
          <p:cNvSpPr>
            <a:spLocks noGrp="1"/>
          </p:cNvSpPr>
          <p:nvPr>
            <p:ph type="body" sz="quarter" idx="18" hasCustomPrompt="1"/>
          </p:nvPr>
        </p:nvSpPr>
        <p:spPr>
          <a:xfrm>
            <a:off x="6137732" y="182266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5" name="Текст 84">
            <a:extLst>
              <a:ext uri="{FF2B5EF4-FFF2-40B4-BE49-F238E27FC236}">
                <a16:creationId xmlns:a16="http://schemas.microsoft.com/office/drawing/2014/main" xmlns="" id="{9C80C61E-A8B2-4011-AE18-0294FFF88909}"/>
              </a:ext>
            </a:extLst>
          </p:cNvPr>
          <p:cNvSpPr>
            <a:spLocks noGrp="1"/>
          </p:cNvSpPr>
          <p:nvPr>
            <p:ph type="body" sz="quarter" idx="19" hasCustomPrompt="1"/>
          </p:nvPr>
        </p:nvSpPr>
        <p:spPr>
          <a:xfrm>
            <a:off x="6137374" y="260217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25" name="Дата 3">
            <a:extLst>
              <a:ext uri="{FF2B5EF4-FFF2-40B4-BE49-F238E27FC236}">
                <a16:creationId xmlns:a16="http://schemas.microsoft.com/office/drawing/2014/main" xmlns="" id="{DEB76336-3978-4E04-820F-CCD4115F0AF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126" name="Нижний колонтитул 4">
            <a:extLst>
              <a:ext uri="{FF2B5EF4-FFF2-40B4-BE49-F238E27FC236}">
                <a16:creationId xmlns:a16="http://schemas.microsoft.com/office/drawing/2014/main" xmlns="" id="{296D1F50-7662-4B72-8D59-73594E51901D}"/>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127" name="Номер слайда 5">
            <a:extLst>
              <a:ext uri="{FF2B5EF4-FFF2-40B4-BE49-F238E27FC236}">
                <a16:creationId xmlns:a16="http://schemas.microsoft.com/office/drawing/2014/main" xmlns="" id="{DEDEAF7E-D577-4B93-BAE4-358F8963B0DF}"/>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18711518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useBgFill="1">
        <p:nvSpPr>
          <p:cNvPr id="51" name="Прямоугольник 50">
            <a:extLst>
              <a:ext uri="{FF2B5EF4-FFF2-40B4-BE49-F238E27FC236}">
                <a16:creationId xmlns:a16="http://schemas.microsoft.com/office/drawing/2014/main" xmlns="" id="{4987528D-293D-419F-B6B1-A104443B2F85}"/>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2" name="Прямоугольник 51">
            <a:extLst>
              <a:ext uri="{FF2B5EF4-FFF2-40B4-BE49-F238E27FC236}">
                <a16:creationId xmlns:a16="http://schemas.microsoft.com/office/drawing/2014/main" xmlns="" id="{AA467263-FC60-4269-BE10-A00F3AE96AB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3" name="Прямоугольный треугольник 52">
            <a:extLst>
              <a:ext uri="{FF2B5EF4-FFF2-40B4-BE49-F238E27FC236}">
                <a16:creationId xmlns:a16="http://schemas.microsoft.com/office/drawing/2014/main" xmlns="" id="{0A2143FD-5B7E-4844-9056-07C72D17C935}"/>
              </a:ext>
              <a:ext uri="{C183D7F6-B498-43B3-948B-1728B52AA6E4}">
                <adec:decorative xmlns:adec="http://schemas.microsoft.com/office/drawing/2017/decorative" xmlns="" val="1"/>
              </a:ext>
            </a:extLst>
          </p:cNvPr>
          <p:cNvSpPr/>
          <p:nvPr userDrawn="1"/>
        </p:nvSpPr>
        <p:spPr>
          <a:xfrm rot="13500000">
            <a:off x="-269989" y="2744558"/>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4" name="Блок-схема: Документ 53">
            <a:extLst>
              <a:ext uri="{FF2B5EF4-FFF2-40B4-BE49-F238E27FC236}">
                <a16:creationId xmlns:a16="http://schemas.microsoft.com/office/drawing/2014/main" xmlns="" id="{FD193356-2BA7-4BBE-A881-735188BBDB3F}"/>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5" name="Группа 54">
            <a:extLst>
              <a:ext uri="{FF2B5EF4-FFF2-40B4-BE49-F238E27FC236}">
                <a16:creationId xmlns:a16="http://schemas.microsoft.com/office/drawing/2014/main" xmlns="" id="{BABB6A4E-AAF5-46BC-AF70-EFB826898F06}"/>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56" name="Прямая соединительная линия 55">
              <a:extLst>
                <a:ext uri="{FF2B5EF4-FFF2-40B4-BE49-F238E27FC236}">
                  <a16:creationId xmlns:a16="http://schemas.microsoft.com/office/drawing/2014/main" xmlns=""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xmlns=""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xmlns=""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xmlns=""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xmlns=""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xmlns=""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xmlns=""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xmlns=""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xmlns=""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xmlns=""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a16="http://schemas.microsoft.com/office/drawing/2014/main" xmlns=""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a:extLst>
                <a:ext uri="{FF2B5EF4-FFF2-40B4-BE49-F238E27FC236}">
                  <a16:creationId xmlns:a16="http://schemas.microsoft.com/office/drawing/2014/main" xmlns=""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xmlns=""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xmlns=""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xmlns=""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a16="http://schemas.microsoft.com/office/drawing/2014/main" xmlns=""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a16="http://schemas.microsoft.com/office/drawing/2014/main" xmlns=""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a16="http://schemas.microsoft.com/office/drawing/2014/main" xmlns=""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a16="http://schemas.microsoft.com/office/drawing/2014/main" xmlns=""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xmlns=""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xmlns=""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xmlns=""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xmlns="" id="{38B22350-AB76-4020-9872-4E63DFBF96A3}"/>
              </a:ext>
            </a:extLst>
          </p:cNvPr>
          <p:cNvSpPr>
            <a:spLocks noGrp="1"/>
          </p:cNvSpPr>
          <p:nvPr>
            <p:ph type="title" hasCustomPrompt="1"/>
          </p:nvPr>
        </p:nvSpPr>
        <p:spPr>
          <a:xfrm>
            <a:off x="333453" y="689390"/>
            <a:ext cx="4098919" cy="2637455"/>
          </a:xfrm>
          <a:prstGeom prst="rect">
            <a:avLst/>
          </a:prstGeom>
        </p:spPr>
        <p:txBody>
          <a:bodyPr rtlCol="0" anchor="b"/>
          <a:lstStyle>
            <a:lvl1pPr>
              <a:defRPr>
                <a:solidFill>
                  <a:schemeClr val="tx2"/>
                </a:solidFill>
              </a:defRPr>
            </a:lvl1pPr>
          </a:lstStyle>
          <a:p>
            <a:pPr rtl="0"/>
            <a:r>
              <a:rPr lang="ru-RU" noProof="0"/>
              <a:t>Заголовок слайда</a:t>
            </a:r>
          </a:p>
        </p:txBody>
      </p:sp>
      <p:sp>
        <p:nvSpPr>
          <p:cNvPr id="86" name="Подзаголовок 2">
            <a:extLst>
              <a:ext uri="{FF2B5EF4-FFF2-40B4-BE49-F238E27FC236}">
                <a16:creationId xmlns:a16="http://schemas.microsoft.com/office/drawing/2014/main" xmlns="" id="{89A872D6-4D76-4CD1-9873-C29D72DFD68D}"/>
              </a:ext>
            </a:extLst>
          </p:cNvPr>
          <p:cNvSpPr>
            <a:spLocks noGrp="1"/>
          </p:cNvSpPr>
          <p:nvPr>
            <p:ph type="subTitle" idx="1"/>
          </p:nvPr>
        </p:nvSpPr>
        <p:spPr>
          <a:xfrm>
            <a:off x="339857" y="3602038"/>
            <a:ext cx="4060691" cy="1560594"/>
          </a:xfrm>
          <a:prstGeom prst="rect">
            <a:avLst/>
          </a:prstGeom>
        </p:spPr>
        <p:txBody>
          <a:bodyPr rtlCol="0"/>
          <a:lstStyle>
            <a:lvl1pPr marL="0" indent="0">
              <a:lnSpc>
                <a:spcPct val="100000"/>
              </a:lnSpc>
              <a:buNone/>
              <a:defRPr sz="1350">
                <a:solidFill>
                  <a:schemeClr val="tx2"/>
                </a:solidFill>
                <a:latin typeface="Calibri" panose="020F0502020204030204" pitchFamily="34" charset="0"/>
              </a:defRPr>
            </a:lvl1pPr>
          </a:lstStyle>
          <a:p>
            <a:pPr algn="l" rtl="0">
              <a:lnSpc>
                <a:spcPct val="110000"/>
              </a:lnSpc>
            </a:pPr>
            <a:r>
              <a:rPr lang="ru-RU" noProof="0">
                <a:solidFill>
                  <a:schemeClr val="tx2">
                    <a:alpha val="80000"/>
                  </a:schemeClr>
                </a:solidFill>
              </a:rPr>
              <a:t>Образец подзаголовка</a:t>
            </a:r>
          </a:p>
        </p:txBody>
      </p:sp>
      <p:sp>
        <p:nvSpPr>
          <p:cNvPr id="91" name="Дата 3">
            <a:extLst>
              <a:ext uri="{FF2B5EF4-FFF2-40B4-BE49-F238E27FC236}">
                <a16:creationId xmlns:a16="http://schemas.microsoft.com/office/drawing/2014/main" xmlns="" id="{4986AE78-551F-477B-AF47-E26167A61C6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7" name="Рисунок 4">
            <a:extLst>
              <a:ext uri="{FF2B5EF4-FFF2-40B4-BE49-F238E27FC236}">
                <a16:creationId xmlns:a16="http://schemas.microsoft.com/office/drawing/2014/main" xmlns="" id="{5C9DFB21-140A-4BCA-8D67-8581312FE9D8}"/>
              </a:ext>
            </a:extLst>
          </p:cNvPr>
          <p:cNvSpPr>
            <a:spLocks noGrp="1"/>
          </p:cNvSpPr>
          <p:nvPr>
            <p:ph type="pic" sz="quarter" idx="15" hasCustomPrompt="1"/>
          </p:nvPr>
        </p:nvSpPr>
        <p:spPr>
          <a:xfrm>
            <a:off x="4497473" y="443885"/>
            <a:ext cx="4432373" cy="5879389"/>
          </a:xfrm>
          <a:prstGeom prst="ellipse">
            <a:avLst/>
          </a:prstGeom>
        </p:spPr>
        <p:txBody>
          <a:bodyPr rtlCol="0" anchor="ctr"/>
          <a:lstStyle>
            <a:lvl1pPr marL="0" indent="0" algn="ctr">
              <a:buNone/>
              <a:defRPr sz="1500">
                <a:solidFill>
                  <a:schemeClr val="tx1"/>
                </a:solidFill>
                <a:latin typeface="Calibri" panose="020F0502020204030204" pitchFamily="34" charset="0"/>
              </a:defRPr>
            </a:lvl1pPr>
          </a:lstStyle>
          <a:p>
            <a:pPr rtl="0"/>
            <a:r>
              <a:rPr lang="ru-RU" noProof="0"/>
              <a:t>Щелкните, чтобы добавить фотографию</a:t>
            </a:r>
          </a:p>
        </p:txBody>
      </p:sp>
      <p:sp>
        <p:nvSpPr>
          <p:cNvPr id="92" name="Нижний колонтитул 4">
            <a:extLst>
              <a:ext uri="{FF2B5EF4-FFF2-40B4-BE49-F238E27FC236}">
                <a16:creationId xmlns:a16="http://schemas.microsoft.com/office/drawing/2014/main" xmlns="" id="{19C3F2E1-5471-4835-8A24-5F00674FDEFA}"/>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93" name="Номер слайда 5">
            <a:extLst>
              <a:ext uri="{FF2B5EF4-FFF2-40B4-BE49-F238E27FC236}">
                <a16:creationId xmlns:a16="http://schemas.microsoft.com/office/drawing/2014/main" xmlns="" id="{24B165E2-B012-4272-BBB2-66D70B29AEDC}"/>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1290506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Заголовок">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D1C27E24-5B5B-4605-9165-13141795F0CE}"/>
              </a:ext>
            </a:extLst>
          </p:cNvPr>
          <p:cNvSpPr>
            <a:spLocks noGrp="1"/>
          </p:cNvSpPr>
          <p:nvPr>
            <p:ph type="title" hasCustomPrompt="1"/>
          </p:nvPr>
        </p:nvSpPr>
        <p:spPr>
          <a:xfrm>
            <a:off x="0" y="3672869"/>
            <a:ext cx="9143999"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rtlCol="0" anchor="ctr"/>
          <a:lstStyle>
            <a:lvl1pPr marL="548640" algn="l">
              <a:lnSpc>
                <a:spcPct val="100000"/>
              </a:lnSpc>
              <a:spcBef>
                <a:spcPts val="600"/>
              </a:spcBef>
              <a:defRPr sz="4050"/>
            </a:lvl1pPr>
          </a:lstStyle>
          <a:p>
            <a:pPr rtl="0"/>
            <a:r>
              <a:rPr lang="ru-RU" noProof="0"/>
              <a:t>Щелкните заголовок</a:t>
            </a:r>
          </a:p>
        </p:txBody>
      </p:sp>
      <p:sp>
        <p:nvSpPr>
          <p:cNvPr id="6" name="Рисунок 5">
            <a:extLst>
              <a:ext uri="{FF2B5EF4-FFF2-40B4-BE49-F238E27FC236}">
                <a16:creationId xmlns:a16="http://schemas.microsoft.com/office/drawing/2014/main" xmlns="" id="{B290432B-E439-40FF-A9AA-F20D8672B1D6}"/>
              </a:ext>
            </a:extLst>
          </p:cNvPr>
          <p:cNvSpPr>
            <a:spLocks noGrp="1"/>
          </p:cNvSpPr>
          <p:nvPr>
            <p:ph type="pic" sz="quarter" idx="13" hasCustomPrompt="1"/>
          </p:nvPr>
        </p:nvSpPr>
        <p:spPr>
          <a:xfrm>
            <a:off x="0" y="0"/>
            <a:ext cx="9143999"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rtlCol="0">
            <a:noAutofit/>
          </a:bodyPr>
          <a:lstStyle>
            <a:lvl1pPr marL="0" indent="0" algn="ctr">
              <a:buNone/>
              <a:defRPr>
                <a:solidFill>
                  <a:schemeClr val="accent5"/>
                </a:solidFill>
                <a:latin typeface="Calibri" panose="020F0502020204030204" pitchFamily="34" charset="0"/>
              </a:defRPr>
            </a:lvl1pPr>
          </a:lstStyle>
          <a:p>
            <a:pPr rtl="0"/>
            <a:r>
              <a:rPr lang="ru-RU" noProof="0"/>
              <a:t>Вставьте здесь фото</a:t>
            </a:r>
          </a:p>
        </p:txBody>
      </p:sp>
      <p:sp>
        <p:nvSpPr>
          <p:cNvPr id="13" name="Текст 7">
            <a:extLst>
              <a:ext uri="{FF2B5EF4-FFF2-40B4-BE49-F238E27FC236}">
                <a16:creationId xmlns:a16="http://schemas.microsoft.com/office/drawing/2014/main" xmlns="" id="{5FD77643-24B8-4D2F-9CCC-3BCE807F703F}"/>
              </a:ext>
            </a:extLst>
          </p:cNvPr>
          <p:cNvSpPr>
            <a:spLocks noGrp="1"/>
          </p:cNvSpPr>
          <p:nvPr>
            <p:ph type="body" sz="quarter" idx="15" hasCustomPrompt="1"/>
          </p:nvPr>
        </p:nvSpPr>
        <p:spPr>
          <a:xfrm>
            <a:off x="5943600" y="4246791"/>
            <a:ext cx="2686050" cy="2081213"/>
          </a:xfrm>
          <a:prstGeom prst="rect">
            <a:avLst/>
          </a:prstGeom>
        </p:spPr>
        <p:txBody>
          <a:bodyPr rtlCol="0" anchor="ctr"/>
          <a:lstStyle>
            <a:lvl1pPr marL="0" indent="0">
              <a:buNone/>
              <a:defRPr>
                <a:latin typeface="Calibri" panose="020F0502020204030204" pitchFamily="34" charset="0"/>
              </a:defRPr>
            </a:lvl1pPr>
          </a:lstStyle>
          <a:p>
            <a:pPr lvl="0" rtl="0"/>
            <a:r>
              <a:rPr lang="ru-RU" noProof="0"/>
              <a:t>Подзаголовок слайда</a:t>
            </a:r>
          </a:p>
        </p:txBody>
      </p:sp>
    </p:spTree>
    <p:extLst>
      <p:ext uri="{BB962C8B-B14F-4D97-AF65-F5344CB8AC3E}">
        <p14:creationId xmlns:p14="http://schemas.microsoft.com/office/powerpoint/2010/main" val="14753221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0F25F0BC-3414-4A4E-82FD-7DE1761A554A}"/>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5136E80E-F44A-4A08-AD5C-C4E6E83A717C}"/>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олилиния: фигура 3">
            <a:extLst>
              <a:ext uri="{FF2B5EF4-FFF2-40B4-BE49-F238E27FC236}">
                <a16:creationId xmlns:a16="http://schemas.microsoft.com/office/drawing/2014/main" xmlns="" id="{C4F02106-B95B-4137-ABA0-DE89F9345654}"/>
              </a:ext>
              <a:ext uri="{C183D7F6-B498-43B3-948B-1728B52AA6E4}">
                <adec:decorative xmlns:adec="http://schemas.microsoft.com/office/drawing/2017/decorative" xmlns="" val="1"/>
              </a:ext>
            </a:extLst>
          </p:cNvPr>
          <p:cNvSpPr/>
          <p:nvPr userDrawn="1"/>
        </p:nvSpPr>
        <p:spPr>
          <a:xfrm rot="10800000">
            <a:off x="2330" y="-6055"/>
            <a:ext cx="9139340"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350">
              <a:solidFill>
                <a:prstClr val="white"/>
              </a:solidFill>
              <a:latin typeface="Calibri" panose="020F0502020204030204" pitchFamily="34" charset="0"/>
            </a:endParaRPr>
          </a:p>
        </p:txBody>
      </p:sp>
      <p:sp>
        <p:nvSpPr>
          <p:cNvPr id="5" name="Прямоугольный треугольник 4">
            <a:extLst>
              <a:ext uri="{FF2B5EF4-FFF2-40B4-BE49-F238E27FC236}">
                <a16:creationId xmlns:a16="http://schemas.microsoft.com/office/drawing/2014/main" xmlns="" id="{86F50E1B-B981-4FF3-B7D0-ED31A0707BAE}"/>
              </a:ext>
              <a:ext uri="{C183D7F6-B498-43B3-948B-1728B52AA6E4}">
                <adec:decorative xmlns:adec="http://schemas.microsoft.com/office/drawing/2017/decorative" xmlns="" val="1"/>
              </a:ext>
            </a:extLst>
          </p:cNvPr>
          <p:cNvSpPr/>
          <p:nvPr userDrawn="1"/>
        </p:nvSpPr>
        <p:spPr>
          <a:xfrm rot="13500000">
            <a:off x="-271213" y="3606485"/>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6" name="Полилиния: Фигура 5">
            <a:extLst>
              <a:ext uri="{FF2B5EF4-FFF2-40B4-BE49-F238E27FC236}">
                <a16:creationId xmlns:a16="http://schemas.microsoft.com/office/drawing/2014/main" xmlns="" id="{0AE35541-C201-4A8C-8E97-2CF46579AF03}"/>
              </a:ext>
              <a:ext uri="{C183D7F6-B498-43B3-948B-1728B52AA6E4}">
                <adec:decorative xmlns:adec="http://schemas.microsoft.com/office/drawing/2017/decorative" xmlns="" val="1"/>
              </a:ext>
            </a:extLst>
          </p:cNvPr>
          <p:cNvSpPr/>
          <p:nvPr userDrawn="1"/>
        </p:nvSpPr>
        <p:spPr>
          <a:xfrm>
            <a:off x="27205" y="5198354"/>
            <a:ext cx="1952194"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7" name="Группа 6">
            <a:extLst>
              <a:ext uri="{FF2B5EF4-FFF2-40B4-BE49-F238E27FC236}">
                <a16:creationId xmlns:a16="http://schemas.microsoft.com/office/drawing/2014/main" xmlns="" id="{2D77D8A9-52A9-426B-A7FA-8F0D57A03862}"/>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8" name="Прямая соединительная линия 7">
              <a:extLst>
                <a:ext uri="{FF2B5EF4-FFF2-40B4-BE49-F238E27FC236}">
                  <a16:creationId xmlns:a16="http://schemas.microsoft.com/office/drawing/2014/main" xmlns=""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Заголовок 1">
            <a:extLst>
              <a:ext uri="{FF2B5EF4-FFF2-40B4-BE49-F238E27FC236}">
                <a16:creationId xmlns:a16="http://schemas.microsoft.com/office/drawing/2014/main" xmlns="" id="{5DF337DA-C179-4649-9021-51ECBB849B65}"/>
              </a:ext>
            </a:extLst>
          </p:cNvPr>
          <p:cNvSpPr>
            <a:spLocks noGrp="1"/>
          </p:cNvSpPr>
          <p:nvPr>
            <p:ph type="title"/>
          </p:nvPr>
        </p:nvSpPr>
        <p:spPr>
          <a:xfrm>
            <a:off x="342900" y="3520914"/>
            <a:ext cx="4164311" cy="2727486"/>
          </a:xfrm>
          <a:prstGeom prst="rect">
            <a:avLst/>
          </a:prstGeom>
        </p:spPr>
        <p:txBody>
          <a:bodyPr rtlCol="0" anchor="t">
            <a:normAutofit/>
          </a:bodyPr>
          <a:lstStyle>
            <a:lvl1pPr>
              <a:defRPr>
                <a:solidFill>
                  <a:schemeClr val="tx2"/>
                </a:solidFill>
              </a:defRPr>
            </a:lvl1pPr>
          </a:lstStyle>
          <a:p>
            <a:pPr rtl="0">
              <a:lnSpc>
                <a:spcPct val="110000"/>
              </a:lnSpc>
            </a:pPr>
            <a:r>
              <a:rPr lang="ru-RU" noProof="0">
                <a:solidFill>
                  <a:schemeClr val="tx2"/>
                </a:solidFill>
                <a:cs typeface="Posterama" panose="020B0504020200020000" pitchFamily="34" charset="0"/>
              </a:rPr>
              <a:t>Образец заголовка</a:t>
            </a:r>
          </a:p>
        </p:txBody>
      </p:sp>
      <p:sp>
        <p:nvSpPr>
          <p:cNvPr id="50" name="Рисунок 44">
            <a:extLst>
              <a:ext uri="{FF2B5EF4-FFF2-40B4-BE49-F238E27FC236}">
                <a16:creationId xmlns:a16="http://schemas.microsoft.com/office/drawing/2014/main" xmlns="" id="{CDAEDC08-93B5-4CC2-A77F-91F47AD1D735}"/>
              </a:ext>
            </a:extLst>
          </p:cNvPr>
          <p:cNvSpPr>
            <a:spLocks noGrp="1"/>
          </p:cNvSpPr>
          <p:nvPr>
            <p:ph type="pic" sz="quarter" idx="13" hasCustomPrompt="1"/>
          </p:nvPr>
        </p:nvSpPr>
        <p:spPr>
          <a:xfrm>
            <a:off x="142875" y="195264"/>
            <a:ext cx="4377929" cy="2960687"/>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51" name="Рисунок 48">
            <a:extLst>
              <a:ext uri="{FF2B5EF4-FFF2-40B4-BE49-F238E27FC236}">
                <a16:creationId xmlns:a16="http://schemas.microsoft.com/office/drawing/2014/main" xmlns="" id="{C34DF4FD-6356-4CA5-9E6F-749666E2D43A}"/>
              </a:ext>
            </a:extLst>
          </p:cNvPr>
          <p:cNvSpPr>
            <a:spLocks noGrp="1"/>
          </p:cNvSpPr>
          <p:nvPr>
            <p:ph type="pic" sz="quarter" idx="14" hasCustomPrompt="1"/>
          </p:nvPr>
        </p:nvSpPr>
        <p:spPr>
          <a:xfrm>
            <a:off x="4623199" y="184841"/>
            <a:ext cx="4381497" cy="2987199"/>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39" name="Объект 38">
            <a:extLst>
              <a:ext uri="{FF2B5EF4-FFF2-40B4-BE49-F238E27FC236}">
                <a16:creationId xmlns:a16="http://schemas.microsoft.com/office/drawing/2014/main" xmlns="" id="{9C696AEE-49AB-4D07-90D6-AD1902517231}"/>
              </a:ext>
            </a:extLst>
          </p:cNvPr>
          <p:cNvSpPr>
            <a:spLocks noGrp="1"/>
          </p:cNvSpPr>
          <p:nvPr>
            <p:ph sz="quarter" idx="15" hasCustomPrompt="1"/>
          </p:nvPr>
        </p:nvSpPr>
        <p:spPr>
          <a:xfrm>
            <a:off x="4642247" y="3525612"/>
            <a:ext cx="4362450" cy="2720975"/>
          </a:xfrm>
          <a:prstGeom prst="rect">
            <a:avLst/>
          </a:prstGeom>
        </p:spPr>
        <p:txBody>
          <a:bodyPr rtlCol="0"/>
          <a:lstStyle>
            <a:lvl1pPr marL="0" indent="0">
              <a:buNone/>
              <a:defRPr sz="1800">
                <a:solidFill>
                  <a:schemeClr val="tx2"/>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52" name="Дата 3">
            <a:extLst>
              <a:ext uri="{FF2B5EF4-FFF2-40B4-BE49-F238E27FC236}">
                <a16:creationId xmlns:a16="http://schemas.microsoft.com/office/drawing/2014/main" xmlns="" id="{CEABCB88-BA9F-47D3-A787-DF88895F2557}"/>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53" name="Нижний колонтитул 4">
            <a:extLst>
              <a:ext uri="{FF2B5EF4-FFF2-40B4-BE49-F238E27FC236}">
                <a16:creationId xmlns:a16="http://schemas.microsoft.com/office/drawing/2014/main" xmlns="" id="{6244155B-5D28-4D19-90C2-1FBB57AA8E80}"/>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54" name="Номер слайда 5">
            <a:extLst>
              <a:ext uri="{FF2B5EF4-FFF2-40B4-BE49-F238E27FC236}">
                <a16:creationId xmlns:a16="http://schemas.microsoft.com/office/drawing/2014/main" xmlns="" id="{E2F1D5A7-A160-4678-8595-C5E217295F85}"/>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678342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4214285-E69B-44FA-8F37-3B82B332A01D}"/>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48A3C966-52CB-4916-B4BA-FF672A06457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CB4C4AFF-B140-4B74-98E9-8E0DBC2D11FF}"/>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CE8265C3-9975-474C-9EC6-1865EDA8BC92}"/>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9E5E795C-10D5-4BFA-AFD1-F1128D94FCD0}"/>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4CBDD123-7FC3-4DB0-9740-BA9F7A8BF0F9}"/>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24199D58-7108-494B-8A84-EB5906E2606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38" name="Нижний колонтитул 4">
            <a:extLst>
              <a:ext uri="{FF2B5EF4-FFF2-40B4-BE49-F238E27FC236}">
                <a16:creationId xmlns:a16="http://schemas.microsoft.com/office/drawing/2014/main" xmlns="" id="{3AAF141C-063A-4050-A290-B4B15D7D975F}"/>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39" name="Номер слайда 5">
            <a:extLst>
              <a:ext uri="{FF2B5EF4-FFF2-40B4-BE49-F238E27FC236}">
                <a16:creationId xmlns:a16="http://schemas.microsoft.com/office/drawing/2014/main" xmlns="" id="{A3C23607-1575-4DAD-BCAD-E0DEAE79F25E}"/>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
        <p:nvSpPr>
          <p:cNvPr id="43" name="Объект 37">
            <a:extLst>
              <a:ext uri="{FF2B5EF4-FFF2-40B4-BE49-F238E27FC236}">
                <a16:creationId xmlns:a16="http://schemas.microsoft.com/office/drawing/2014/main" xmlns="" id="{64C5BEB3-C2F1-4083-B518-6A3C5E3D91C4}"/>
              </a:ext>
            </a:extLst>
          </p:cNvPr>
          <p:cNvSpPr>
            <a:spLocks noGrp="1"/>
          </p:cNvSpPr>
          <p:nvPr>
            <p:ph sz="quarter" idx="13" hasCustomPrompt="1"/>
          </p:nvPr>
        </p:nvSpPr>
        <p:spPr>
          <a:xfrm>
            <a:off x="964096" y="2419525"/>
            <a:ext cx="7215807" cy="3334804"/>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28343106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88878880-76F2-45B5-916B-36E7EE2B1CFF}"/>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1B75C3C8-6E32-4269-9316-DC942E00A4E2}"/>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47C2144-3704-461F-AEA4-5AD7F2A4BA9E}"/>
              </a:ext>
              <a:ext uri="{C183D7F6-B498-43B3-948B-1728B52AA6E4}">
                <adec:decorative xmlns:adec="http://schemas.microsoft.com/office/drawing/2017/decorative" xmlns="" val="1"/>
              </a:ext>
            </a:extLst>
          </p:cNvPr>
          <p:cNvSpPr/>
          <p:nvPr userDrawn="1"/>
        </p:nvSpPr>
        <p:spPr>
          <a:xfrm rot="13500000">
            <a:off x="-284145" y="1630180"/>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 name="Блок-схема: Документ 4">
            <a:extLst>
              <a:ext uri="{FF2B5EF4-FFF2-40B4-BE49-F238E27FC236}">
                <a16:creationId xmlns:a16="http://schemas.microsoft.com/office/drawing/2014/main" xmlns="" id="{5C2F4A0D-E022-45C1-A4F2-BDD40ECBB273}"/>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6" name="Группа 5">
            <a:extLst>
              <a:ext uri="{FF2B5EF4-FFF2-40B4-BE49-F238E27FC236}">
                <a16:creationId xmlns:a16="http://schemas.microsoft.com/office/drawing/2014/main" xmlns="" id="{3B95DAD1-C9F8-42EA-938C-AD799D0D1D1F}"/>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7" name="Прямая соединительная линия 6">
              <a:extLst>
                <a:ext uri="{FF2B5EF4-FFF2-40B4-BE49-F238E27FC236}">
                  <a16:creationId xmlns:a16="http://schemas.microsoft.com/office/drawing/2014/main" xmlns=""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Заголовок 1">
            <a:extLst>
              <a:ext uri="{FF2B5EF4-FFF2-40B4-BE49-F238E27FC236}">
                <a16:creationId xmlns:a16="http://schemas.microsoft.com/office/drawing/2014/main" xmlns="" id="{EBBBF2BB-36BE-45E7-A35B-260E76E7D477}"/>
              </a:ext>
            </a:extLst>
          </p:cNvPr>
          <p:cNvSpPr>
            <a:spLocks noGrp="1"/>
          </p:cNvSpPr>
          <p:nvPr>
            <p:ph type="title"/>
          </p:nvPr>
        </p:nvSpPr>
        <p:spPr>
          <a:xfrm>
            <a:off x="342900" y="725468"/>
            <a:ext cx="4057648" cy="1982171"/>
          </a:xfrm>
          <a:prstGeom prst="rect">
            <a:avLst/>
          </a:prstGeom>
        </p:spPr>
        <p:txBody>
          <a:bodyPr rtlCol="0">
            <a:normAutofit/>
          </a:body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2" name="Объект 38">
            <a:extLst>
              <a:ext uri="{FF2B5EF4-FFF2-40B4-BE49-F238E27FC236}">
                <a16:creationId xmlns:a16="http://schemas.microsoft.com/office/drawing/2014/main" xmlns="" id="{03257FF4-6F58-4A1E-866D-198569F9174B}"/>
              </a:ext>
            </a:extLst>
          </p:cNvPr>
          <p:cNvSpPr>
            <a:spLocks noGrp="1"/>
          </p:cNvSpPr>
          <p:nvPr>
            <p:ph sz="quarter" idx="15" hasCustomPrompt="1"/>
          </p:nvPr>
        </p:nvSpPr>
        <p:spPr>
          <a:xfrm>
            <a:off x="339828" y="2957666"/>
            <a:ext cx="4157643" cy="3358733"/>
          </a:xfrm>
          <a:prstGeom prst="rect">
            <a:avLst/>
          </a:prstGeom>
        </p:spPr>
        <p:txBody>
          <a:bodyPr rtlCol="0"/>
          <a:lstStyle>
            <a:lvl1pPr marL="0" indent="0">
              <a:lnSpc>
                <a:spcPct val="120000"/>
              </a:lnSpc>
              <a:buNone/>
              <a:defRPr sz="1350">
                <a:solidFill>
                  <a:schemeClr val="bg1"/>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44" name="Рисунок 42">
            <a:extLst>
              <a:ext uri="{FF2B5EF4-FFF2-40B4-BE49-F238E27FC236}">
                <a16:creationId xmlns:a16="http://schemas.microsoft.com/office/drawing/2014/main" xmlns="" id="{32195099-4E20-48F3-8272-F12592AD44FC}"/>
              </a:ext>
            </a:extLst>
          </p:cNvPr>
          <p:cNvSpPr>
            <a:spLocks noGrp="1"/>
          </p:cNvSpPr>
          <p:nvPr>
            <p:ph type="pic" sz="quarter" idx="13" hasCustomPrompt="1"/>
          </p:nvPr>
        </p:nvSpPr>
        <p:spPr>
          <a:xfrm>
            <a:off x="4964906" y="725488"/>
            <a:ext cx="4041368" cy="5519467"/>
          </a:xfrm>
          <a:prstGeom prst="rect">
            <a:avLst/>
          </a:prstGeom>
        </p:spPr>
        <p:txBody>
          <a:bodyPr rtlCol="0"/>
          <a:lstStyle>
            <a:lvl1pPr marL="0" indent="0" algn="ctr">
              <a:buNone/>
              <a:defRPr>
                <a:latin typeface="Calibri" panose="020F0502020204030204" pitchFamily="34" charset="0"/>
              </a:defRPr>
            </a:lvl1pPr>
          </a:lstStyle>
          <a:p>
            <a:pPr rtl="0"/>
            <a:r>
              <a:rPr lang="ru-RU" noProof="0"/>
              <a:t>Вставьте здесь фото</a:t>
            </a:r>
          </a:p>
        </p:txBody>
      </p:sp>
      <p:sp>
        <p:nvSpPr>
          <p:cNvPr id="39" name="Дата 3">
            <a:extLst>
              <a:ext uri="{FF2B5EF4-FFF2-40B4-BE49-F238E27FC236}">
                <a16:creationId xmlns:a16="http://schemas.microsoft.com/office/drawing/2014/main" xmlns="" id="{CFCED92E-6EA8-410D-90AD-DF0B229BF33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0" name="Нижний колонтитул 4">
            <a:extLst>
              <a:ext uri="{FF2B5EF4-FFF2-40B4-BE49-F238E27FC236}">
                <a16:creationId xmlns:a16="http://schemas.microsoft.com/office/drawing/2014/main" xmlns="" id="{FC6D7D3E-FCD8-42CA-A1BB-9112B553057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1" name="Номер слайда 5">
            <a:extLst>
              <a:ext uri="{FF2B5EF4-FFF2-40B4-BE49-F238E27FC236}">
                <a16:creationId xmlns:a16="http://schemas.microsoft.com/office/drawing/2014/main" xmlns="" id="{A49CA3E6-DD23-4395-AE34-560EA1122353}"/>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68944381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46" name="Заголовок 1">
            <a:extLst>
              <a:ext uri="{FF2B5EF4-FFF2-40B4-BE49-F238E27FC236}">
                <a16:creationId xmlns:a16="http://schemas.microsoft.com/office/drawing/2014/main" xmlns="" id="{0B54C968-9162-4E94-9F00-9921A43337D8}"/>
              </a:ext>
            </a:extLst>
          </p:cNvPr>
          <p:cNvSpPr>
            <a:spLocks noGrp="1"/>
          </p:cNvSpPr>
          <p:nvPr>
            <p:ph type="ctrTitle"/>
          </p:nvPr>
        </p:nvSpPr>
        <p:spPr>
          <a:xfrm>
            <a:off x="-7418" y="1"/>
            <a:ext cx="4626137"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rtlCol="0"/>
          <a:lstStyle/>
          <a:p>
            <a:pPr algn="l"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45" name="Рисунок 44">
            <a:extLst>
              <a:ext uri="{FF2B5EF4-FFF2-40B4-BE49-F238E27FC236}">
                <a16:creationId xmlns:a16="http://schemas.microsoft.com/office/drawing/2014/main" xmlns="" id="{BA990E7A-F299-4210-97ED-B2240FAF8D7D}"/>
              </a:ext>
            </a:extLst>
          </p:cNvPr>
          <p:cNvSpPr>
            <a:spLocks noGrp="1"/>
          </p:cNvSpPr>
          <p:nvPr>
            <p:ph type="pic" sz="quarter" idx="10" hasCustomPrompt="1"/>
          </p:nvPr>
        </p:nvSpPr>
        <p:spPr>
          <a:xfrm>
            <a:off x="3493294" y="1"/>
            <a:ext cx="5650706"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rtlCol="0">
            <a:noAutofit/>
          </a:bodyPr>
          <a:lstStyle>
            <a:lvl1pPr marL="0" indent="0" algn="ctr">
              <a:buNone/>
              <a:defRPr>
                <a:solidFill>
                  <a:schemeClr val="tx1"/>
                </a:solidFill>
                <a:latin typeface="Calibri" panose="020F0502020204030204" pitchFamily="34" charset="0"/>
              </a:defRPr>
            </a:lvl1pPr>
          </a:lstStyle>
          <a:p>
            <a:pPr rtl="0"/>
            <a:r>
              <a:rPr lang="ru-RU" noProof="0"/>
              <a:t>Вставьте здесь фото</a:t>
            </a:r>
          </a:p>
        </p:txBody>
      </p:sp>
      <p:sp>
        <p:nvSpPr>
          <p:cNvPr id="36" name="Подзаголовок 2">
            <a:extLst>
              <a:ext uri="{FF2B5EF4-FFF2-40B4-BE49-F238E27FC236}">
                <a16:creationId xmlns:a16="http://schemas.microsoft.com/office/drawing/2014/main" xmlns="" id="{74108930-733F-4442-A067-3D79F6C096BE}"/>
              </a:ext>
            </a:extLst>
          </p:cNvPr>
          <p:cNvSpPr>
            <a:spLocks noGrp="1"/>
          </p:cNvSpPr>
          <p:nvPr>
            <p:ph type="subTitle" idx="1" hasCustomPrompt="1"/>
          </p:nvPr>
        </p:nvSpPr>
        <p:spPr>
          <a:xfrm>
            <a:off x="403057" y="4072045"/>
            <a:ext cx="3425993" cy="1495379"/>
          </a:xfrm>
          <a:prstGeom prst="rect">
            <a:avLst/>
          </a:prstGeom>
        </p:spPr>
        <p:txBody>
          <a:bodyPr rtlCol="0"/>
          <a:lstStyle>
            <a:lvl1pPr marL="0" indent="0" algn="l" rtl="0">
              <a:lnSpc>
                <a:spcPct val="110000"/>
              </a:lnSpc>
              <a:buNone/>
              <a:tabLst>
                <a:tab pos="3514725" algn="l"/>
              </a:tabLst>
              <a:defRPr>
                <a:latin typeface="Calibri" panose="020F0502020204030204" pitchFamily="34" charset="0"/>
              </a:defRPr>
            </a:lvl1pPr>
          </a:lstStyle>
          <a:p>
            <a:pPr algn="l"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Tree>
    <p:extLst>
      <p:ext uri="{BB962C8B-B14F-4D97-AF65-F5344CB8AC3E}">
        <p14:creationId xmlns:p14="http://schemas.microsoft.com/office/powerpoint/2010/main" val="107791601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BA840BD-172F-4ADB-A4C1-EA3FB3A68A67}"/>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D0D03E71-B54E-4A6E-A4F8-B6056182446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12154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DD6F5FA1-46FA-4429-A549-1D06D0D7D981}"/>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971BDD7C-B416-481F-A16C-3B14FBB3132F}"/>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6B10FFBE-9594-45E8-A55B-2C29EC499487}"/>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6A6EAAA1-04E1-4507-BB68-77740F2960C1}"/>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8" name="Объект 37">
            <a:extLst>
              <a:ext uri="{FF2B5EF4-FFF2-40B4-BE49-F238E27FC236}">
                <a16:creationId xmlns:a16="http://schemas.microsoft.com/office/drawing/2014/main" xmlns="" id="{A3DF4F51-7BE0-4413-AE23-64539333639A}"/>
              </a:ext>
            </a:extLst>
          </p:cNvPr>
          <p:cNvSpPr>
            <a:spLocks noGrp="1"/>
          </p:cNvSpPr>
          <p:nvPr>
            <p:ph sz="quarter" idx="13" hasCustomPrompt="1"/>
          </p:nvPr>
        </p:nvSpPr>
        <p:spPr>
          <a:xfrm>
            <a:off x="629841" y="2124075"/>
            <a:ext cx="7884319" cy="3906838"/>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
        <p:nvSpPr>
          <p:cNvPr id="40" name="Дата 3">
            <a:extLst>
              <a:ext uri="{FF2B5EF4-FFF2-40B4-BE49-F238E27FC236}">
                <a16:creationId xmlns:a16="http://schemas.microsoft.com/office/drawing/2014/main" xmlns="" id="{523D1252-F7F4-4FB8-950F-8E4B712E27C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F83A4E74-05AF-4A1F-A4D9-6EF4B285C271}"/>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0E42BF9C-AE51-478A-B770-1FB2E0831E0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58968940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4214285-E69B-44FA-8F37-3B82B332A01D}"/>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48A3C966-52CB-4916-B4BA-FF672A06457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CB4C4AFF-B140-4B74-98E9-8E0DBC2D11FF}"/>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CE8265C3-9975-474C-9EC6-1865EDA8BC92}"/>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9E5E795C-10D5-4BFA-AFD1-F1128D94FCD0}"/>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4CBDD123-7FC3-4DB0-9740-BA9F7A8BF0F9}"/>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24199D58-7108-494B-8A84-EB5906E2606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38" name="Нижний колонтитул 4">
            <a:extLst>
              <a:ext uri="{FF2B5EF4-FFF2-40B4-BE49-F238E27FC236}">
                <a16:creationId xmlns:a16="http://schemas.microsoft.com/office/drawing/2014/main" xmlns="" id="{3AAF141C-063A-4050-A290-B4B15D7D975F}"/>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39" name="Номер слайда 5">
            <a:extLst>
              <a:ext uri="{FF2B5EF4-FFF2-40B4-BE49-F238E27FC236}">
                <a16:creationId xmlns:a16="http://schemas.microsoft.com/office/drawing/2014/main" xmlns="" id="{A3C23607-1575-4DAD-BCAD-E0DEAE79F25E}"/>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
        <p:nvSpPr>
          <p:cNvPr id="43" name="Объект 37">
            <a:extLst>
              <a:ext uri="{FF2B5EF4-FFF2-40B4-BE49-F238E27FC236}">
                <a16:creationId xmlns:a16="http://schemas.microsoft.com/office/drawing/2014/main" xmlns="" id="{64C5BEB3-C2F1-4083-B518-6A3C5E3D91C4}"/>
              </a:ext>
            </a:extLst>
          </p:cNvPr>
          <p:cNvSpPr>
            <a:spLocks noGrp="1"/>
          </p:cNvSpPr>
          <p:nvPr>
            <p:ph sz="quarter" idx="13" hasCustomPrompt="1"/>
          </p:nvPr>
        </p:nvSpPr>
        <p:spPr>
          <a:xfrm>
            <a:off x="964096" y="2419525"/>
            <a:ext cx="7215807" cy="3334804"/>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357967455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A0A1C8BA-EE32-4677-A0DB-E8B4A9367ACA}"/>
              </a:ext>
              <a:ext uri="{C183D7F6-B498-43B3-948B-1728B52AA6E4}">
                <adec:decorative xmlns:adec="http://schemas.microsoft.com/office/drawing/2017/decorative" xmlns="" val="1"/>
              </a:ext>
            </a:extLst>
          </p:cNvPr>
          <p:cNvSpPr/>
          <p:nvPr userDrawn="1"/>
        </p:nvSpPr>
        <p:spPr>
          <a:xfrm>
            <a:off x="0" y="0"/>
            <a:ext cx="9144000" cy="6858000"/>
          </a:xfrm>
          <a:prstGeom prst="rect">
            <a:avLst/>
          </a:prstGeom>
          <a:ln w="3848" cap="flat">
            <a:noFill/>
            <a:prstDash val="solid"/>
            <a:miter/>
          </a:ln>
          <a:effectLst/>
        </p:spPr>
        <p:txBody>
          <a:bodyPr rtlCol="0" anchor="ctr"/>
          <a:lstStyle/>
          <a:p>
            <a:endParaRPr lang="ru-RU" sz="1350">
              <a:solidFill>
                <a:prstClr val="black"/>
              </a:solidFill>
              <a:latin typeface="Calibri" panose="020F0502020204030204" pitchFamily="34" charset="0"/>
            </a:endParaRPr>
          </a:p>
        </p:txBody>
      </p:sp>
      <p:sp>
        <p:nvSpPr>
          <p:cNvPr id="44" name="Рисунок 43">
            <a:extLst>
              <a:ext uri="{FF2B5EF4-FFF2-40B4-BE49-F238E27FC236}">
                <a16:creationId xmlns:a16="http://schemas.microsoft.com/office/drawing/2014/main" xmlns="" id="{5579473C-4A97-4174-B0C4-C4B3192B7406}"/>
              </a:ext>
            </a:extLst>
          </p:cNvPr>
          <p:cNvSpPr>
            <a:spLocks noGrp="1"/>
          </p:cNvSpPr>
          <p:nvPr>
            <p:ph type="pic" sz="quarter" idx="13" hasCustomPrompt="1"/>
          </p:nvPr>
        </p:nvSpPr>
        <p:spPr>
          <a:xfrm>
            <a:off x="0" y="0"/>
            <a:ext cx="9144000" cy="6858000"/>
          </a:xfrm>
          <a:prstGeom prst="rect">
            <a:avLst/>
          </a:prstGeom>
        </p:spPr>
        <p:txBody>
          <a:bodyPr rtlCol="0" anchor="ctr"/>
          <a:lstStyle>
            <a:lvl1pPr marL="0" indent="0" algn="ctr">
              <a:buNone/>
              <a:defRPr>
                <a:latin typeface="Calibri" panose="020F0502020204030204" pitchFamily="34" charset="0"/>
              </a:defRPr>
            </a:lvl1pPr>
          </a:lstStyle>
          <a:p>
            <a:pPr rtl="0"/>
            <a:r>
              <a:rPr lang="ru-RU" noProof="0"/>
              <a:t>Вставьте здесь фото</a:t>
            </a:r>
          </a:p>
        </p:txBody>
      </p:sp>
      <p:sp>
        <p:nvSpPr>
          <p:cNvPr id="35" name="Заголовок 1">
            <a:extLst>
              <a:ext uri="{FF2B5EF4-FFF2-40B4-BE49-F238E27FC236}">
                <a16:creationId xmlns:a16="http://schemas.microsoft.com/office/drawing/2014/main" xmlns="" id="{31A29B09-9725-4A06-8144-D0350E24878C}"/>
              </a:ext>
            </a:extLst>
          </p:cNvPr>
          <p:cNvSpPr>
            <a:spLocks noGrp="1"/>
          </p:cNvSpPr>
          <p:nvPr>
            <p:ph type="ctrTitle"/>
          </p:nvPr>
        </p:nvSpPr>
        <p:spPr>
          <a:xfrm>
            <a:off x="9144" y="-1"/>
            <a:ext cx="9125712"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rtlCol="0"/>
          <a:lstStyle>
            <a:lvl1pPr algn="l">
              <a:defRPr sz="3300" baseline="0">
                <a:effectLst>
                  <a:outerShdw blurRad="50800" dist="38100" dir="2700000" algn="tl" rotWithShape="0">
                    <a:prstClr val="black">
                      <a:alpha val="40000"/>
                    </a:prstClr>
                  </a:outerShdw>
                </a:effectLst>
              </a:defRPr>
            </a:lvl1pPr>
          </a:lstStyle>
          <a:p>
            <a:pPr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36" name="Подзаголовок 2">
            <a:extLst>
              <a:ext uri="{FF2B5EF4-FFF2-40B4-BE49-F238E27FC236}">
                <a16:creationId xmlns:a16="http://schemas.microsoft.com/office/drawing/2014/main" xmlns="" id="{0BC153F2-4F90-4C1D-9840-7ED0BE6CC071}"/>
              </a:ext>
            </a:extLst>
          </p:cNvPr>
          <p:cNvSpPr>
            <a:spLocks noGrp="1"/>
          </p:cNvSpPr>
          <p:nvPr>
            <p:ph type="subTitle" idx="1" hasCustomPrompt="1"/>
          </p:nvPr>
        </p:nvSpPr>
        <p:spPr>
          <a:xfrm>
            <a:off x="1178719" y="2057401"/>
            <a:ext cx="6858000" cy="697889"/>
          </a:xfrm>
          <a:prstGeom prst="rect">
            <a:avLst/>
          </a:prstGeom>
        </p:spPr>
        <p:txBody>
          <a:bodyPr rtlCol="0"/>
          <a:lstStyle>
            <a:lvl1pPr marL="0" indent="0" rtl="0">
              <a:lnSpc>
                <a:spcPct val="110000"/>
              </a:lnSpc>
              <a:buNone/>
              <a:tabLst>
                <a:tab pos="3514725" algn="l"/>
              </a:tabLst>
              <a:defRPr sz="2400">
                <a:effectLst>
                  <a:outerShdw blurRad="50800" dist="38100" dir="2700000" algn="tl" rotWithShape="0">
                    <a:prstClr val="black">
                      <a:alpha val="40000"/>
                    </a:prstClr>
                  </a:outerShdw>
                </a:effectLst>
                <a:latin typeface="Calibri" panose="020F0502020204030204" pitchFamily="34" charset="0"/>
              </a:defRPr>
            </a:lvl1pPr>
          </a:lstStyle>
          <a:p>
            <a:pPr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
        <p:nvSpPr>
          <p:cNvPr id="40" name="Дата 3">
            <a:extLst>
              <a:ext uri="{FF2B5EF4-FFF2-40B4-BE49-F238E27FC236}">
                <a16:creationId xmlns:a16="http://schemas.microsoft.com/office/drawing/2014/main" xmlns="" id="{16DF808F-D351-410D-9F2D-398F1650834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5CBDF859-0E53-403F-BDF5-D2ACFDE0F0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6C783243-E8EE-43A9-8751-47F28258C851}"/>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9783325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CF8AECF-5A92-463B-BA47-0FCC18460F23}"/>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93EE04FB-7154-40A4-B450-6D374EEA1D49}"/>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9CC78B40-9FD9-446A-B45F-300105F793C2}"/>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530379A0-5C8C-401F-999E-853BBE819ED7}"/>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8950255A-61D7-40B8-81A8-E5551BC999C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38904292-78D1-42CD-8EC5-4992803B9A1E}"/>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0" name="Дата 3">
            <a:extLst>
              <a:ext uri="{FF2B5EF4-FFF2-40B4-BE49-F238E27FC236}">
                <a16:creationId xmlns:a16="http://schemas.microsoft.com/office/drawing/2014/main" xmlns="" id="{0B283B3A-087C-457E-A2AA-C7F855A8F10F}"/>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1" name="Нижний колонтитул 4">
            <a:extLst>
              <a:ext uri="{FF2B5EF4-FFF2-40B4-BE49-F238E27FC236}">
                <a16:creationId xmlns:a16="http://schemas.microsoft.com/office/drawing/2014/main" xmlns="" id="{B407BCF8-1966-4465-AC77-708642E4FE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2" name="Номер слайда 5">
            <a:extLst>
              <a:ext uri="{FF2B5EF4-FFF2-40B4-BE49-F238E27FC236}">
                <a16:creationId xmlns:a16="http://schemas.microsoft.com/office/drawing/2014/main" xmlns="" id="{771AF851-D6F8-47DF-80DA-62CC552687E0}"/>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4" name="Объект 37">
            <a:extLst>
              <a:ext uri="{FF2B5EF4-FFF2-40B4-BE49-F238E27FC236}">
                <a16:creationId xmlns:a16="http://schemas.microsoft.com/office/drawing/2014/main" xmlns="" id="{8814F959-09CC-4946-86C4-CFAD4C2BF452}"/>
              </a:ext>
            </a:extLst>
          </p:cNvPr>
          <p:cNvSpPr>
            <a:spLocks noGrp="1"/>
          </p:cNvSpPr>
          <p:nvPr>
            <p:ph sz="quarter" idx="13" hasCustomPrompt="1"/>
          </p:nvPr>
        </p:nvSpPr>
        <p:spPr>
          <a:xfrm>
            <a:off x="301381" y="170452"/>
            <a:ext cx="8555612" cy="4184701"/>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362845892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EE436F9-C1F1-473C-97B1-34B3AC1620B8}"/>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664B0B3C-4A91-4D0C-941E-B7D2E36CF7E6}"/>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D7F6BD6-AD9B-40A8-8631-93927B6028B3}"/>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00A7304B-809F-421E-B3C1-960A6CD5531D}"/>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2AAB6B79-0E9F-4797-8DFA-9A437017F14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98F8DC0C-B421-4039-8482-5135B165999D}"/>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00C6B4A2-DB23-481A-87BC-CFF3992EA686}"/>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38" name="Нижний колонтитул 4">
            <a:extLst>
              <a:ext uri="{FF2B5EF4-FFF2-40B4-BE49-F238E27FC236}">
                <a16:creationId xmlns:a16="http://schemas.microsoft.com/office/drawing/2014/main" xmlns="" id="{209EAA56-735E-4FAE-88DA-398D6B3EEFC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39" name="Номер слайда 5">
            <a:extLst>
              <a:ext uri="{FF2B5EF4-FFF2-40B4-BE49-F238E27FC236}">
                <a16:creationId xmlns:a16="http://schemas.microsoft.com/office/drawing/2014/main" xmlns="" id="{AF69C6C1-6449-4CEB-BD22-FA54483121C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1" name="Объект 37">
            <a:extLst>
              <a:ext uri="{FF2B5EF4-FFF2-40B4-BE49-F238E27FC236}">
                <a16:creationId xmlns:a16="http://schemas.microsoft.com/office/drawing/2014/main" xmlns="" id="{E3F944C7-0E33-4C9B-9544-26D03DD5ECE8}"/>
              </a:ext>
            </a:extLst>
          </p:cNvPr>
          <p:cNvSpPr>
            <a:spLocks noGrp="1"/>
          </p:cNvSpPr>
          <p:nvPr>
            <p:ph sz="quarter" idx="13" hasCustomPrompt="1"/>
          </p:nvPr>
        </p:nvSpPr>
        <p:spPr>
          <a:xfrm>
            <a:off x="387227" y="243154"/>
            <a:ext cx="8367417" cy="3776486"/>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304167166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spTree>
      <p:nvGrpSpPr>
        <p:cNvPr id="1" name=""/>
        <p:cNvGrpSpPr/>
        <p:nvPr/>
      </p:nvGrpSpPr>
      <p:grpSpPr>
        <a:xfrm>
          <a:off x="0" y="0"/>
          <a:ext cx="0" cy="0"/>
          <a:chOff x="0" y="0"/>
          <a:chExt cx="0" cy="0"/>
        </a:xfrm>
      </p:grpSpPr>
      <p:sp useBgFill="1">
        <p:nvSpPr>
          <p:cNvPr id="42" name="Прямоугольник 41">
            <a:extLst>
              <a:ext uri="{FF2B5EF4-FFF2-40B4-BE49-F238E27FC236}">
                <a16:creationId xmlns:a16="http://schemas.microsoft.com/office/drawing/2014/main" xmlns="" id="{6F70B09C-1A53-4C73-9FD8-708C7D95829B}"/>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90" name="Группа 89">
            <a:extLst>
              <a:ext uri="{FF2B5EF4-FFF2-40B4-BE49-F238E27FC236}">
                <a16:creationId xmlns:a16="http://schemas.microsoft.com/office/drawing/2014/main" xmlns="" id="{D14DE831-4B4E-4AF3-B187-9206DACDB7CA}"/>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91" name="Прямая соединительная линия 90">
              <a:extLst>
                <a:ext uri="{FF2B5EF4-FFF2-40B4-BE49-F238E27FC236}">
                  <a16:creationId xmlns:a16="http://schemas.microsoft.com/office/drawing/2014/main" xmlns=""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xmlns=""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a16="http://schemas.microsoft.com/office/drawing/2014/main" xmlns=""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xmlns=""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Прямоугольник 1">
            <a:extLst>
              <a:ext uri="{FF2B5EF4-FFF2-40B4-BE49-F238E27FC236}">
                <a16:creationId xmlns:a16="http://schemas.microsoft.com/office/drawing/2014/main" xmlns="" id="{600C71E3-446B-4C21-B7C7-B8872FBB5C2C}"/>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77" name="Прямоугольный треугольник 76">
            <a:extLst>
              <a:ext uri="{FF2B5EF4-FFF2-40B4-BE49-F238E27FC236}">
                <a16:creationId xmlns:a16="http://schemas.microsoft.com/office/drawing/2014/main" xmlns="" id="{4E3D1D5C-A81E-44CF-B721-6FBE69359930}"/>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Заголовок 2">
            <a:extLst>
              <a:ext uri="{FF2B5EF4-FFF2-40B4-BE49-F238E27FC236}">
                <a16:creationId xmlns:a16="http://schemas.microsoft.com/office/drawing/2014/main" xmlns="" id="{285F7FBB-B77A-47E6-9B07-5B0A0E9B589A}"/>
              </a:ext>
            </a:extLst>
          </p:cNvPr>
          <p:cNvSpPr>
            <a:spLocks noGrp="1"/>
          </p:cNvSpPr>
          <p:nvPr>
            <p:ph type="title" hasCustomPrompt="1"/>
          </p:nvPr>
        </p:nvSpPr>
        <p:spPr>
          <a:xfrm>
            <a:off x="575861" y="456532"/>
            <a:ext cx="7992279" cy="1126426"/>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82" name="Текст 81">
            <a:extLst>
              <a:ext uri="{FF2B5EF4-FFF2-40B4-BE49-F238E27FC236}">
                <a16:creationId xmlns:a16="http://schemas.microsoft.com/office/drawing/2014/main" xmlns="" id="{8D29AE11-25A6-4A91-94C1-6A26AB6CA3FB}"/>
              </a:ext>
            </a:extLst>
          </p:cNvPr>
          <p:cNvSpPr>
            <a:spLocks noGrp="1"/>
          </p:cNvSpPr>
          <p:nvPr>
            <p:ph type="body" sz="quarter" idx="13" hasCustomPrompt="1"/>
          </p:nvPr>
        </p:nvSpPr>
        <p:spPr>
          <a:xfrm>
            <a:off x="523043"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5" name="Текст 84">
            <a:extLst>
              <a:ext uri="{FF2B5EF4-FFF2-40B4-BE49-F238E27FC236}">
                <a16:creationId xmlns:a16="http://schemas.microsoft.com/office/drawing/2014/main" xmlns="" id="{8BC29F00-8301-4CEE-BA06-1D534F497092}"/>
              </a:ext>
            </a:extLst>
          </p:cNvPr>
          <p:cNvSpPr>
            <a:spLocks noGrp="1"/>
          </p:cNvSpPr>
          <p:nvPr>
            <p:ph type="body" sz="quarter" idx="15" hasCustomPrompt="1"/>
          </p:nvPr>
        </p:nvSpPr>
        <p:spPr>
          <a:xfrm>
            <a:off x="522685"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3" name="Текст 81">
            <a:extLst>
              <a:ext uri="{FF2B5EF4-FFF2-40B4-BE49-F238E27FC236}">
                <a16:creationId xmlns:a16="http://schemas.microsoft.com/office/drawing/2014/main" xmlns="" id="{348078F7-442A-4846-A477-54C056EEA031}"/>
              </a:ext>
            </a:extLst>
          </p:cNvPr>
          <p:cNvSpPr>
            <a:spLocks noGrp="1"/>
          </p:cNvSpPr>
          <p:nvPr>
            <p:ph type="body" sz="quarter" idx="14" hasCustomPrompt="1"/>
          </p:nvPr>
        </p:nvSpPr>
        <p:spPr>
          <a:xfrm>
            <a:off x="4641867"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6" name="Текст 84">
            <a:extLst>
              <a:ext uri="{FF2B5EF4-FFF2-40B4-BE49-F238E27FC236}">
                <a16:creationId xmlns:a16="http://schemas.microsoft.com/office/drawing/2014/main" xmlns="" id="{20846AFB-4D65-421E-BDFC-A127A1D58881}"/>
              </a:ext>
            </a:extLst>
          </p:cNvPr>
          <p:cNvSpPr>
            <a:spLocks noGrp="1"/>
          </p:cNvSpPr>
          <p:nvPr>
            <p:ph type="body" sz="quarter" idx="16" hasCustomPrompt="1"/>
          </p:nvPr>
        </p:nvSpPr>
        <p:spPr>
          <a:xfrm>
            <a:off x="4641867"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7" name="Дата 3">
            <a:extLst>
              <a:ext uri="{FF2B5EF4-FFF2-40B4-BE49-F238E27FC236}">
                <a16:creationId xmlns:a16="http://schemas.microsoft.com/office/drawing/2014/main" xmlns="" id="{4E14FBED-7310-4E87-BFA7-050A91D10F1A}"/>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88" name="Нижний колонтитул 4">
            <a:extLst>
              <a:ext uri="{FF2B5EF4-FFF2-40B4-BE49-F238E27FC236}">
                <a16:creationId xmlns:a16="http://schemas.microsoft.com/office/drawing/2014/main" xmlns="" id="{9D4E6D47-8B2E-4566-8B9E-294FAA0E60EB}"/>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89" name="Номер слайда 5">
            <a:extLst>
              <a:ext uri="{FF2B5EF4-FFF2-40B4-BE49-F238E27FC236}">
                <a16:creationId xmlns:a16="http://schemas.microsoft.com/office/drawing/2014/main" xmlns="" id="{100CAC88-3775-4C14-ABE2-A6DBB5137F52}"/>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96025927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useBgFill="1">
        <p:nvSpPr>
          <p:cNvPr id="86" name="Прямоугольник 85">
            <a:extLst>
              <a:ext uri="{FF2B5EF4-FFF2-40B4-BE49-F238E27FC236}">
                <a16:creationId xmlns:a16="http://schemas.microsoft.com/office/drawing/2014/main" xmlns="" id="{91CF620B-CA95-44EA-ABB7-3C0D72771DB4}"/>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17" name="Прямоугольник 116">
            <a:extLst>
              <a:ext uri="{FF2B5EF4-FFF2-40B4-BE49-F238E27FC236}">
                <a16:creationId xmlns:a16="http://schemas.microsoft.com/office/drawing/2014/main" xmlns="" id="{25C8A854-6AD5-4EA8-ADB0-B4224410C3A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87" name="Группа 86">
            <a:extLst>
              <a:ext uri="{FF2B5EF4-FFF2-40B4-BE49-F238E27FC236}">
                <a16:creationId xmlns:a16="http://schemas.microsoft.com/office/drawing/2014/main" xmlns="" id="{3A155F89-2CC8-4507-9CAF-52B9C04F1C09}"/>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88" name="Прямая соединительная линия 87">
              <a:extLst>
                <a:ext uri="{FF2B5EF4-FFF2-40B4-BE49-F238E27FC236}">
                  <a16:creationId xmlns:a16="http://schemas.microsoft.com/office/drawing/2014/main" xmlns=""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a16="http://schemas.microsoft.com/office/drawing/2014/main" xmlns=""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xmlns=""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xmlns=""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Прямоугольник 45">
            <a:extLst>
              <a:ext uri="{FF2B5EF4-FFF2-40B4-BE49-F238E27FC236}">
                <a16:creationId xmlns:a16="http://schemas.microsoft.com/office/drawing/2014/main" xmlns="" id="{CC3AD463-404C-4576-AC21-F2558295325E}"/>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20" name="Прямоугольный треугольник 119">
            <a:extLst>
              <a:ext uri="{FF2B5EF4-FFF2-40B4-BE49-F238E27FC236}">
                <a16:creationId xmlns:a16="http://schemas.microsoft.com/office/drawing/2014/main" xmlns="" id="{2A73DFF6-076E-4BBC-9CDB-E1B24D9B6C48}"/>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2" name="Заголовок 1">
            <a:extLst>
              <a:ext uri="{FF2B5EF4-FFF2-40B4-BE49-F238E27FC236}">
                <a16:creationId xmlns:a16="http://schemas.microsoft.com/office/drawing/2014/main" xmlns="" id="{C9DE89C6-E571-4739-8BA7-D97BDCD1D16D}"/>
              </a:ext>
            </a:extLst>
          </p:cNvPr>
          <p:cNvSpPr>
            <a:spLocks noGrp="1"/>
          </p:cNvSpPr>
          <p:nvPr>
            <p:ph type="title" hasCustomPrompt="1"/>
          </p:nvPr>
        </p:nvSpPr>
        <p:spPr>
          <a:xfrm>
            <a:off x="1075701" y="441042"/>
            <a:ext cx="6992598" cy="1162258"/>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121" name="Текст 81">
            <a:extLst>
              <a:ext uri="{FF2B5EF4-FFF2-40B4-BE49-F238E27FC236}">
                <a16:creationId xmlns:a16="http://schemas.microsoft.com/office/drawing/2014/main" xmlns="" id="{24221B82-BDC2-43E4-9DC3-109392FCBFAA}"/>
              </a:ext>
            </a:extLst>
          </p:cNvPr>
          <p:cNvSpPr>
            <a:spLocks noGrp="1"/>
          </p:cNvSpPr>
          <p:nvPr>
            <p:ph type="body" sz="quarter" idx="13" hasCustomPrompt="1"/>
          </p:nvPr>
        </p:nvSpPr>
        <p:spPr>
          <a:xfrm>
            <a:off x="239818" y="1816398"/>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23" name="Текст 84">
            <a:extLst>
              <a:ext uri="{FF2B5EF4-FFF2-40B4-BE49-F238E27FC236}">
                <a16:creationId xmlns:a16="http://schemas.microsoft.com/office/drawing/2014/main" xmlns="" id="{F064B050-C9E2-4CBD-8063-8F72369DEA27}"/>
              </a:ext>
            </a:extLst>
          </p:cNvPr>
          <p:cNvSpPr>
            <a:spLocks noGrp="1"/>
          </p:cNvSpPr>
          <p:nvPr>
            <p:ph type="body" sz="quarter" idx="15" hasCustomPrompt="1"/>
          </p:nvPr>
        </p:nvSpPr>
        <p:spPr>
          <a:xfrm>
            <a:off x="239460" y="2595914"/>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2" name="Текст 81">
            <a:extLst>
              <a:ext uri="{FF2B5EF4-FFF2-40B4-BE49-F238E27FC236}">
                <a16:creationId xmlns:a16="http://schemas.microsoft.com/office/drawing/2014/main" xmlns="" id="{AB4DD233-B719-42EE-AE0F-930CABD5AA94}"/>
              </a:ext>
            </a:extLst>
          </p:cNvPr>
          <p:cNvSpPr>
            <a:spLocks noGrp="1"/>
          </p:cNvSpPr>
          <p:nvPr>
            <p:ph type="body" sz="quarter" idx="16" hasCustomPrompt="1"/>
          </p:nvPr>
        </p:nvSpPr>
        <p:spPr>
          <a:xfrm>
            <a:off x="3188954" y="182294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3" name="Текст 84">
            <a:extLst>
              <a:ext uri="{FF2B5EF4-FFF2-40B4-BE49-F238E27FC236}">
                <a16:creationId xmlns:a16="http://schemas.microsoft.com/office/drawing/2014/main" xmlns="" id="{E2F4A9D6-F113-40C1-B3C8-A9BDB2877263}"/>
              </a:ext>
            </a:extLst>
          </p:cNvPr>
          <p:cNvSpPr>
            <a:spLocks noGrp="1"/>
          </p:cNvSpPr>
          <p:nvPr>
            <p:ph type="body" sz="quarter" idx="17" hasCustomPrompt="1"/>
          </p:nvPr>
        </p:nvSpPr>
        <p:spPr>
          <a:xfrm>
            <a:off x="3188596" y="260245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4" name="Текст 81">
            <a:extLst>
              <a:ext uri="{FF2B5EF4-FFF2-40B4-BE49-F238E27FC236}">
                <a16:creationId xmlns:a16="http://schemas.microsoft.com/office/drawing/2014/main" xmlns="" id="{B5E6D4D3-9E8F-4D92-B05A-7E9BBD75948A}"/>
              </a:ext>
            </a:extLst>
          </p:cNvPr>
          <p:cNvSpPr>
            <a:spLocks noGrp="1"/>
          </p:cNvSpPr>
          <p:nvPr>
            <p:ph type="body" sz="quarter" idx="18" hasCustomPrompt="1"/>
          </p:nvPr>
        </p:nvSpPr>
        <p:spPr>
          <a:xfrm>
            <a:off x="6137732" y="182266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5" name="Текст 84">
            <a:extLst>
              <a:ext uri="{FF2B5EF4-FFF2-40B4-BE49-F238E27FC236}">
                <a16:creationId xmlns:a16="http://schemas.microsoft.com/office/drawing/2014/main" xmlns="" id="{9C80C61E-A8B2-4011-AE18-0294FFF88909}"/>
              </a:ext>
            </a:extLst>
          </p:cNvPr>
          <p:cNvSpPr>
            <a:spLocks noGrp="1"/>
          </p:cNvSpPr>
          <p:nvPr>
            <p:ph type="body" sz="quarter" idx="19" hasCustomPrompt="1"/>
          </p:nvPr>
        </p:nvSpPr>
        <p:spPr>
          <a:xfrm>
            <a:off x="6137374" y="260217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25" name="Дата 3">
            <a:extLst>
              <a:ext uri="{FF2B5EF4-FFF2-40B4-BE49-F238E27FC236}">
                <a16:creationId xmlns:a16="http://schemas.microsoft.com/office/drawing/2014/main" xmlns="" id="{DEB76336-3978-4E04-820F-CCD4115F0AF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126" name="Нижний колонтитул 4">
            <a:extLst>
              <a:ext uri="{FF2B5EF4-FFF2-40B4-BE49-F238E27FC236}">
                <a16:creationId xmlns:a16="http://schemas.microsoft.com/office/drawing/2014/main" xmlns="" id="{296D1F50-7662-4B72-8D59-73594E51901D}"/>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127" name="Номер слайда 5">
            <a:extLst>
              <a:ext uri="{FF2B5EF4-FFF2-40B4-BE49-F238E27FC236}">
                <a16:creationId xmlns:a16="http://schemas.microsoft.com/office/drawing/2014/main" xmlns="" id="{DEDEAF7E-D577-4B93-BAE4-358F8963B0DF}"/>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4677494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useBgFill="1">
        <p:nvSpPr>
          <p:cNvPr id="51" name="Прямоугольник 50">
            <a:extLst>
              <a:ext uri="{FF2B5EF4-FFF2-40B4-BE49-F238E27FC236}">
                <a16:creationId xmlns:a16="http://schemas.microsoft.com/office/drawing/2014/main" xmlns="" id="{4987528D-293D-419F-B6B1-A104443B2F85}"/>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2" name="Прямоугольник 51">
            <a:extLst>
              <a:ext uri="{FF2B5EF4-FFF2-40B4-BE49-F238E27FC236}">
                <a16:creationId xmlns:a16="http://schemas.microsoft.com/office/drawing/2014/main" xmlns="" id="{AA467263-FC60-4269-BE10-A00F3AE96AB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3" name="Прямоугольный треугольник 52">
            <a:extLst>
              <a:ext uri="{FF2B5EF4-FFF2-40B4-BE49-F238E27FC236}">
                <a16:creationId xmlns:a16="http://schemas.microsoft.com/office/drawing/2014/main" xmlns="" id="{0A2143FD-5B7E-4844-9056-07C72D17C935}"/>
              </a:ext>
              <a:ext uri="{C183D7F6-B498-43B3-948B-1728B52AA6E4}">
                <adec:decorative xmlns:adec="http://schemas.microsoft.com/office/drawing/2017/decorative" xmlns="" val="1"/>
              </a:ext>
            </a:extLst>
          </p:cNvPr>
          <p:cNvSpPr/>
          <p:nvPr userDrawn="1"/>
        </p:nvSpPr>
        <p:spPr>
          <a:xfrm rot="13500000">
            <a:off x="-269989" y="2744558"/>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4" name="Блок-схема: Документ 53">
            <a:extLst>
              <a:ext uri="{FF2B5EF4-FFF2-40B4-BE49-F238E27FC236}">
                <a16:creationId xmlns:a16="http://schemas.microsoft.com/office/drawing/2014/main" xmlns="" id="{FD193356-2BA7-4BBE-A881-735188BBDB3F}"/>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5" name="Группа 54">
            <a:extLst>
              <a:ext uri="{FF2B5EF4-FFF2-40B4-BE49-F238E27FC236}">
                <a16:creationId xmlns:a16="http://schemas.microsoft.com/office/drawing/2014/main" xmlns="" id="{BABB6A4E-AAF5-46BC-AF70-EFB826898F06}"/>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56" name="Прямая соединительная линия 55">
              <a:extLst>
                <a:ext uri="{FF2B5EF4-FFF2-40B4-BE49-F238E27FC236}">
                  <a16:creationId xmlns:a16="http://schemas.microsoft.com/office/drawing/2014/main" xmlns=""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xmlns=""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xmlns=""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xmlns=""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xmlns=""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xmlns=""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xmlns=""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xmlns=""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xmlns=""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xmlns=""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a16="http://schemas.microsoft.com/office/drawing/2014/main" xmlns=""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a:extLst>
                <a:ext uri="{FF2B5EF4-FFF2-40B4-BE49-F238E27FC236}">
                  <a16:creationId xmlns:a16="http://schemas.microsoft.com/office/drawing/2014/main" xmlns=""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xmlns=""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xmlns=""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xmlns=""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a16="http://schemas.microsoft.com/office/drawing/2014/main" xmlns=""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a16="http://schemas.microsoft.com/office/drawing/2014/main" xmlns=""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a16="http://schemas.microsoft.com/office/drawing/2014/main" xmlns=""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a16="http://schemas.microsoft.com/office/drawing/2014/main" xmlns=""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xmlns=""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xmlns=""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xmlns=""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xmlns="" id="{38B22350-AB76-4020-9872-4E63DFBF96A3}"/>
              </a:ext>
            </a:extLst>
          </p:cNvPr>
          <p:cNvSpPr>
            <a:spLocks noGrp="1"/>
          </p:cNvSpPr>
          <p:nvPr>
            <p:ph type="title" hasCustomPrompt="1"/>
          </p:nvPr>
        </p:nvSpPr>
        <p:spPr>
          <a:xfrm>
            <a:off x="333453" y="689390"/>
            <a:ext cx="4098919" cy="2637455"/>
          </a:xfrm>
          <a:prstGeom prst="rect">
            <a:avLst/>
          </a:prstGeom>
        </p:spPr>
        <p:txBody>
          <a:bodyPr rtlCol="0" anchor="b"/>
          <a:lstStyle>
            <a:lvl1pPr>
              <a:defRPr>
                <a:solidFill>
                  <a:schemeClr val="tx2"/>
                </a:solidFill>
              </a:defRPr>
            </a:lvl1pPr>
          </a:lstStyle>
          <a:p>
            <a:pPr rtl="0"/>
            <a:r>
              <a:rPr lang="ru-RU" noProof="0"/>
              <a:t>Заголовок слайда</a:t>
            </a:r>
          </a:p>
        </p:txBody>
      </p:sp>
      <p:sp>
        <p:nvSpPr>
          <p:cNvPr id="86" name="Подзаголовок 2">
            <a:extLst>
              <a:ext uri="{FF2B5EF4-FFF2-40B4-BE49-F238E27FC236}">
                <a16:creationId xmlns:a16="http://schemas.microsoft.com/office/drawing/2014/main" xmlns="" id="{89A872D6-4D76-4CD1-9873-C29D72DFD68D}"/>
              </a:ext>
            </a:extLst>
          </p:cNvPr>
          <p:cNvSpPr>
            <a:spLocks noGrp="1"/>
          </p:cNvSpPr>
          <p:nvPr>
            <p:ph type="subTitle" idx="1"/>
          </p:nvPr>
        </p:nvSpPr>
        <p:spPr>
          <a:xfrm>
            <a:off x="339857" y="3602038"/>
            <a:ext cx="4060691" cy="1560594"/>
          </a:xfrm>
          <a:prstGeom prst="rect">
            <a:avLst/>
          </a:prstGeom>
        </p:spPr>
        <p:txBody>
          <a:bodyPr rtlCol="0"/>
          <a:lstStyle>
            <a:lvl1pPr marL="0" indent="0">
              <a:lnSpc>
                <a:spcPct val="100000"/>
              </a:lnSpc>
              <a:buNone/>
              <a:defRPr sz="1350">
                <a:solidFill>
                  <a:schemeClr val="tx2"/>
                </a:solidFill>
                <a:latin typeface="Calibri" panose="020F0502020204030204" pitchFamily="34" charset="0"/>
              </a:defRPr>
            </a:lvl1pPr>
          </a:lstStyle>
          <a:p>
            <a:pPr algn="l" rtl="0">
              <a:lnSpc>
                <a:spcPct val="110000"/>
              </a:lnSpc>
            </a:pPr>
            <a:r>
              <a:rPr lang="ru-RU" noProof="0">
                <a:solidFill>
                  <a:schemeClr val="tx2">
                    <a:alpha val="80000"/>
                  </a:schemeClr>
                </a:solidFill>
              </a:rPr>
              <a:t>Образец подзаголовка</a:t>
            </a:r>
          </a:p>
        </p:txBody>
      </p:sp>
      <p:sp>
        <p:nvSpPr>
          <p:cNvPr id="91" name="Дата 3">
            <a:extLst>
              <a:ext uri="{FF2B5EF4-FFF2-40B4-BE49-F238E27FC236}">
                <a16:creationId xmlns:a16="http://schemas.microsoft.com/office/drawing/2014/main" xmlns="" id="{4986AE78-551F-477B-AF47-E26167A61C6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7" name="Рисунок 4">
            <a:extLst>
              <a:ext uri="{FF2B5EF4-FFF2-40B4-BE49-F238E27FC236}">
                <a16:creationId xmlns:a16="http://schemas.microsoft.com/office/drawing/2014/main" xmlns="" id="{5C9DFB21-140A-4BCA-8D67-8581312FE9D8}"/>
              </a:ext>
            </a:extLst>
          </p:cNvPr>
          <p:cNvSpPr>
            <a:spLocks noGrp="1"/>
          </p:cNvSpPr>
          <p:nvPr>
            <p:ph type="pic" sz="quarter" idx="15" hasCustomPrompt="1"/>
          </p:nvPr>
        </p:nvSpPr>
        <p:spPr>
          <a:xfrm>
            <a:off x="4497473" y="443885"/>
            <a:ext cx="4432373" cy="5879389"/>
          </a:xfrm>
          <a:prstGeom prst="ellipse">
            <a:avLst/>
          </a:prstGeom>
        </p:spPr>
        <p:txBody>
          <a:bodyPr rtlCol="0" anchor="ctr"/>
          <a:lstStyle>
            <a:lvl1pPr marL="0" indent="0" algn="ctr">
              <a:buNone/>
              <a:defRPr sz="1500">
                <a:solidFill>
                  <a:schemeClr val="tx1"/>
                </a:solidFill>
                <a:latin typeface="Calibri" panose="020F0502020204030204" pitchFamily="34" charset="0"/>
              </a:defRPr>
            </a:lvl1pPr>
          </a:lstStyle>
          <a:p>
            <a:pPr rtl="0"/>
            <a:r>
              <a:rPr lang="ru-RU" noProof="0"/>
              <a:t>Щелкните, чтобы добавить фотографию</a:t>
            </a:r>
          </a:p>
        </p:txBody>
      </p:sp>
      <p:sp>
        <p:nvSpPr>
          <p:cNvPr id="92" name="Нижний колонтитул 4">
            <a:extLst>
              <a:ext uri="{FF2B5EF4-FFF2-40B4-BE49-F238E27FC236}">
                <a16:creationId xmlns:a16="http://schemas.microsoft.com/office/drawing/2014/main" xmlns="" id="{19C3F2E1-5471-4835-8A24-5F00674FDEFA}"/>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93" name="Номер слайда 5">
            <a:extLst>
              <a:ext uri="{FF2B5EF4-FFF2-40B4-BE49-F238E27FC236}">
                <a16:creationId xmlns:a16="http://schemas.microsoft.com/office/drawing/2014/main" xmlns="" id="{24B165E2-B012-4272-BBB2-66D70B29AEDC}"/>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059981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A0A1C8BA-EE32-4677-A0DB-E8B4A9367ACA}"/>
              </a:ext>
              <a:ext uri="{C183D7F6-B498-43B3-948B-1728B52AA6E4}">
                <adec:decorative xmlns:adec="http://schemas.microsoft.com/office/drawing/2017/decorative" xmlns="" val="1"/>
              </a:ext>
            </a:extLst>
          </p:cNvPr>
          <p:cNvSpPr/>
          <p:nvPr userDrawn="1"/>
        </p:nvSpPr>
        <p:spPr>
          <a:xfrm>
            <a:off x="0" y="0"/>
            <a:ext cx="9144000" cy="6858000"/>
          </a:xfrm>
          <a:prstGeom prst="rect">
            <a:avLst/>
          </a:prstGeom>
          <a:ln w="3848" cap="flat">
            <a:noFill/>
            <a:prstDash val="solid"/>
            <a:miter/>
          </a:ln>
          <a:effectLst/>
        </p:spPr>
        <p:txBody>
          <a:bodyPr rtlCol="0" anchor="ctr"/>
          <a:lstStyle/>
          <a:p>
            <a:endParaRPr lang="ru-RU" sz="1350">
              <a:solidFill>
                <a:prstClr val="black"/>
              </a:solidFill>
              <a:latin typeface="Calibri" panose="020F0502020204030204" pitchFamily="34" charset="0"/>
            </a:endParaRPr>
          </a:p>
        </p:txBody>
      </p:sp>
      <p:sp>
        <p:nvSpPr>
          <p:cNvPr id="44" name="Рисунок 43">
            <a:extLst>
              <a:ext uri="{FF2B5EF4-FFF2-40B4-BE49-F238E27FC236}">
                <a16:creationId xmlns:a16="http://schemas.microsoft.com/office/drawing/2014/main" xmlns="" id="{5579473C-4A97-4174-B0C4-C4B3192B7406}"/>
              </a:ext>
            </a:extLst>
          </p:cNvPr>
          <p:cNvSpPr>
            <a:spLocks noGrp="1"/>
          </p:cNvSpPr>
          <p:nvPr>
            <p:ph type="pic" sz="quarter" idx="13" hasCustomPrompt="1"/>
          </p:nvPr>
        </p:nvSpPr>
        <p:spPr>
          <a:xfrm>
            <a:off x="0" y="0"/>
            <a:ext cx="9144000" cy="6858000"/>
          </a:xfrm>
          <a:prstGeom prst="rect">
            <a:avLst/>
          </a:prstGeom>
        </p:spPr>
        <p:txBody>
          <a:bodyPr rtlCol="0" anchor="ctr"/>
          <a:lstStyle>
            <a:lvl1pPr marL="0" indent="0" algn="ctr">
              <a:buNone/>
              <a:defRPr>
                <a:latin typeface="Calibri" panose="020F0502020204030204" pitchFamily="34" charset="0"/>
              </a:defRPr>
            </a:lvl1pPr>
          </a:lstStyle>
          <a:p>
            <a:pPr rtl="0"/>
            <a:r>
              <a:rPr lang="ru-RU" noProof="0"/>
              <a:t>Вставьте здесь фото</a:t>
            </a:r>
          </a:p>
        </p:txBody>
      </p:sp>
      <p:sp>
        <p:nvSpPr>
          <p:cNvPr id="35" name="Заголовок 1">
            <a:extLst>
              <a:ext uri="{FF2B5EF4-FFF2-40B4-BE49-F238E27FC236}">
                <a16:creationId xmlns:a16="http://schemas.microsoft.com/office/drawing/2014/main" xmlns="" id="{31A29B09-9725-4A06-8144-D0350E24878C}"/>
              </a:ext>
            </a:extLst>
          </p:cNvPr>
          <p:cNvSpPr>
            <a:spLocks noGrp="1"/>
          </p:cNvSpPr>
          <p:nvPr>
            <p:ph type="ctrTitle"/>
          </p:nvPr>
        </p:nvSpPr>
        <p:spPr>
          <a:xfrm>
            <a:off x="9144" y="-1"/>
            <a:ext cx="9125712"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rtlCol="0"/>
          <a:lstStyle>
            <a:lvl1pPr algn="l">
              <a:defRPr sz="3300" baseline="0">
                <a:effectLst>
                  <a:outerShdw blurRad="50800" dist="38100" dir="2700000" algn="tl" rotWithShape="0">
                    <a:prstClr val="black">
                      <a:alpha val="40000"/>
                    </a:prstClr>
                  </a:outerShdw>
                </a:effectLst>
              </a:defRPr>
            </a:lvl1pPr>
          </a:lstStyle>
          <a:p>
            <a:pPr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36" name="Подзаголовок 2">
            <a:extLst>
              <a:ext uri="{FF2B5EF4-FFF2-40B4-BE49-F238E27FC236}">
                <a16:creationId xmlns:a16="http://schemas.microsoft.com/office/drawing/2014/main" xmlns="" id="{0BC153F2-4F90-4C1D-9840-7ED0BE6CC071}"/>
              </a:ext>
            </a:extLst>
          </p:cNvPr>
          <p:cNvSpPr>
            <a:spLocks noGrp="1"/>
          </p:cNvSpPr>
          <p:nvPr>
            <p:ph type="subTitle" idx="1" hasCustomPrompt="1"/>
          </p:nvPr>
        </p:nvSpPr>
        <p:spPr>
          <a:xfrm>
            <a:off x="1178719" y="2057401"/>
            <a:ext cx="6858000" cy="697889"/>
          </a:xfrm>
          <a:prstGeom prst="rect">
            <a:avLst/>
          </a:prstGeom>
        </p:spPr>
        <p:txBody>
          <a:bodyPr rtlCol="0"/>
          <a:lstStyle>
            <a:lvl1pPr marL="0" indent="0" rtl="0">
              <a:lnSpc>
                <a:spcPct val="110000"/>
              </a:lnSpc>
              <a:buNone/>
              <a:tabLst>
                <a:tab pos="3514725" algn="l"/>
              </a:tabLst>
              <a:defRPr sz="2400">
                <a:effectLst>
                  <a:outerShdw blurRad="50800" dist="38100" dir="2700000" algn="tl" rotWithShape="0">
                    <a:prstClr val="black">
                      <a:alpha val="40000"/>
                    </a:prstClr>
                  </a:outerShdw>
                </a:effectLst>
                <a:latin typeface="Calibri" panose="020F0502020204030204" pitchFamily="34" charset="0"/>
              </a:defRPr>
            </a:lvl1pPr>
          </a:lstStyle>
          <a:p>
            <a:pPr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
        <p:nvSpPr>
          <p:cNvPr id="40" name="Дата 3">
            <a:extLst>
              <a:ext uri="{FF2B5EF4-FFF2-40B4-BE49-F238E27FC236}">
                <a16:creationId xmlns:a16="http://schemas.microsoft.com/office/drawing/2014/main" xmlns="" id="{16DF808F-D351-410D-9F2D-398F1650834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5CBDF859-0E53-403F-BDF5-D2ACFDE0F0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6C783243-E8EE-43A9-8751-47F28258C851}"/>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20730317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Заголовок">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D1C27E24-5B5B-4605-9165-13141795F0CE}"/>
              </a:ext>
            </a:extLst>
          </p:cNvPr>
          <p:cNvSpPr>
            <a:spLocks noGrp="1"/>
          </p:cNvSpPr>
          <p:nvPr>
            <p:ph type="title" hasCustomPrompt="1"/>
          </p:nvPr>
        </p:nvSpPr>
        <p:spPr>
          <a:xfrm>
            <a:off x="0" y="3672869"/>
            <a:ext cx="9143999"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rtlCol="0" anchor="ctr"/>
          <a:lstStyle>
            <a:lvl1pPr marL="548640" algn="l">
              <a:lnSpc>
                <a:spcPct val="100000"/>
              </a:lnSpc>
              <a:spcBef>
                <a:spcPts val="600"/>
              </a:spcBef>
              <a:defRPr sz="4050"/>
            </a:lvl1pPr>
          </a:lstStyle>
          <a:p>
            <a:pPr rtl="0"/>
            <a:r>
              <a:rPr lang="ru-RU" noProof="0"/>
              <a:t>Щелкните заголовок</a:t>
            </a:r>
          </a:p>
        </p:txBody>
      </p:sp>
      <p:sp>
        <p:nvSpPr>
          <p:cNvPr id="6" name="Рисунок 5">
            <a:extLst>
              <a:ext uri="{FF2B5EF4-FFF2-40B4-BE49-F238E27FC236}">
                <a16:creationId xmlns:a16="http://schemas.microsoft.com/office/drawing/2014/main" xmlns="" id="{B290432B-E439-40FF-A9AA-F20D8672B1D6}"/>
              </a:ext>
            </a:extLst>
          </p:cNvPr>
          <p:cNvSpPr>
            <a:spLocks noGrp="1"/>
          </p:cNvSpPr>
          <p:nvPr>
            <p:ph type="pic" sz="quarter" idx="13" hasCustomPrompt="1"/>
          </p:nvPr>
        </p:nvSpPr>
        <p:spPr>
          <a:xfrm>
            <a:off x="0" y="0"/>
            <a:ext cx="9143999"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rtlCol="0">
            <a:noAutofit/>
          </a:bodyPr>
          <a:lstStyle>
            <a:lvl1pPr marL="0" indent="0" algn="ctr">
              <a:buNone/>
              <a:defRPr>
                <a:solidFill>
                  <a:schemeClr val="accent5"/>
                </a:solidFill>
                <a:latin typeface="Calibri" panose="020F0502020204030204" pitchFamily="34" charset="0"/>
              </a:defRPr>
            </a:lvl1pPr>
          </a:lstStyle>
          <a:p>
            <a:pPr rtl="0"/>
            <a:r>
              <a:rPr lang="ru-RU" noProof="0"/>
              <a:t>Вставьте здесь фото</a:t>
            </a:r>
          </a:p>
        </p:txBody>
      </p:sp>
      <p:sp>
        <p:nvSpPr>
          <p:cNvPr id="13" name="Текст 7">
            <a:extLst>
              <a:ext uri="{FF2B5EF4-FFF2-40B4-BE49-F238E27FC236}">
                <a16:creationId xmlns:a16="http://schemas.microsoft.com/office/drawing/2014/main" xmlns="" id="{5FD77643-24B8-4D2F-9CCC-3BCE807F703F}"/>
              </a:ext>
            </a:extLst>
          </p:cNvPr>
          <p:cNvSpPr>
            <a:spLocks noGrp="1"/>
          </p:cNvSpPr>
          <p:nvPr>
            <p:ph type="body" sz="quarter" idx="15" hasCustomPrompt="1"/>
          </p:nvPr>
        </p:nvSpPr>
        <p:spPr>
          <a:xfrm>
            <a:off x="5943600" y="4246791"/>
            <a:ext cx="2686050" cy="2081213"/>
          </a:xfrm>
          <a:prstGeom prst="rect">
            <a:avLst/>
          </a:prstGeom>
        </p:spPr>
        <p:txBody>
          <a:bodyPr rtlCol="0" anchor="ctr"/>
          <a:lstStyle>
            <a:lvl1pPr marL="0" indent="0">
              <a:buNone/>
              <a:defRPr>
                <a:latin typeface="Calibri" panose="020F0502020204030204" pitchFamily="34" charset="0"/>
              </a:defRPr>
            </a:lvl1pPr>
          </a:lstStyle>
          <a:p>
            <a:pPr lvl="0" rtl="0"/>
            <a:r>
              <a:rPr lang="ru-RU" noProof="0"/>
              <a:t>Подзаголовок слайда</a:t>
            </a:r>
          </a:p>
        </p:txBody>
      </p:sp>
    </p:spTree>
    <p:extLst>
      <p:ext uri="{BB962C8B-B14F-4D97-AF65-F5344CB8AC3E}">
        <p14:creationId xmlns:p14="http://schemas.microsoft.com/office/powerpoint/2010/main" val="379636106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0F25F0BC-3414-4A4E-82FD-7DE1761A554A}"/>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5136E80E-F44A-4A08-AD5C-C4E6E83A717C}"/>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олилиния: фигура 3">
            <a:extLst>
              <a:ext uri="{FF2B5EF4-FFF2-40B4-BE49-F238E27FC236}">
                <a16:creationId xmlns:a16="http://schemas.microsoft.com/office/drawing/2014/main" xmlns="" id="{C4F02106-B95B-4137-ABA0-DE89F9345654}"/>
              </a:ext>
              <a:ext uri="{C183D7F6-B498-43B3-948B-1728B52AA6E4}">
                <adec:decorative xmlns:adec="http://schemas.microsoft.com/office/drawing/2017/decorative" xmlns="" val="1"/>
              </a:ext>
            </a:extLst>
          </p:cNvPr>
          <p:cNvSpPr/>
          <p:nvPr userDrawn="1"/>
        </p:nvSpPr>
        <p:spPr>
          <a:xfrm rot="10800000">
            <a:off x="2330" y="-6055"/>
            <a:ext cx="9139340"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350">
              <a:solidFill>
                <a:prstClr val="white"/>
              </a:solidFill>
              <a:latin typeface="Calibri" panose="020F0502020204030204" pitchFamily="34" charset="0"/>
            </a:endParaRPr>
          </a:p>
        </p:txBody>
      </p:sp>
      <p:sp>
        <p:nvSpPr>
          <p:cNvPr id="5" name="Прямоугольный треугольник 4">
            <a:extLst>
              <a:ext uri="{FF2B5EF4-FFF2-40B4-BE49-F238E27FC236}">
                <a16:creationId xmlns:a16="http://schemas.microsoft.com/office/drawing/2014/main" xmlns="" id="{86F50E1B-B981-4FF3-B7D0-ED31A0707BAE}"/>
              </a:ext>
              <a:ext uri="{C183D7F6-B498-43B3-948B-1728B52AA6E4}">
                <adec:decorative xmlns:adec="http://schemas.microsoft.com/office/drawing/2017/decorative" xmlns="" val="1"/>
              </a:ext>
            </a:extLst>
          </p:cNvPr>
          <p:cNvSpPr/>
          <p:nvPr userDrawn="1"/>
        </p:nvSpPr>
        <p:spPr>
          <a:xfrm rot="13500000">
            <a:off x="-271213" y="3606485"/>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6" name="Полилиния: Фигура 5">
            <a:extLst>
              <a:ext uri="{FF2B5EF4-FFF2-40B4-BE49-F238E27FC236}">
                <a16:creationId xmlns:a16="http://schemas.microsoft.com/office/drawing/2014/main" xmlns="" id="{0AE35541-C201-4A8C-8E97-2CF46579AF03}"/>
              </a:ext>
              <a:ext uri="{C183D7F6-B498-43B3-948B-1728B52AA6E4}">
                <adec:decorative xmlns:adec="http://schemas.microsoft.com/office/drawing/2017/decorative" xmlns="" val="1"/>
              </a:ext>
            </a:extLst>
          </p:cNvPr>
          <p:cNvSpPr/>
          <p:nvPr userDrawn="1"/>
        </p:nvSpPr>
        <p:spPr>
          <a:xfrm>
            <a:off x="27205" y="5198354"/>
            <a:ext cx="1952194"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7" name="Группа 6">
            <a:extLst>
              <a:ext uri="{FF2B5EF4-FFF2-40B4-BE49-F238E27FC236}">
                <a16:creationId xmlns:a16="http://schemas.microsoft.com/office/drawing/2014/main" xmlns="" id="{2D77D8A9-52A9-426B-A7FA-8F0D57A03862}"/>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8" name="Прямая соединительная линия 7">
              <a:extLst>
                <a:ext uri="{FF2B5EF4-FFF2-40B4-BE49-F238E27FC236}">
                  <a16:creationId xmlns:a16="http://schemas.microsoft.com/office/drawing/2014/main" xmlns=""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Заголовок 1">
            <a:extLst>
              <a:ext uri="{FF2B5EF4-FFF2-40B4-BE49-F238E27FC236}">
                <a16:creationId xmlns:a16="http://schemas.microsoft.com/office/drawing/2014/main" xmlns="" id="{5DF337DA-C179-4649-9021-51ECBB849B65}"/>
              </a:ext>
            </a:extLst>
          </p:cNvPr>
          <p:cNvSpPr>
            <a:spLocks noGrp="1"/>
          </p:cNvSpPr>
          <p:nvPr>
            <p:ph type="title"/>
          </p:nvPr>
        </p:nvSpPr>
        <p:spPr>
          <a:xfrm>
            <a:off x="342900" y="3520914"/>
            <a:ext cx="4164311" cy="2727486"/>
          </a:xfrm>
          <a:prstGeom prst="rect">
            <a:avLst/>
          </a:prstGeom>
        </p:spPr>
        <p:txBody>
          <a:bodyPr rtlCol="0" anchor="t">
            <a:normAutofit/>
          </a:bodyPr>
          <a:lstStyle>
            <a:lvl1pPr>
              <a:defRPr>
                <a:solidFill>
                  <a:schemeClr val="tx2"/>
                </a:solidFill>
              </a:defRPr>
            </a:lvl1pPr>
          </a:lstStyle>
          <a:p>
            <a:pPr rtl="0">
              <a:lnSpc>
                <a:spcPct val="110000"/>
              </a:lnSpc>
            </a:pPr>
            <a:r>
              <a:rPr lang="ru-RU" noProof="0">
                <a:solidFill>
                  <a:schemeClr val="tx2"/>
                </a:solidFill>
                <a:cs typeface="Posterama" panose="020B0504020200020000" pitchFamily="34" charset="0"/>
              </a:rPr>
              <a:t>Образец заголовка</a:t>
            </a:r>
          </a:p>
        </p:txBody>
      </p:sp>
      <p:sp>
        <p:nvSpPr>
          <p:cNvPr id="50" name="Рисунок 44">
            <a:extLst>
              <a:ext uri="{FF2B5EF4-FFF2-40B4-BE49-F238E27FC236}">
                <a16:creationId xmlns:a16="http://schemas.microsoft.com/office/drawing/2014/main" xmlns="" id="{CDAEDC08-93B5-4CC2-A77F-91F47AD1D735}"/>
              </a:ext>
            </a:extLst>
          </p:cNvPr>
          <p:cNvSpPr>
            <a:spLocks noGrp="1"/>
          </p:cNvSpPr>
          <p:nvPr>
            <p:ph type="pic" sz="quarter" idx="13" hasCustomPrompt="1"/>
          </p:nvPr>
        </p:nvSpPr>
        <p:spPr>
          <a:xfrm>
            <a:off x="142875" y="195264"/>
            <a:ext cx="4377929" cy="2960687"/>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51" name="Рисунок 48">
            <a:extLst>
              <a:ext uri="{FF2B5EF4-FFF2-40B4-BE49-F238E27FC236}">
                <a16:creationId xmlns:a16="http://schemas.microsoft.com/office/drawing/2014/main" xmlns="" id="{C34DF4FD-6356-4CA5-9E6F-749666E2D43A}"/>
              </a:ext>
            </a:extLst>
          </p:cNvPr>
          <p:cNvSpPr>
            <a:spLocks noGrp="1"/>
          </p:cNvSpPr>
          <p:nvPr>
            <p:ph type="pic" sz="quarter" idx="14" hasCustomPrompt="1"/>
          </p:nvPr>
        </p:nvSpPr>
        <p:spPr>
          <a:xfrm>
            <a:off x="4623199" y="184841"/>
            <a:ext cx="4381497" cy="2987199"/>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39" name="Объект 38">
            <a:extLst>
              <a:ext uri="{FF2B5EF4-FFF2-40B4-BE49-F238E27FC236}">
                <a16:creationId xmlns:a16="http://schemas.microsoft.com/office/drawing/2014/main" xmlns="" id="{9C696AEE-49AB-4D07-90D6-AD1902517231}"/>
              </a:ext>
            </a:extLst>
          </p:cNvPr>
          <p:cNvSpPr>
            <a:spLocks noGrp="1"/>
          </p:cNvSpPr>
          <p:nvPr>
            <p:ph sz="quarter" idx="15" hasCustomPrompt="1"/>
          </p:nvPr>
        </p:nvSpPr>
        <p:spPr>
          <a:xfrm>
            <a:off x="4642247" y="3525612"/>
            <a:ext cx="4362450" cy="2720975"/>
          </a:xfrm>
          <a:prstGeom prst="rect">
            <a:avLst/>
          </a:prstGeom>
        </p:spPr>
        <p:txBody>
          <a:bodyPr rtlCol="0"/>
          <a:lstStyle>
            <a:lvl1pPr marL="0" indent="0">
              <a:buNone/>
              <a:defRPr sz="1800">
                <a:solidFill>
                  <a:schemeClr val="tx2"/>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52" name="Дата 3">
            <a:extLst>
              <a:ext uri="{FF2B5EF4-FFF2-40B4-BE49-F238E27FC236}">
                <a16:creationId xmlns:a16="http://schemas.microsoft.com/office/drawing/2014/main" xmlns="" id="{CEABCB88-BA9F-47D3-A787-DF88895F2557}"/>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53" name="Нижний колонтитул 4">
            <a:extLst>
              <a:ext uri="{FF2B5EF4-FFF2-40B4-BE49-F238E27FC236}">
                <a16:creationId xmlns:a16="http://schemas.microsoft.com/office/drawing/2014/main" xmlns="" id="{6244155B-5D28-4D19-90C2-1FBB57AA8E80}"/>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54" name="Номер слайда 5">
            <a:extLst>
              <a:ext uri="{FF2B5EF4-FFF2-40B4-BE49-F238E27FC236}">
                <a16:creationId xmlns:a16="http://schemas.microsoft.com/office/drawing/2014/main" xmlns="" id="{E2F1D5A7-A160-4678-8595-C5E217295F85}"/>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22672123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88878880-76F2-45B5-916B-36E7EE2B1CFF}"/>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1B75C3C8-6E32-4269-9316-DC942E00A4E2}"/>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47C2144-3704-461F-AEA4-5AD7F2A4BA9E}"/>
              </a:ext>
              <a:ext uri="{C183D7F6-B498-43B3-948B-1728B52AA6E4}">
                <adec:decorative xmlns:adec="http://schemas.microsoft.com/office/drawing/2017/decorative" xmlns="" val="1"/>
              </a:ext>
            </a:extLst>
          </p:cNvPr>
          <p:cNvSpPr/>
          <p:nvPr userDrawn="1"/>
        </p:nvSpPr>
        <p:spPr>
          <a:xfrm rot="13500000">
            <a:off x="-284145" y="1630180"/>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 name="Блок-схема: Документ 4">
            <a:extLst>
              <a:ext uri="{FF2B5EF4-FFF2-40B4-BE49-F238E27FC236}">
                <a16:creationId xmlns:a16="http://schemas.microsoft.com/office/drawing/2014/main" xmlns="" id="{5C2F4A0D-E022-45C1-A4F2-BDD40ECBB273}"/>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6" name="Группа 5">
            <a:extLst>
              <a:ext uri="{FF2B5EF4-FFF2-40B4-BE49-F238E27FC236}">
                <a16:creationId xmlns:a16="http://schemas.microsoft.com/office/drawing/2014/main" xmlns="" id="{3B95DAD1-C9F8-42EA-938C-AD799D0D1D1F}"/>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7" name="Прямая соединительная линия 6">
              <a:extLst>
                <a:ext uri="{FF2B5EF4-FFF2-40B4-BE49-F238E27FC236}">
                  <a16:creationId xmlns:a16="http://schemas.microsoft.com/office/drawing/2014/main" xmlns=""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Заголовок 1">
            <a:extLst>
              <a:ext uri="{FF2B5EF4-FFF2-40B4-BE49-F238E27FC236}">
                <a16:creationId xmlns:a16="http://schemas.microsoft.com/office/drawing/2014/main" xmlns="" id="{EBBBF2BB-36BE-45E7-A35B-260E76E7D477}"/>
              </a:ext>
            </a:extLst>
          </p:cNvPr>
          <p:cNvSpPr>
            <a:spLocks noGrp="1"/>
          </p:cNvSpPr>
          <p:nvPr>
            <p:ph type="title"/>
          </p:nvPr>
        </p:nvSpPr>
        <p:spPr>
          <a:xfrm>
            <a:off x="342900" y="725468"/>
            <a:ext cx="4057648" cy="1982171"/>
          </a:xfrm>
          <a:prstGeom prst="rect">
            <a:avLst/>
          </a:prstGeom>
        </p:spPr>
        <p:txBody>
          <a:bodyPr rtlCol="0">
            <a:normAutofit/>
          </a:body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2" name="Объект 38">
            <a:extLst>
              <a:ext uri="{FF2B5EF4-FFF2-40B4-BE49-F238E27FC236}">
                <a16:creationId xmlns:a16="http://schemas.microsoft.com/office/drawing/2014/main" xmlns="" id="{03257FF4-6F58-4A1E-866D-198569F9174B}"/>
              </a:ext>
            </a:extLst>
          </p:cNvPr>
          <p:cNvSpPr>
            <a:spLocks noGrp="1"/>
          </p:cNvSpPr>
          <p:nvPr>
            <p:ph sz="quarter" idx="15" hasCustomPrompt="1"/>
          </p:nvPr>
        </p:nvSpPr>
        <p:spPr>
          <a:xfrm>
            <a:off x="339828" y="2957666"/>
            <a:ext cx="4157643" cy="3358733"/>
          </a:xfrm>
          <a:prstGeom prst="rect">
            <a:avLst/>
          </a:prstGeom>
        </p:spPr>
        <p:txBody>
          <a:bodyPr rtlCol="0"/>
          <a:lstStyle>
            <a:lvl1pPr marL="0" indent="0">
              <a:lnSpc>
                <a:spcPct val="120000"/>
              </a:lnSpc>
              <a:buNone/>
              <a:defRPr sz="1350">
                <a:solidFill>
                  <a:schemeClr val="bg1"/>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44" name="Рисунок 42">
            <a:extLst>
              <a:ext uri="{FF2B5EF4-FFF2-40B4-BE49-F238E27FC236}">
                <a16:creationId xmlns:a16="http://schemas.microsoft.com/office/drawing/2014/main" xmlns="" id="{32195099-4E20-48F3-8272-F12592AD44FC}"/>
              </a:ext>
            </a:extLst>
          </p:cNvPr>
          <p:cNvSpPr>
            <a:spLocks noGrp="1"/>
          </p:cNvSpPr>
          <p:nvPr>
            <p:ph type="pic" sz="quarter" idx="13" hasCustomPrompt="1"/>
          </p:nvPr>
        </p:nvSpPr>
        <p:spPr>
          <a:xfrm>
            <a:off x="4964906" y="725488"/>
            <a:ext cx="4041368" cy="5519467"/>
          </a:xfrm>
          <a:prstGeom prst="rect">
            <a:avLst/>
          </a:prstGeom>
        </p:spPr>
        <p:txBody>
          <a:bodyPr rtlCol="0"/>
          <a:lstStyle>
            <a:lvl1pPr marL="0" indent="0" algn="ctr">
              <a:buNone/>
              <a:defRPr>
                <a:latin typeface="Calibri" panose="020F0502020204030204" pitchFamily="34" charset="0"/>
              </a:defRPr>
            </a:lvl1pPr>
          </a:lstStyle>
          <a:p>
            <a:pPr rtl="0"/>
            <a:r>
              <a:rPr lang="ru-RU" noProof="0"/>
              <a:t>Вставьте здесь фото</a:t>
            </a:r>
          </a:p>
        </p:txBody>
      </p:sp>
      <p:sp>
        <p:nvSpPr>
          <p:cNvPr id="39" name="Дата 3">
            <a:extLst>
              <a:ext uri="{FF2B5EF4-FFF2-40B4-BE49-F238E27FC236}">
                <a16:creationId xmlns:a16="http://schemas.microsoft.com/office/drawing/2014/main" xmlns="" id="{CFCED92E-6EA8-410D-90AD-DF0B229BF33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0" name="Нижний колонтитул 4">
            <a:extLst>
              <a:ext uri="{FF2B5EF4-FFF2-40B4-BE49-F238E27FC236}">
                <a16:creationId xmlns:a16="http://schemas.microsoft.com/office/drawing/2014/main" xmlns="" id="{FC6D7D3E-FCD8-42CA-A1BB-9112B553057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1" name="Номер слайда 5">
            <a:extLst>
              <a:ext uri="{FF2B5EF4-FFF2-40B4-BE49-F238E27FC236}">
                <a16:creationId xmlns:a16="http://schemas.microsoft.com/office/drawing/2014/main" xmlns="" id="{A49CA3E6-DD23-4395-AE34-560EA1122353}"/>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73370941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46" name="Заголовок 1">
            <a:extLst>
              <a:ext uri="{FF2B5EF4-FFF2-40B4-BE49-F238E27FC236}">
                <a16:creationId xmlns:a16="http://schemas.microsoft.com/office/drawing/2014/main" xmlns="" id="{0B54C968-9162-4E94-9F00-9921A43337D8}"/>
              </a:ext>
            </a:extLst>
          </p:cNvPr>
          <p:cNvSpPr>
            <a:spLocks noGrp="1"/>
          </p:cNvSpPr>
          <p:nvPr>
            <p:ph type="ctrTitle"/>
          </p:nvPr>
        </p:nvSpPr>
        <p:spPr>
          <a:xfrm>
            <a:off x="-7418" y="1"/>
            <a:ext cx="4626137"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rtlCol="0"/>
          <a:lstStyle/>
          <a:p>
            <a:pPr algn="l"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45" name="Рисунок 44">
            <a:extLst>
              <a:ext uri="{FF2B5EF4-FFF2-40B4-BE49-F238E27FC236}">
                <a16:creationId xmlns:a16="http://schemas.microsoft.com/office/drawing/2014/main" xmlns="" id="{BA990E7A-F299-4210-97ED-B2240FAF8D7D}"/>
              </a:ext>
            </a:extLst>
          </p:cNvPr>
          <p:cNvSpPr>
            <a:spLocks noGrp="1"/>
          </p:cNvSpPr>
          <p:nvPr>
            <p:ph type="pic" sz="quarter" idx="10" hasCustomPrompt="1"/>
          </p:nvPr>
        </p:nvSpPr>
        <p:spPr>
          <a:xfrm>
            <a:off x="3493294" y="1"/>
            <a:ext cx="5650706"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rtlCol="0">
            <a:noAutofit/>
          </a:bodyPr>
          <a:lstStyle>
            <a:lvl1pPr marL="0" indent="0" algn="ctr">
              <a:buNone/>
              <a:defRPr>
                <a:solidFill>
                  <a:schemeClr val="tx1"/>
                </a:solidFill>
                <a:latin typeface="Calibri" panose="020F0502020204030204" pitchFamily="34" charset="0"/>
              </a:defRPr>
            </a:lvl1pPr>
          </a:lstStyle>
          <a:p>
            <a:pPr rtl="0"/>
            <a:r>
              <a:rPr lang="ru-RU" noProof="0"/>
              <a:t>Вставьте здесь фото</a:t>
            </a:r>
          </a:p>
        </p:txBody>
      </p:sp>
      <p:sp>
        <p:nvSpPr>
          <p:cNvPr id="36" name="Подзаголовок 2">
            <a:extLst>
              <a:ext uri="{FF2B5EF4-FFF2-40B4-BE49-F238E27FC236}">
                <a16:creationId xmlns:a16="http://schemas.microsoft.com/office/drawing/2014/main" xmlns="" id="{74108930-733F-4442-A067-3D79F6C096BE}"/>
              </a:ext>
            </a:extLst>
          </p:cNvPr>
          <p:cNvSpPr>
            <a:spLocks noGrp="1"/>
          </p:cNvSpPr>
          <p:nvPr>
            <p:ph type="subTitle" idx="1" hasCustomPrompt="1"/>
          </p:nvPr>
        </p:nvSpPr>
        <p:spPr>
          <a:xfrm>
            <a:off x="403057" y="4072045"/>
            <a:ext cx="3425993" cy="1495379"/>
          </a:xfrm>
          <a:prstGeom prst="rect">
            <a:avLst/>
          </a:prstGeom>
        </p:spPr>
        <p:txBody>
          <a:bodyPr rtlCol="0"/>
          <a:lstStyle>
            <a:lvl1pPr marL="0" indent="0" algn="l" rtl="0">
              <a:lnSpc>
                <a:spcPct val="110000"/>
              </a:lnSpc>
              <a:buNone/>
              <a:tabLst>
                <a:tab pos="3514725" algn="l"/>
              </a:tabLst>
              <a:defRPr>
                <a:latin typeface="Calibri" panose="020F0502020204030204" pitchFamily="34" charset="0"/>
              </a:defRPr>
            </a:lvl1pPr>
          </a:lstStyle>
          <a:p>
            <a:pPr algn="l"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Tree>
    <p:extLst>
      <p:ext uri="{BB962C8B-B14F-4D97-AF65-F5344CB8AC3E}">
        <p14:creationId xmlns:p14="http://schemas.microsoft.com/office/powerpoint/2010/main" val="174575897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BA840BD-172F-4ADB-A4C1-EA3FB3A68A67}"/>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D0D03E71-B54E-4A6E-A4F8-B6056182446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12154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DD6F5FA1-46FA-4429-A549-1D06D0D7D981}"/>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971BDD7C-B416-481F-A16C-3B14FBB3132F}"/>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6B10FFBE-9594-45E8-A55B-2C29EC499487}"/>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6A6EAAA1-04E1-4507-BB68-77740F2960C1}"/>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8" name="Объект 37">
            <a:extLst>
              <a:ext uri="{FF2B5EF4-FFF2-40B4-BE49-F238E27FC236}">
                <a16:creationId xmlns:a16="http://schemas.microsoft.com/office/drawing/2014/main" xmlns="" id="{A3DF4F51-7BE0-4413-AE23-64539333639A}"/>
              </a:ext>
            </a:extLst>
          </p:cNvPr>
          <p:cNvSpPr>
            <a:spLocks noGrp="1"/>
          </p:cNvSpPr>
          <p:nvPr>
            <p:ph sz="quarter" idx="13" hasCustomPrompt="1"/>
          </p:nvPr>
        </p:nvSpPr>
        <p:spPr>
          <a:xfrm>
            <a:off x="629841" y="2124075"/>
            <a:ext cx="7884319" cy="3906838"/>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
        <p:nvSpPr>
          <p:cNvPr id="40" name="Дата 3">
            <a:extLst>
              <a:ext uri="{FF2B5EF4-FFF2-40B4-BE49-F238E27FC236}">
                <a16:creationId xmlns:a16="http://schemas.microsoft.com/office/drawing/2014/main" xmlns="" id="{523D1252-F7F4-4FB8-950F-8E4B712E27C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F83A4E74-05AF-4A1F-A4D9-6EF4B285C271}"/>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0E42BF9C-AE51-478A-B770-1FB2E0831E0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81069120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4214285-E69B-44FA-8F37-3B82B332A01D}"/>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48A3C966-52CB-4916-B4BA-FF672A06457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CB4C4AFF-B140-4B74-98E9-8E0DBC2D11FF}"/>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CE8265C3-9975-474C-9EC6-1865EDA8BC92}"/>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9E5E795C-10D5-4BFA-AFD1-F1128D94FCD0}"/>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4CBDD123-7FC3-4DB0-9740-BA9F7A8BF0F9}"/>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24199D58-7108-494B-8A84-EB5906E2606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38" name="Нижний колонтитул 4">
            <a:extLst>
              <a:ext uri="{FF2B5EF4-FFF2-40B4-BE49-F238E27FC236}">
                <a16:creationId xmlns:a16="http://schemas.microsoft.com/office/drawing/2014/main" xmlns="" id="{3AAF141C-063A-4050-A290-B4B15D7D975F}"/>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39" name="Номер слайда 5">
            <a:extLst>
              <a:ext uri="{FF2B5EF4-FFF2-40B4-BE49-F238E27FC236}">
                <a16:creationId xmlns:a16="http://schemas.microsoft.com/office/drawing/2014/main" xmlns="" id="{A3C23607-1575-4DAD-BCAD-E0DEAE79F25E}"/>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
        <p:nvSpPr>
          <p:cNvPr id="43" name="Объект 37">
            <a:extLst>
              <a:ext uri="{FF2B5EF4-FFF2-40B4-BE49-F238E27FC236}">
                <a16:creationId xmlns:a16="http://schemas.microsoft.com/office/drawing/2014/main" xmlns="" id="{64C5BEB3-C2F1-4083-B518-6A3C5E3D91C4}"/>
              </a:ext>
            </a:extLst>
          </p:cNvPr>
          <p:cNvSpPr>
            <a:spLocks noGrp="1"/>
          </p:cNvSpPr>
          <p:nvPr>
            <p:ph sz="quarter" idx="13" hasCustomPrompt="1"/>
          </p:nvPr>
        </p:nvSpPr>
        <p:spPr>
          <a:xfrm>
            <a:off x="964096" y="2419525"/>
            <a:ext cx="7215807" cy="3334804"/>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209072852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A0A1C8BA-EE32-4677-A0DB-E8B4A9367ACA}"/>
              </a:ext>
              <a:ext uri="{C183D7F6-B498-43B3-948B-1728B52AA6E4}">
                <adec:decorative xmlns:adec="http://schemas.microsoft.com/office/drawing/2017/decorative" xmlns="" val="1"/>
              </a:ext>
            </a:extLst>
          </p:cNvPr>
          <p:cNvSpPr/>
          <p:nvPr userDrawn="1"/>
        </p:nvSpPr>
        <p:spPr>
          <a:xfrm>
            <a:off x="0" y="0"/>
            <a:ext cx="9144000" cy="6858000"/>
          </a:xfrm>
          <a:prstGeom prst="rect">
            <a:avLst/>
          </a:prstGeom>
          <a:ln w="3848" cap="flat">
            <a:noFill/>
            <a:prstDash val="solid"/>
            <a:miter/>
          </a:ln>
          <a:effectLst/>
        </p:spPr>
        <p:txBody>
          <a:bodyPr rtlCol="0" anchor="ctr"/>
          <a:lstStyle/>
          <a:p>
            <a:endParaRPr lang="ru-RU" sz="1350">
              <a:solidFill>
                <a:prstClr val="black"/>
              </a:solidFill>
              <a:latin typeface="Calibri" panose="020F0502020204030204" pitchFamily="34" charset="0"/>
            </a:endParaRPr>
          </a:p>
        </p:txBody>
      </p:sp>
      <p:sp>
        <p:nvSpPr>
          <p:cNvPr id="44" name="Рисунок 43">
            <a:extLst>
              <a:ext uri="{FF2B5EF4-FFF2-40B4-BE49-F238E27FC236}">
                <a16:creationId xmlns:a16="http://schemas.microsoft.com/office/drawing/2014/main" xmlns="" id="{5579473C-4A97-4174-B0C4-C4B3192B7406}"/>
              </a:ext>
            </a:extLst>
          </p:cNvPr>
          <p:cNvSpPr>
            <a:spLocks noGrp="1"/>
          </p:cNvSpPr>
          <p:nvPr>
            <p:ph type="pic" sz="quarter" idx="13" hasCustomPrompt="1"/>
          </p:nvPr>
        </p:nvSpPr>
        <p:spPr>
          <a:xfrm>
            <a:off x="0" y="0"/>
            <a:ext cx="9144000" cy="6858000"/>
          </a:xfrm>
          <a:prstGeom prst="rect">
            <a:avLst/>
          </a:prstGeom>
        </p:spPr>
        <p:txBody>
          <a:bodyPr rtlCol="0" anchor="ctr"/>
          <a:lstStyle>
            <a:lvl1pPr marL="0" indent="0" algn="ctr">
              <a:buNone/>
              <a:defRPr>
                <a:latin typeface="Calibri" panose="020F0502020204030204" pitchFamily="34" charset="0"/>
              </a:defRPr>
            </a:lvl1pPr>
          </a:lstStyle>
          <a:p>
            <a:pPr rtl="0"/>
            <a:r>
              <a:rPr lang="ru-RU" noProof="0"/>
              <a:t>Вставьте здесь фото</a:t>
            </a:r>
          </a:p>
        </p:txBody>
      </p:sp>
      <p:sp>
        <p:nvSpPr>
          <p:cNvPr id="35" name="Заголовок 1">
            <a:extLst>
              <a:ext uri="{FF2B5EF4-FFF2-40B4-BE49-F238E27FC236}">
                <a16:creationId xmlns:a16="http://schemas.microsoft.com/office/drawing/2014/main" xmlns="" id="{31A29B09-9725-4A06-8144-D0350E24878C}"/>
              </a:ext>
            </a:extLst>
          </p:cNvPr>
          <p:cNvSpPr>
            <a:spLocks noGrp="1"/>
          </p:cNvSpPr>
          <p:nvPr>
            <p:ph type="ctrTitle"/>
          </p:nvPr>
        </p:nvSpPr>
        <p:spPr>
          <a:xfrm>
            <a:off x="9144" y="-1"/>
            <a:ext cx="9125712"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rtlCol="0"/>
          <a:lstStyle>
            <a:lvl1pPr algn="l">
              <a:defRPr sz="3300" baseline="0">
                <a:effectLst>
                  <a:outerShdw blurRad="50800" dist="38100" dir="2700000" algn="tl" rotWithShape="0">
                    <a:prstClr val="black">
                      <a:alpha val="40000"/>
                    </a:prstClr>
                  </a:outerShdw>
                </a:effectLst>
              </a:defRPr>
            </a:lvl1pPr>
          </a:lstStyle>
          <a:p>
            <a:pPr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36" name="Подзаголовок 2">
            <a:extLst>
              <a:ext uri="{FF2B5EF4-FFF2-40B4-BE49-F238E27FC236}">
                <a16:creationId xmlns:a16="http://schemas.microsoft.com/office/drawing/2014/main" xmlns="" id="{0BC153F2-4F90-4C1D-9840-7ED0BE6CC071}"/>
              </a:ext>
            </a:extLst>
          </p:cNvPr>
          <p:cNvSpPr>
            <a:spLocks noGrp="1"/>
          </p:cNvSpPr>
          <p:nvPr>
            <p:ph type="subTitle" idx="1" hasCustomPrompt="1"/>
          </p:nvPr>
        </p:nvSpPr>
        <p:spPr>
          <a:xfrm>
            <a:off x="1178719" y="2057401"/>
            <a:ext cx="6858000" cy="697889"/>
          </a:xfrm>
          <a:prstGeom prst="rect">
            <a:avLst/>
          </a:prstGeom>
        </p:spPr>
        <p:txBody>
          <a:bodyPr rtlCol="0"/>
          <a:lstStyle>
            <a:lvl1pPr marL="0" indent="0" rtl="0">
              <a:lnSpc>
                <a:spcPct val="110000"/>
              </a:lnSpc>
              <a:buNone/>
              <a:tabLst>
                <a:tab pos="3514725" algn="l"/>
              </a:tabLst>
              <a:defRPr sz="2400">
                <a:effectLst>
                  <a:outerShdw blurRad="50800" dist="38100" dir="2700000" algn="tl" rotWithShape="0">
                    <a:prstClr val="black">
                      <a:alpha val="40000"/>
                    </a:prstClr>
                  </a:outerShdw>
                </a:effectLst>
                <a:latin typeface="Calibri" panose="020F0502020204030204" pitchFamily="34" charset="0"/>
              </a:defRPr>
            </a:lvl1pPr>
          </a:lstStyle>
          <a:p>
            <a:pPr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
        <p:nvSpPr>
          <p:cNvPr id="40" name="Дата 3">
            <a:extLst>
              <a:ext uri="{FF2B5EF4-FFF2-40B4-BE49-F238E27FC236}">
                <a16:creationId xmlns:a16="http://schemas.microsoft.com/office/drawing/2014/main" xmlns="" id="{16DF808F-D351-410D-9F2D-398F1650834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5CBDF859-0E53-403F-BDF5-D2ACFDE0F0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6C783243-E8EE-43A9-8751-47F28258C851}"/>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45167221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CF8AECF-5A92-463B-BA47-0FCC18460F23}"/>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93EE04FB-7154-40A4-B450-6D374EEA1D49}"/>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9CC78B40-9FD9-446A-B45F-300105F793C2}"/>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530379A0-5C8C-401F-999E-853BBE819ED7}"/>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8950255A-61D7-40B8-81A8-E5551BC999C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38904292-78D1-42CD-8EC5-4992803B9A1E}"/>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0" name="Дата 3">
            <a:extLst>
              <a:ext uri="{FF2B5EF4-FFF2-40B4-BE49-F238E27FC236}">
                <a16:creationId xmlns:a16="http://schemas.microsoft.com/office/drawing/2014/main" xmlns="" id="{0B283B3A-087C-457E-A2AA-C7F855A8F10F}"/>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1" name="Нижний колонтитул 4">
            <a:extLst>
              <a:ext uri="{FF2B5EF4-FFF2-40B4-BE49-F238E27FC236}">
                <a16:creationId xmlns:a16="http://schemas.microsoft.com/office/drawing/2014/main" xmlns="" id="{B407BCF8-1966-4465-AC77-708642E4FE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2" name="Номер слайда 5">
            <a:extLst>
              <a:ext uri="{FF2B5EF4-FFF2-40B4-BE49-F238E27FC236}">
                <a16:creationId xmlns:a16="http://schemas.microsoft.com/office/drawing/2014/main" xmlns="" id="{771AF851-D6F8-47DF-80DA-62CC552687E0}"/>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4" name="Объект 37">
            <a:extLst>
              <a:ext uri="{FF2B5EF4-FFF2-40B4-BE49-F238E27FC236}">
                <a16:creationId xmlns:a16="http://schemas.microsoft.com/office/drawing/2014/main" xmlns="" id="{8814F959-09CC-4946-86C4-CFAD4C2BF452}"/>
              </a:ext>
            </a:extLst>
          </p:cNvPr>
          <p:cNvSpPr>
            <a:spLocks noGrp="1"/>
          </p:cNvSpPr>
          <p:nvPr>
            <p:ph sz="quarter" idx="13" hasCustomPrompt="1"/>
          </p:nvPr>
        </p:nvSpPr>
        <p:spPr>
          <a:xfrm>
            <a:off x="301381" y="170452"/>
            <a:ext cx="8555612" cy="4184701"/>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241714601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EE436F9-C1F1-473C-97B1-34B3AC1620B8}"/>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664B0B3C-4A91-4D0C-941E-B7D2E36CF7E6}"/>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D7F6BD6-AD9B-40A8-8631-93927B6028B3}"/>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00A7304B-809F-421E-B3C1-960A6CD5531D}"/>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2AAB6B79-0E9F-4797-8DFA-9A437017F14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98F8DC0C-B421-4039-8482-5135B165999D}"/>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00C6B4A2-DB23-481A-87BC-CFF3992EA686}"/>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38" name="Нижний колонтитул 4">
            <a:extLst>
              <a:ext uri="{FF2B5EF4-FFF2-40B4-BE49-F238E27FC236}">
                <a16:creationId xmlns:a16="http://schemas.microsoft.com/office/drawing/2014/main" xmlns="" id="{209EAA56-735E-4FAE-88DA-398D6B3EEFC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39" name="Номер слайда 5">
            <a:extLst>
              <a:ext uri="{FF2B5EF4-FFF2-40B4-BE49-F238E27FC236}">
                <a16:creationId xmlns:a16="http://schemas.microsoft.com/office/drawing/2014/main" xmlns="" id="{AF69C6C1-6449-4CEB-BD22-FA54483121C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1" name="Объект 37">
            <a:extLst>
              <a:ext uri="{FF2B5EF4-FFF2-40B4-BE49-F238E27FC236}">
                <a16:creationId xmlns:a16="http://schemas.microsoft.com/office/drawing/2014/main" xmlns="" id="{E3F944C7-0E33-4C9B-9544-26D03DD5ECE8}"/>
              </a:ext>
            </a:extLst>
          </p:cNvPr>
          <p:cNvSpPr>
            <a:spLocks noGrp="1"/>
          </p:cNvSpPr>
          <p:nvPr>
            <p:ph sz="quarter" idx="13" hasCustomPrompt="1"/>
          </p:nvPr>
        </p:nvSpPr>
        <p:spPr>
          <a:xfrm>
            <a:off x="387227" y="243154"/>
            <a:ext cx="8367417" cy="3776486"/>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338714422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spTree>
      <p:nvGrpSpPr>
        <p:cNvPr id="1" name=""/>
        <p:cNvGrpSpPr/>
        <p:nvPr/>
      </p:nvGrpSpPr>
      <p:grpSpPr>
        <a:xfrm>
          <a:off x="0" y="0"/>
          <a:ext cx="0" cy="0"/>
          <a:chOff x="0" y="0"/>
          <a:chExt cx="0" cy="0"/>
        </a:xfrm>
      </p:grpSpPr>
      <p:sp useBgFill="1">
        <p:nvSpPr>
          <p:cNvPr id="42" name="Прямоугольник 41">
            <a:extLst>
              <a:ext uri="{FF2B5EF4-FFF2-40B4-BE49-F238E27FC236}">
                <a16:creationId xmlns:a16="http://schemas.microsoft.com/office/drawing/2014/main" xmlns="" id="{6F70B09C-1A53-4C73-9FD8-708C7D95829B}"/>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90" name="Группа 89">
            <a:extLst>
              <a:ext uri="{FF2B5EF4-FFF2-40B4-BE49-F238E27FC236}">
                <a16:creationId xmlns:a16="http://schemas.microsoft.com/office/drawing/2014/main" xmlns="" id="{D14DE831-4B4E-4AF3-B187-9206DACDB7CA}"/>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91" name="Прямая соединительная линия 90">
              <a:extLst>
                <a:ext uri="{FF2B5EF4-FFF2-40B4-BE49-F238E27FC236}">
                  <a16:creationId xmlns:a16="http://schemas.microsoft.com/office/drawing/2014/main" xmlns=""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xmlns=""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a16="http://schemas.microsoft.com/office/drawing/2014/main" xmlns=""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xmlns=""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Прямоугольник 1">
            <a:extLst>
              <a:ext uri="{FF2B5EF4-FFF2-40B4-BE49-F238E27FC236}">
                <a16:creationId xmlns:a16="http://schemas.microsoft.com/office/drawing/2014/main" xmlns="" id="{600C71E3-446B-4C21-B7C7-B8872FBB5C2C}"/>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77" name="Прямоугольный треугольник 76">
            <a:extLst>
              <a:ext uri="{FF2B5EF4-FFF2-40B4-BE49-F238E27FC236}">
                <a16:creationId xmlns:a16="http://schemas.microsoft.com/office/drawing/2014/main" xmlns="" id="{4E3D1D5C-A81E-44CF-B721-6FBE69359930}"/>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Заголовок 2">
            <a:extLst>
              <a:ext uri="{FF2B5EF4-FFF2-40B4-BE49-F238E27FC236}">
                <a16:creationId xmlns:a16="http://schemas.microsoft.com/office/drawing/2014/main" xmlns="" id="{285F7FBB-B77A-47E6-9B07-5B0A0E9B589A}"/>
              </a:ext>
            </a:extLst>
          </p:cNvPr>
          <p:cNvSpPr>
            <a:spLocks noGrp="1"/>
          </p:cNvSpPr>
          <p:nvPr>
            <p:ph type="title" hasCustomPrompt="1"/>
          </p:nvPr>
        </p:nvSpPr>
        <p:spPr>
          <a:xfrm>
            <a:off x="575861" y="456532"/>
            <a:ext cx="7992279" cy="1126426"/>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82" name="Текст 81">
            <a:extLst>
              <a:ext uri="{FF2B5EF4-FFF2-40B4-BE49-F238E27FC236}">
                <a16:creationId xmlns:a16="http://schemas.microsoft.com/office/drawing/2014/main" xmlns="" id="{8D29AE11-25A6-4A91-94C1-6A26AB6CA3FB}"/>
              </a:ext>
            </a:extLst>
          </p:cNvPr>
          <p:cNvSpPr>
            <a:spLocks noGrp="1"/>
          </p:cNvSpPr>
          <p:nvPr>
            <p:ph type="body" sz="quarter" idx="13" hasCustomPrompt="1"/>
          </p:nvPr>
        </p:nvSpPr>
        <p:spPr>
          <a:xfrm>
            <a:off x="523043"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5" name="Текст 84">
            <a:extLst>
              <a:ext uri="{FF2B5EF4-FFF2-40B4-BE49-F238E27FC236}">
                <a16:creationId xmlns:a16="http://schemas.microsoft.com/office/drawing/2014/main" xmlns="" id="{8BC29F00-8301-4CEE-BA06-1D534F497092}"/>
              </a:ext>
            </a:extLst>
          </p:cNvPr>
          <p:cNvSpPr>
            <a:spLocks noGrp="1"/>
          </p:cNvSpPr>
          <p:nvPr>
            <p:ph type="body" sz="quarter" idx="15" hasCustomPrompt="1"/>
          </p:nvPr>
        </p:nvSpPr>
        <p:spPr>
          <a:xfrm>
            <a:off x="522685"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3" name="Текст 81">
            <a:extLst>
              <a:ext uri="{FF2B5EF4-FFF2-40B4-BE49-F238E27FC236}">
                <a16:creationId xmlns:a16="http://schemas.microsoft.com/office/drawing/2014/main" xmlns="" id="{348078F7-442A-4846-A477-54C056EEA031}"/>
              </a:ext>
            </a:extLst>
          </p:cNvPr>
          <p:cNvSpPr>
            <a:spLocks noGrp="1"/>
          </p:cNvSpPr>
          <p:nvPr>
            <p:ph type="body" sz="quarter" idx="14" hasCustomPrompt="1"/>
          </p:nvPr>
        </p:nvSpPr>
        <p:spPr>
          <a:xfrm>
            <a:off x="4641867"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6" name="Текст 84">
            <a:extLst>
              <a:ext uri="{FF2B5EF4-FFF2-40B4-BE49-F238E27FC236}">
                <a16:creationId xmlns:a16="http://schemas.microsoft.com/office/drawing/2014/main" xmlns="" id="{20846AFB-4D65-421E-BDFC-A127A1D58881}"/>
              </a:ext>
            </a:extLst>
          </p:cNvPr>
          <p:cNvSpPr>
            <a:spLocks noGrp="1"/>
          </p:cNvSpPr>
          <p:nvPr>
            <p:ph type="body" sz="quarter" idx="16" hasCustomPrompt="1"/>
          </p:nvPr>
        </p:nvSpPr>
        <p:spPr>
          <a:xfrm>
            <a:off x="4641867"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7" name="Дата 3">
            <a:extLst>
              <a:ext uri="{FF2B5EF4-FFF2-40B4-BE49-F238E27FC236}">
                <a16:creationId xmlns:a16="http://schemas.microsoft.com/office/drawing/2014/main" xmlns="" id="{4E14FBED-7310-4E87-BFA7-050A91D10F1A}"/>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88" name="Нижний колонтитул 4">
            <a:extLst>
              <a:ext uri="{FF2B5EF4-FFF2-40B4-BE49-F238E27FC236}">
                <a16:creationId xmlns:a16="http://schemas.microsoft.com/office/drawing/2014/main" xmlns="" id="{9D4E6D47-8B2E-4566-8B9E-294FAA0E60EB}"/>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89" name="Номер слайда 5">
            <a:extLst>
              <a:ext uri="{FF2B5EF4-FFF2-40B4-BE49-F238E27FC236}">
                <a16:creationId xmlns:a16="http://schemas.microsoft.com/office/drawing/2014/main" xmlns="" id="{100CAC88-3775-4C14-ABE2-A6DBB5137F52}"/>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100241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CF8AECF-5A92-463B-BA47-0FCC18460F23}"/>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93EE04FB-7154-40A4-B450-6D374EEA1D49}"/>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9CC78B40-9FD9-446A-B45F-300105F793C2}"/>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530379A0-5C8C-401F-999E-853BBE819ED7}"/>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8950255A-61D7-40B8-81A8-E5551BC999C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38904292-78D1-42CD-8EC5-4992803B9A1E}"/>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0" name="Дата 3">
            <a:extLst>
              <a:ext uri="{FF2B5EF4-FFF2-40B4-BE49-F238E27FC236}">
                <a16:creationId xmlns:a16="http://schemas.microsoft.com/office/drawing/2014/main" xmlns="" id="{0B283B3A-087C-457E-A2AA-C7F855A8F10F}"/>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1" name="Нижний колонтитул 4">
            <a:extLst>
              <a:ext uri="{FF2B5EF4-FFF2-40B4-BE49-F238E27FC236}">
                <a16:creationId xmlns:a16="http://schemas.microsoft.com/office/drawing/2014/main" xmlns="" id="{B407BCF8-1966-4465-AC77-708642E4FE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2" name="Номер слайда 5">
            <a:extLst>
              <a:ext uri="{FF2B5EF4-FFF2-40B4-BE49-F238E27FC236}">
                <a16:creationId xmlns:a16="http://schemas.microsoft.com/office/drawing/2014/main" xmlns="" id="{771AF851-D6F8-47DF-80DA-62CC552687E0}"/>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4" name="Объект 37">
            <a:extLst>
              <a:ext uri="{FF2B5EF4-FFF2-40B4-BE49-F238E27FC236}">
                <a16:creationId xmlns:a16="http://schemas.microsoft.com/office/drawing/2014/main" xmlns="" id="{8814F959-09CC-4946-86C4-CFAD4C2BF452}"/>
              </a:ext>
            </a:extLst>
          </p:cNvPr>
          <p:cNvSpPr>
            <a:spLocks noGrp="1"/>
          </p:cNvSpPr>
          <p:nvPr>
            <p:ph sz="quarter" idx="13" hasCustomPrompt="1"/>
          </p:nvPr>
        </p:nvSpPr>
        <p:spPr>
          <a:xfrm>
            <a:off x="301381" y="170452"/>
            <a:ext cx="8555612" cy="4184701"/>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285880056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useBgFill="1">
        <p:nvSpPr>
          <p:cNvPr id="86" name="Прямоугольник 85">
            <a:extLst>
              <a:ext uri="{FF2B5EF4-FFF2-40B4-BE49-F238E27FC236}">
                <a16:creationId xmlns:a16="http://schemas.microsoft.com/office/drawing/2014/main" xmlns="" id="{91CF620B-CA95-44EA-ABB7-3C0D72771DB4}"/>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17" name="Прямоугольник 116">
            <a:extLst>
              <a:ext uri="{FF2B5EF4-FFF2-40B4-BE49-F238E27FC236}">
                <a16:creationId xmlns:a16="http://schemas.microsoft.com/office/drawing/2014/main" xmlns="" id="{25C8A854-6AD5-4EA8-ADB0-B4224410C3A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87" name="Группа 86">
            <a:extLst>
              <a:ext uri="{FF2B5EF4-FFF2-40B4-BE49-F238E27FC236}">
                <a16:creationId xmlns:a16="http://schemas.microsoft.com/office/drawing/2014/main" xmlns="" id="{3A155F89-2CC8-4507-9CAF-52B9C04F1C09}"/>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88" name="Прямая соединительная линия 87">
              <a:extLst>
                <a:ext uri="{FF2B5EF4-FFF2-40B4-BE49-F238E27FC236}">
                  <a16:creationId xmlns:a16="http://schemas.microsoft.com/office/drawing/2014/main" xmlns=""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a16="http://schemas.microsoft.com/office/drawing/2014/main" xmlns=""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xmlns=""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xmlns=""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Прямоугольник 45">
            <a:extLst>
              <a:ext uri="{FF2B5EF4-FFF2-40B4-BE49-F238E27FC236}">
                <a16:creationId xmlns:a16="http://schemas.microsoft.com/office/drawing/2014/main" xmlns="" id="{CC3AD463-404C-4576-AC21-F2558295325E}"/>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20" name="Прямоугольный треугольник 119">
            <a:extLst>
              <a:ext uri="{FF2B5EF4-FFF2-40B4-BE49-F238E27FC236}">
                <a16:creationId xmlns:a16="http://schemas.microsoft.com/office/drawing/2014/main" xmlns="" id="{2A73DFF6-076E-4BBC-9CDB-E1B24D9B6C48}"/>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2" name="Заголовок 1">
            <a:extLst>
              <a:ext uri="{FF2B5EF4-FFF2-40B4-BE49-F238E27FC236}">
                <a16:creationId xmlns:a16="http://schemas.microsoft.com/office/drawing/2014/main" xmlns="" id="{C9DE89C6-E571-4739-8BA7-D97BDCD1D16D}"/>
              </a:ext>
            </a:extLst>
          </p:cNvPr>
          <p:cNvSpPr>
            <a:spLocks noGrp="1"/>
          </p:cNvSpPr>
          <p:nvPr>
            <p:ph type="title" hasCustomPrompt="1"/>
          </p:nvPr>
        </p:nvSpPr>
        <p:spPr>
          <a:xfrm>
            <a:off x="1075701" y="441042"/>
            <a:ext cx="6992598" cy="1162258"/>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121" name="Текст 81">
            <a:extLst>
              <a:ext uri="{FF2B5EF4-FFF2-40B4-BE49-F238E27FC236}">
                <a16:creationId xmlns:a16="http://schemas.microsoft.com/office/drawing/2014/main" xmlns="" id="{24221B82-BDC2-43E4-9DC3-109392FCBFAA}"/>
              </a:ext>
            </a:extLst>
          </p:cNvPr>
          <p:cNvSpPr>
            <a:spLocks noGrp="1"/>
          </p:cNvSpPr>
          <p:nvPr>
            <p:ph type="body" sz="quarter" idx="13" hasCustomPrompt="1"/>
          </p:nvPr>
        </p:nvSpPr>
        <p:spPr>
          <a:xfrm>
            <a:off x="239818" y="1816398"/>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23" name="Текст 84">
            <a:extLst>
              <a:ext uri="{FF2B5EF4-FFF2-40B4-BE49-F238E27FC236}">
                <a16:creationId xmlns:a16="http://schemas.microsoft.com/office/drawing/2014/main" xmlns="" id="{F064B050-C9E2-4CBD-8063-8F72369DEA27}"/>
              </a:ext>
            </a:extLst>
          </p:cNvPr>
          <p:cNvSpPr>
            <a:spLocks noGrp="1"/>
          </p:cNvSpPr>
          <p:nvPr>
            <p:ph type="body" sz="quarter" idx="15" hasCustomPrompt="1"/>
          </p:nvPr>
        </p:nvSpPr>
        <p:spPr>
          <a:xfrm>
            <a:off x="239460" y="2595914"/>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2" name="Текст 81">
            <a:extLst>
              <a:ext uri="{FF2B5EF4-FFF2-40B4-BE49-F238E27FC236}">
                <a16:creationId xmlns:a16="http://schemas.microsoft.com/office/drawing/2014/main" xmlns="" id="{AB4DD233-B719-42EE-AE0F-930CABD5AA94}"/>
              </a:ext>
            </a:extLst>
          </p:cNvPr>
          <p:cNvSpPr>
            <a:spLocks noGrp="1"/>
          </p:cNvSpPr>
          <p:nvPr>
            <p:ph type="body" sz="quarter" idx="16" hasCustomPrompt="1"/>
          </p:nvPr>
        </p:nvSpPr>
        <p:spPr>
          <a:xfrm>
            <a:off x="3188954" y="182294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3" name="Текст 84">
            <a:extLst>
              <a:ext uri="{FF2B5EF4-FFF2-40B4-BE49-F238E27FC236}">
                <a16:creationId xmlns:a16="http://schemas.microsoft.com/office/drawing/2014/main" xmlns="" id="{E2F4A9D6-F113-40C1-B3C8-A9BDB2877263}"/>
              </a:ext>
            </a:extLst>
          </p:cNvPr>
          <p:cNvSpPr>
            <a:spLocks noGrp="1"/>
          </p:cNvSpPr>
          <p:nvPr>
            <p:ph type="body" sz="quarter" idx="17" hasCustomPrompt="1"/>
          </p:nvPr>
        </p:nvSpPr>
        <p:spPr>
          <a:xfrm>
            <a:off x="3188596" y="260245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4" name="Текст 81">
            <a:extLst>
              <a:ext uri="{FF2B5EF4-FFF2-40B4-BE49-F238E27FC236}">
                <a16:creationId xmlns:a16="http://schemas.microsoft.com/office/drawing/2014/main" xmlns="" id="{B5E6D4D3-9E8F-4D92-B05A-7E9BBD75948A}"/>
              </a:ext>
            </a:extLst>
          </p:cNvPr>
          <p:cNvSpPr>
            <a:spLocks noGrp="1"/>
          </p:cNvSpPr>
          <p:nvPr>
            <p:ph type="body" sz="quarter" idx="18" hasCustomPrompt="1"/>
          </p:nvPr>
        </p:nvSpPr>
        <p:spPr>
          <a:xfrm>
            <a:off x="6137732" y="182266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5" name="Текст 84">
            <a:extLst>
              <a:ext uri="{FF2B5EF4-FFF2-40B4-BE49-F238E27FC236}">
                <a16:creationId xmlns:a16="http://schemas.microsoft.com/office/drawing/2014/main" xmlns="" id="{9C80C61E-A8B2-4011-AE18-0294FFF88909}"/>
              </a:ext>
            </a:extLst>
          </p:cNvPr>
          <p:cNvSpPr>
            <a:spLocks noGrp="1"/>
          </p:cNvSpPr>
          <p:nvPr>
            <p:ph type="body" sz="quarter" idx="19" hasCustomPrompt="1"/>
          </p:nvPr>
        </p:nvSpPr>
        <p:spPr>
          <a:xfrm>
            <a:off x="6137374" y="260217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25" name="Дата 3">
            <a:extLst>
              <a:ext uri="{FF2B5EF4-FFF2-40B4-BE49-F238E27FC236}">
                <a16:creationId xmlns:a16="http://schemas.microsoft.com/office/drawing/2014/main" xmlns="" id="{DEB76336-3978-4E04-820F-CCD4115F0AF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126" name="Нижний колонтитул 4">
            <a:extLst>
              <a:ext uri="{FF2B5EF4-FFF2-40B4-BE49-F238E27FC236}">
                <a16:creationId xmlns:a16="http://schemas.microsoft.com/office/drawing/2014/main" xmlns="" id="{296D1F50-7662-4B72-8D59-73594E51901D}"/>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127" name="Номер слайда 5">
            <a:extLst>
              <a:ext uri="{FF2B5EF4-FFF2-40B4-BE49-F238E27FC236}">
                <a16:creationId xmlns:a16="http://schemas.microsoft.com/office/drawing/2014/main" xmlns="" id="{DEDEAF7E-D577-4B93-BAE4-358F8963B0DF}"/>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31125298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useBgFill="1">
        <p:nvSpPr>
          <p:cNvPr id="51" name="Прямоугольник 50">
            <a:extLst>
              <a:ext uri="{FF2B5EF4-FFF2-40B4-BE49-F238E27FC236}">
                <a16:creationId xmlns:a16="http://schemas.microsoft.com/office/drawing/2014/main" xmlns="" id="{4987528D-293D-419F-B6B1-A104443B2F85}"/>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2" name="Прямоугольник 51">
            <a:extLst>
              <a:ext uri="{FF2B5EF4-FFF2-40B4-BE49-F238E27FC236}">
                <a16:creationId xmlns:a16="http://schemas.microsoft.com/office/drawing/2014/main" xmlns="" id="{AA467263-FC60-4269-BE10-A00F3AE96AB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3" name="Прямоугольный треугольник 52">
            <a:extLst>
              <a:ext uri="{FF2B5EF4-FFF2-40B4-BE49-F238E27FC236}">
                <a16:creationId xmlns:a16="http://schemas.microsoft.com/office/drawing/2014/main" xmlns="" id="{0A2143FD-5B7E-4844-9056-07C72D17C935}"/>
              </a:ext>
              <a:ext uri="{C183D7F6-B498-43B3-948B-1728B52AA6E4}">
                <adec:decorative xmlns:adec="http://schemas.microsoft.com/office/drawing/2017/decorative" xmlns="" val="1"/>
              </a:ext>
            </a:extLst>
          </p:cNvPr>
          <p:cNvSpPr/>
          <p:nvPr userDrawn="1"/>
        </p:nvSpPr>
        <p:spPr>
          <a:xfrm rot="13500000">
            <a:off x="-269989" y="2744558"/>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4" name="Блок-схема: Документ 53">
            <a:extLst>
              <a:ext uri="{FF2B5EF4-FFF2-40B4-BE49-F238E27FC236}">
                <a16:creationId xmlns:a16="http://schemas.microsoft.com/office/drawing/2014/main" xmlns="" id="{FD193356-2BA7-4BBE-A881-735188BBDB3F}"/>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5" name="Группа 54">
            <a:extLst>
              <a:ext uri="{FF2B5EF4-FFF2-40B4-BE49-F238E27FC236}">
                <a16:creationId xmlns:a16="http://schemas.microsoft.com/office/drawing/2014/main" xmlns="" id="{BABB6A4E-AAF5-46BC-AF70-EFB826898F06}"/>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56" name="Прямая соединительная линия 55">
              <a:extLst>
                <a:ext uri="{FF2B5EF4-FFF2-40B4-BE49-F238E27FC236}">
                  <a16:creationId xmlns:a16="http://schemas.microsoft.com/office/drawing/2014/main" xmlns=""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xmlns=""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xmlns=""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xmlns=""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xmlns=""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xmlns=""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xmlns=""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xmlns=""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xmlns=""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xmlns=""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a16="http://schemas.microsoft.com/office/drawing/2014/main" xmlns=""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a:extLst>
                <a:ext uri="{FF2B5EF4-FFF2-40B4-BE49-F238E27FC236}">
                  <a16:creationId xmlns:a16="http://schemas.microsoft.com/office/drawing/2014/main" xmlns=""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xmlns=""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xmlns=""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xmlns=""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a16="http://schemas.microsoft.com/office/drawing/2014/main" xmlns=""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a16="http://schemas.microsoft.com/office/drawing/2014/main" xmlns=""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a16="http://schemas.microsoft.com/office/drawing/2014/main" xmlns=""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a16="http://schemas.microsoft.com/office/drawing/2014/main" xmlns=""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xmlns=""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xmlns=""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xmlns=""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xmlns="" id="{38B22350-AB76-4020-9872-4E63DFBF96A3}"/>
              </a:ext>
            </a:extLst>
          </p:cNvPr>
          <p:cNvSpPr>
            <a:spLocks noGrp="1"/>
          </p:cNvSpPr>
          <p:nvPr>
            <p:ph type="title" hasCustomPrompt="1"/>
          </p:nvPr>
        </p:nvSpPr>
        <p:spPr>
          <a:xfrm>
            <a:off x="333453" y="689390"/>
            <a:ext cx="4098919" cy="2637455"/>
          </a:xfrm>
          <a:prstGeom prst="rect">
            <a:avLst/>
          </a:prstGeom>
        </p:spPr>
        <p:txBody>
          <a:bodyPr rtlCol="0" anchor="b"/>
          <a:lstStyle>
            <a:lvl1pPr>
              <a:defRPr>
                <a:solidFill>
                  <a:schemeClr val="tx2"/>
                </a:solidFill>
              </a:defRPr>
            </a:lvl1pPr>
          </a:lstStyle>
          <a:p>
            <a:pPr rtl="0"/>
            <a:r>
              <a:rPr lang="ru-RU" noProof="0"/>
              <a:t>Заголовок слайда</a:t>
            </a:r>
          </a:p>
        </p:txBody>
      </p:sp>
      <p:sp>
        <p:nvSpPr>
          <p:cNvPr id="86" name="Подзаголовок 2">
            <a:extLst>
              <a:ext uri="{FF2B5EF4-FFF2-40B4-BE49-F238E27FC236}">
                <a16:creationId xmlns:a16="http://schemas.microsoft.com/office/drawing/2014/main" xmlns="" id="{89A872D6-4D76-4CD1-9873-C29D72DFD68D}"/>
              </a:ext>
            </a:extLst>
          </p:cNvPr>
          <p:cNvSpPr>
            <a:spLocks noGrp="1"/>
          </p:cNvSpPr>
          <p:nvPr>
            <p:ph type="subTitle" idx="1"/>
          </p:nvPr>
        </p:nvSpPr>
        <p:spPr>
          <a:xfrm>
            <a:off x="339857" y="3602038"/>
            <a:ext cx="4060691" cy="1560594"/>
          </a:xfrm>
          <a:prstGeom prst="rect">
            <a:avLst/>
          </a:prstGeom>
        </p:spPr>
        <p:txBody>
          <a:bodyPr rtlCol="0"/>
          <a:lstStyle>
            <a:lvl1pPr marL="0" indent="0">
              <a:lnSpc>
                <a:spcPct val="100000"/>
              </a:lnSpc>
              <a:buNone/>
              <a:defRPr sz="1350">
                <a:solidFill>
                  <a:schemeClr val="tx2"/>
                </a:solidFill>
                <a:latin typeface="Calibri" panose="020F0502020204030204" pitchFamily="34" charset="0"/>
              </a:defRPr>
            </a:lvl1pPr>
          </a:lstStyle>
          <a:p>
            <a:pPr algn="l" rtl="0">
              <a:lnSpc>
                <a:spcPct val="110000"/>
              </a:lnSpc>
            </a:pPr>
            <a:r>
              <a:rPr lang="ru-RU" noProof="0">
                <a:solidFill>
                  <a:schemeClr val="tx2">
                    <a:alpha val="80000"/>
                  </a:schemeClr>
                </a:solidFill>
              </a:rPr>
              <a:t>Образец подзаголовка</a:t>
            </a:r>
          </a:p>
        </p:txBody>
      </p:sp>
      <p:sp>
        <p:nvSpPr>
          <p:cNvPr id="91" name="Дата 3">
            <a:extLst>
              <a:ext uri="{FF2B5EF4-FFF2-40B4-BE49-F238E27FC236}">
                <a16:creationId xmlns:a16="http://schemas.microsoft.com/office/drawing/2014/main" xmlns="" id="{4986AE78-551F-477B-AF47-E26167A61C6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7" name="Рисунок 4">
            <a:extLst>
              <a:ext uri="{FF2B5EF4-FFF2-40B4-BE49-F238E27FC236}">
                <a16:creationId xmlns:a16="http://schemas.microsoft.com/office/drawing/2014/main" xmlns="" id="{5C9DFB21-140A-4BCA-8D67-8581312FE9D8}"/>
              </a:ext>
            </a:extLst>
          </p:cNvPr>
          <p:cNvSpPr>
            <a:spLocks noGrp="1"/>
          </p:cNvSpPr>
          <p:nvPr>
            <p:ph type="pic" sz="quarter" idx="15" hasCustomPrompt="1"/>
          </p:nvPr>
        </p:nvSpPr>
        <p:spPr>
          <a:xfrm>
            <a:off x="4497473" y="443885"/>
            <a:ext cx="4432373" cy="5879389"/>
          </a:xfrm>
          <a:prstGeom prst="ellipse">
            <a:avLst/>
          </a:prstGeom>
        </p:spPr>
        <p:txBody>
          <a:bodyPr rtlCol="0" anchor="ctr"/>
          <a:lstStyle>
            <a:lvl1pPr marL="0" indent="0" algn="ctr">
              <a:buNone/>
              <a:defRPr sz="1500">
                <a:solidFill>
                  <a:schemeClr val="tx1"/>
                </a:solidFill>
                <a:latin typeface="Calibri" panose="020F0502020204030204" pitchFamily="34" charset="0"/>
              </a:defRPr>
            </a:lvl1pPr>
          </a:lstStyle>
          <a:p>
            <a:pPr rtl="0"/>
            <a:r>
              <a:rPr lang="ru-RU" noProof="0"/>
              <a:t>Щелкните, чтобы добавить фотографию</a:t>
            </a:r>
          </a:p>
        </p:txBody>
      </p:sp>
      <p:sp>
        <p:nvSpPr>
          <p:cNvPr id="92" name="Нижний колонтитул 4">
            <a:extLst>
              <a:ext uri="{FF2B5EF4-FFF2-40B4-BE49-F238E27FC236}">
                <a16:creationId xmlns:a16="http://schemas.microsoft.com/office/drawing/2014/main" xmlns="" id="{19C3F2E1-5471-4835-8A24-5F00674FDEFA}"/>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93" name="Номер слайда 5">
            <a:extLst>
              <a:ext uri="{FF2B5EF4-FFF2-40B4-BE49-F238E27FC236}">
                <a16:creationId xmlns:a16="http://schemas.microsoft.com/office/drawing/2014/main" xmlns="" id="{24B165E2-B012-4272-BBB2-66D70B29AEDC}"/>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87512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EE436F9-C1F1-473C-97B1-34B3AC1620B8}"/>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664B0B3C-4A91-4D0C-941E-B7D2E36CF7E6}"/>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D7F6BD6-AD9B-40A8-8631-93927B6028B3}"/>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00A7304B-809F-421E-B3C1-960A6CD5531D}"/>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2AAB6B79-0E9F-4797-8DFA-9A437017F14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98F8DC0C-B421-4039-8482-5135B165999D}"/>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00C6B4A2-DB23-481A-87BC-CFF3992EA686}"/>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38" name="Нижний колонтитул 4">
            <a:extLst>
              <a:ext uri="{FF2B5EF4-FFF2-40B4-BE49-F238E27FC236}">
                <a16:creationId xmlns:a16="http://schemas.microsoft.com/office/drawing/2014/main" xmlns="" id="{209EAA56-735E-4FAE-88DA-398D6B3EEFC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39" name="Номер слайда 5">
            <a:extLst>
              <a:ext uri="{FF2B5EF4-FFF2-40B4-BE49-F238E27FC236}">
                <a16:creationId xmlns:a16="http://schemas.microsoft.com/office/drawing/2014/main" xmlns="" id="{AF69C6C1-6449-4CEB-BD22-FA54483121C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1" name="Объект 37">
            <a:extLst>
              <a:ext uri="{FF2B5EF4-FFF2-40B4-BE49-F238E27FC236}">
                <a16:creationId xmlns:a16="http://schemas.microsoft.com/office/drawing/2014/main" xmlns="" id="{E3F944C7-0E33-4C9B-9544-26D03DD5ECE8}"/>
              </a:ext>
            </a:extLst>
          </p:cNvPr>
          <p:cNvSpPr>
            <a:spLocks noGrp="1"/>
          </p:cNvSpPr>
          <p:nvPr>
            <p:ph sz="quarter" idx="13" hasCustomPrompt="1"/>
          </p:nvPr>
        </p:nvSpPr>
        <p:spPr>
          <a:xfrm>
            <a:off x="387227" y="243154"/>
            <a:ext cx="8367417" cy="3776486"/>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4176070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spTree>
      <p:nvGrpSpPr>
        <p:cNvPr id="1" name=""/>
        <p:cNvGrpSpPr/>
        <p:nvPr/>
      </p:nvGrpSpPr>
      <p:grpSpPr>
        <a:xfrm>
          <a:off x="0" y="0"/>
          <a:ext cx="0" cy="0"/>
          <a:chOff x="0" y="0"/>
          <a:chExt cx="0" cy="0"/>
        </a:xfrm>
      </p:grpSpPr>
      <p:sp useBgFill="1">
        <p:nvSpPr>
          <p:cNvPr id="42" name="Прямоугольник 41">
            <a:extLst>
              <a:ext uri="{FF2B5EF4-FFF2-40B4-BE49-F238E27FC236}">
                <a16:creationId xmlns:a16="http://schemas.microsoft.com/office/drawing/2014/main" xmlns="" id="{6F70B09C-1A53-4C73-9FD8-708C7D95829B}"/>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90" name="Группа 89">
            <a:extLst>
              <a:ext uri="{FF2B5EF4-FFF2-40B4-BE49-F238E27FC236}">
                <a16:creationId xmlns:a16="http://schemas.microsoft.com/office/drawing/2014/main" xmlns="" id="{D14DE831-4B4E-4AF3-B187-9206DACDB7CA}"/>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91" name="Прямая соединительная линия 90">
              <a:extLst>
                <a:ext uri="{FF2B5EF4-FFF2-40B4-BE49-F238E27FC236}">
                  <a16:creationId xmlns:a16="http://schemas.microsoft.com/office/drawing/2014/main" xmlns=""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xmlns=""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a16="http://schemas.microsoft.com/office/drawing/2014/main" xmlns=""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xmlns=""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Прямоугольник 1">
            <a:extLst>
              <a:ext uri="{FF2B5EF4-FFF2-40B4-BE49-F238E27FC236}">
                <a16:creationId xmlns:a16="http://schemas.microsoft.com/office/drawing/2014/main" xmlns="" id="{600C71E3-446B-4C21-B7C7-B8872FBB5C2C}"/>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77" name="Прямоугольный треугольник 76">
            <a:extLst>
              <a:ext uri="{FF2B5EF4-FFF2-40B4-BE49-F238E27FC236}">
                <a16:creationId xmlns:a16="http://schemas.microsoft.com/office/drawing/2014/main" xmlns="" id="{4E3D1D5C-A81E-44CF-B721-6FBE69359930}"/>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Заголовок 2">
            <a:extLst>
              <a:ext uri="{FF2B5EF4-FFF2-40B4-BE49-F238E27FC236}">
                <a16:creationId xmlns:a16="http://schemas.microsoft.com/office/drawing/2014/main" xmlns="" id="{285F7FBB-B77A-47E6-9B07-5B0A0E9B589A}"/>
              </a:ext>
            </a:extLst>
          </p:cNvPr>
          <p:cNvSpPr>
            <a:spLocks noGrp="1"/>
          </p:cNvSpPr>
          <p:nvPr>
            <p:ph type="title" hasCustomPrompt="1"/>
          </p:nvPr>
        </p:nvSpPr>
        <p:spPr>
          <a:xfrm>
            <a:off x="575861" y="456532"/>
            <a:ext cx="7992279" cy="1126426"/>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82" name="Текст 81">
            <a:extLst>
              <a:ext uri="{FF2B5EF4-FFF2-40B4-BE49-F238E27FC236}">
                <a16:creationId xmlns:a16="http://schemas.microsoft.com/office/drawing/2014/main" xmlns="" id="{8D29AE11-25A6-4A91-94C1-6A26AB6CA3FB}"/>
              </a:ext>
            </a:extLst>
          </p:cNvPr>
          <p:cNvSpPr>
            <a:spLocks noGrp="1"/>
          </p:cNvSpPr>
          <p:nvPr>
            <p:ph type="body" sz="quarter" idx="13" hasCustomPrompt="1"/>
          </p:nvPr>
        </p:nvSpPr>
        <p:spPr>
          <a:xfrm>
            <a:off x="523043"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5" name="Текст 84">
            <a:extLst>
              <a:ext uri="{FF2B5EF4-FFF2-40B4-BE49-F238E27FC236}">
                <a16:creationId xmlns:a16="http://schemas.microsoft.com/office/drawing/2014/main" xmlns="" id="{8BC29F00-8301-4CEE-BA06-1D534F497092}"/>
              </a:ext>
            </a:extLst>
          </p:cNvPr>
          <p:cNvSpPr>
            <a:spLocks noGrp="1"/>
          </p:cNvSpPr>
          <p:nvPr>
            <p:ph type="body" sz="quarter" idx="15" hasCustomPrompt="1"/>
          </p:nvPr>
        </p:nvSpPr>
        <p:spPr>
          <a:xfrm>
            <a:off x="522685"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3" name="Текст 81">
            <a:extLst>
              <a:ext uri="{FF2B5EF4-FFF2-40B4-BE49-F238E27FC236}">
                <a16:creationId xmlns:a16="http://schemas.microsoft.com/office/drawing/2014/main" xmlns="" id="{348078F7-442A-4846-A477-54C056EEA031}"/>
              </a:ext>
            </a:extLst>
          </p:cNvPr>
          <p:cNvSpPr>
            <a:spLocks noGrp="1"/>
          </p:cNvSpPr>
          <p:nvPr>
            <p:ph type="body" sz="quarter" idx="14" hasCustomPrompt="1"/>
          </p:nvPr>
        </p:nvSpPr>
        <p:spPr>
          <a:xfrm>
            <a:off x="4641867"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6" name="Текст 84">
            <a:extLst>
              <a:ext uri="{FF2B5EF4-FFF2-40B4-BE49-F238E27FC236}">
                <a16:creationId xmlns:a16="http://schemas.microsoft.com/office/drawing/2014/main" xmlns="" id="{20846AFB-4D65-421E-BDFC-A127A1D58881}"/>
              </a:ext>
            </a:extLst>
          </p:cNvPr>
          <p:cNvSpPr>
            <a:spLocks noGrp="1"/>
          </p:cNvSpPr>
          <p:nvPr>
            <p:ph type="body" sz="quarter" idx="16" hasCustomPrompt="1"/>
          </p:nvPr>
        </p:nvSpPr>
        <p:spPr>
          <a:xfrm>
            <a:off x="4641867"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7" name="Дата 3">
            <a:extLst>
              <a:ext uri="{FF2B5EF4-FFF2-40B4-BE49-F238E27FC236}">
                <a16:creationId xmlns:a16="http://schemas.microsoft.com/office/drawing/2014/main" xmlns="" id="{4E14FBED-7310-4E87-BFA7-050A91D10F1A}"/>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88" name="Нижний колонтитул 4">
            <a:extLst>
              <a:ext uri="{FF2B5EF4-FFF2-40B4-BE49-F238E27FC236}">
                <a16:creationId xmlns:a16="http://schemas.microsoft.com/office/drawing/2014/main" xmlns="" id="{9D4E6D47-8B2E-4566-8B9E-294FAA0E60EB}"/>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89" name="Номер слайда 5">
            <a:extLst>
              <a:ext uri="{FF2B5EF4-FFF2-40B4-BE49-F238E27FC236}">
                <a16:creationId xmlns:a16="http://schemas.microsoft.com/office/drawing/2014/main" xmlns="" id="{100CAC88-3775-4C14-ABE2-A6DBB5137F52}"/>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949171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useBgFill="1">
        <p:nvSpPr>
          <p:cNvPr id="86" name="Прямоугольник 85">
            <a:extLst>
              <a:ext uri="{FF2B5EF4-FFF2-40B4-BE49-F238E27FC236}">
                <a16:creationId xmlns:a16="http://schemas.microsoft.com/office/drawing/2014/main" xmlns="" id="{91CF620B-CA95-44EA-ABB7-3C0D72771DB4}"/>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17" name="Прямоугольник 116">
            <a:extLst>
              <a:ext uri="{FF2B5EF4-FFF2-40B4-BE49-F238E27FC236}">
                <a16:creationId xmlns:a16="http://schemas.microsoft.com/office/drawing/2014/main" xmlns="" id="{25C8A854-6AD5-4EA8-ADB0-B4224410C3A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87" name="Группа 86">
            <a:extLst>
              <a:ext uri="{FF2B5EF4-FFF2-40B4-BE49-F238E27FC236}">
                <a16:creationId xmlns:a16="http://schemas.microsoft.com/office/drawing/2014/main" xmlns="" id="{3A155F89-2CC8-4507-9CAF-52B9C04F1C09}"/>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88" name="Прямая соединительная линия 87">
              <a:extLst>
                <a:ext uri="{FF2B5EF4-FFF2-40B4-BE49-F238E27FC236}">
                  <a16:creationId xmlns:a16="http://schemas.microsoft.com/office/drawing/2014/main" xmlns=""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a16="http://schemas.microsoft.com/office/drawing/2014/main" xmlns=""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xmlns=""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xmlns=""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Прямоугольник 45">
            <a:extLst>
              <a:ext uri="{FF2B5EF4-FFF2-40B4-BE49-F238E27FC236}">
                <a16:creationId xmlns:a16="http://schemas.microsoft.com/office/drawing/2014/main" xmlns="" id="{CC3AD463-404C-4576-AC21-F2558295325E}"/>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20" name="Прямоугольный треугольник 119">
            <a:extLst>
              <a:ext uri="{FF2B5EF4-FFF2-40B4-BE49-F238E27FC236}">
                <a16:creationId xmlns:a16="http://schemas.microsoft.com/office/drawing/2014/main" xmlns="" id="{2A73DFF6-076E-4BBC-9CDB-E1B24D9B6C48}"/>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2" name="Заголовок 1">
            <a:extLst>
              <a:ext uri="{FF2B5EF4-FFF2-40B4-BE49-F238E27FC236}">
                <a16:creationId xmlns:a16="http://schemas.microsoft.com/office/drawing/2014/main" xmlns="" id="{C9DE89C6-E571-4739-8BA7-D97BDCD1D16D}"/>
              </a:ext>
            </a:extLst>
          </p:cNvPr>
          <p:cNvSpPr>
            <a:spLocks noGrp="1"/>
          </p:cNvSpPr>
          <p:nvPr>
            <p:ph type="title" hasCustomPrompt="1"/>
          </p:nvPr>
        </p:nvSpPr>
        <p:spPr>
          <a:xfrm>
            <a:off x="1075701" y="441042"/>
            <a:ext cx="6992598" cy="1162258"/>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121" name="Текст 81">
            <a:extLst>
              <a:ext uri="{FF2B5EF4-FFF2-40B4-BE49-F238E27FC236}">
                <a16:creationId xmlns:a16="http://schemas.microsoft.com/office/drawing/2014/main" xmlns="" id="{24221B82-BDC2-43E4-9DC3-109392FCBFAA}"/>
              </a:ext>
            </a:extLst>
          </p:cNvPr>
          <p:cNvSpPr>
            <a:spLocks noGrp="1"/>
          </p:cNvSpPr>
          <p:nvPr>
            <p:ph type="body" sz="quarter" idx="13" hasCustomPrompt="1"/>
          </p:nvPr>
        </p:nvSpPr>
        <p:spPr>
          <a:xfrm>
            <a:off x="239818" y="1816398"/>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23" name="Текст 84">
            <a:extLst>
              <a:ext uri="{FF2B5EF4-FFF2-40B4-BE49-F238E27FC236}">
                <a16:creationId xmlns:a16="http://schemas.microsoft.com/office/drawing/2014/main" xmlns="" id="{F064B050-C9E2-4CBD-8063-8F72369DEA27}"/>
              </a:ext>
            </a:extLst>
          </p:cNvPr>
          <p:cNvSpPr>
            <a:spLocks noGrp="1"/>
          </p:cNvSpPr>
          <p:nvPr>
            <p:ph type="body" sz="quarter" idx="15" hasCustomPrompt="1"/>
          </p:nvPr>
        </p:nvSpPr>
        <p:spPr>
          <a:xfrm>
            <a:off x="239460" y="2595914"/>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2" name="Текст 81">
            <a:extLst>
              <a:ext uri="{FF2B5EF4-FFF2-40B4-BE49-F238E27FC236}">
                <a16:creationId xmlns:a16="http://schemas.microsoft.com/office/drawing/2014/main" xmlns="" id="{AB4DD233-B719-42EE-AE0F-930CABD5AA94}"/>
              </a:ext>
            </a:extLst>
          </p:cNvPr>
          <p:cNvSpPr>
            <a:spLocks noGrp="1"/>
          </p:cNvSpPr>
          <p:nvPr>
            <p:ph type="body" sz="quarter" idx="16" hasCustomPrompt="1"/>
          </p:nvPr>
        </p:nvSpPr>
        <p:spPr>
          <a:xfrm>
            <a:off x="3188954" y="182294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3" name="Текст 84">
            <a:extLst>
              <a:ext uri="{FF2B5EF4-FFF2-40B4-BE49-F238E27FC236}">
                <a16:creationId xmlns:a16="http://schemas.microsoft.com/office/drawing/2014/main" xmlns="" id="{E2F4A9D6-F113-40C1-B3C8-A9BDB2877263}"/>
              </a:ext>
            </a:extLst>
          </p:cNvPr>
          <p:cNvSpPr>
            <a:spLocks noGrp="1"/>
          </p:cNvSpPr>
          <p:nvPr>
            <p:ph type="body" sz="quarter" idx="17" hasCustomPrompt="1"/>
          </p:nvPr>
        </p:nvSpPr>
        <p:spPr>
          <a:xfrm>
            <a:off x="3188596" y="260245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4" name="Текст 81">
            <a:extLst>
              <a:ext uri="{FF2B5EF4-FFF2-40B4-BE49-F238E27FC236}">
                <a16:creationId xmlns:a16="http://schemas.microsoft.com/office/drawing/2014/main" xmlns="" id="{B5E6D4D3-9E8F-4D92-B05A-7E9BBD75948A}"/>
              </a:ext>
            </a:extLst>
          </p:cNvPr>
          <p:cNvSpPr>
            <a:spLocks noGrp="1"/>
          </p:cNvSpPr>
          <p:nvPr>
            <p:ph type="body" sz="quarter" idx="18" hasCustomPrompt="1"/>
          </p:nvPr>
        </p:nvSpPr>
        <p:spPr>
          <a:xfrm>
            <a:off x="6137732" y="182266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5" name="Текст 84">
            <a:extLst>
              <a:ext uri="{FF2B5EF4-FFF2-40B4-BE49-F238E27FC236}">
                <a16:creationId xmlns:a16="http://schemas.microsoft.com/office/drawing/2014/main" xmlns="" id="{9C80C61E-A8B2-4011-AE18-0294FFF88909}"/>
              </a:ext>
            </a:extLst>
          </p:cNvPr>
          <p:cNvSpPr>
            <a:spLocks noGrp="1"/>
          </p:cNvSpPr>
          <p:nvPr>
            <p:ph type="body" sz="quarter" idx="19" hasCustomPrompt="1"/>
          </p:nvPr>
        </p:nvSpPr>
        <p:spPr>
          <a:xfrm>
            <a:off x="6137374" y="260217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25" name="Дата 3">
            <a:extLst>
              <a:ext uri="{FF2B5EF4-FFF2-40B4-BE49-F238E27FC236}">
                <a16:creationId xmlns:a16="http://schemas.microsoft.com/office/drawing/2014/main" xmlns="" id="{DEB76336-3978-4E04-820F-CCD4115F0AF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126" name="Нижний колонтитул 4">
            <a:extLst>
              <a:ext uri="{FF2B5EF4-FFF2-40B4-BE49-F238E27FC236}">
                <a16:creationId xmlns:a16="http://schemas.microsoft.com/office/drawing/2014/main" xmlns="" id="{296D1F50-7662-4B72-8D59-73594E51901D}"/>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127" name="Номер слайда 5">
            <a:extLst>
              <a:ext uri="{FF2B5EF4-FFF2-40B4-BE49-F238E27FC236}">
                <a16:creationId xmlns:a16="http://schemas.microsoft.com/office/drawing/2014/main" xmlns="" id="{DEDEAF7E-D577-4B93-BAE4-358F8963B0DF}"/>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59528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useBgFill="1">
        <p:nvSpPr>
          <p:cNvPr id="51" name="Прямоугольник 50">
            <a:extLst>
              <a:ext uri="{FF2B5EF4-FFF2-40B4-BE49-F238E27FC236}">
                <a16:creationId xmlns:a16="http://schemas.microsoft.com/office/drawing/2014/main" xmlns="" id="{4987528D-293D-419F-B6B1-A104443B2F85}"/>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2" name="Прямоугольник 51">
            <a:extLst>
              <a:ext uri="{FF2B5EF4-FFF2-40B4-BE49-F238E27FC236}">
                <a16:creationId xmlns:a16="http://schemas.microsoft.com/office/drawing/2014/main" xmlns="" id="{AA467263-FC60-4269-BE10-A00F3AE96AB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3" name="Прямоугольный треугольник 52">
            <a:extLst>
              <a:ext uri="{FF2B5EF4-FFF2-40B4-BE49-F238E27FC236}">
                <a16:creationId xmlns:a16="http://schemas.microsoft.com/office/drawing/2014/main" xmlns="" id="{0A2143FD-5B7E-4844-9056-07C72D17C935}"/>
              </a:ext>
              <a:ext uri="{C183D7F6-B498-43B3-948B-1728B52AA6E4}">
                <adec:decorative xmlns:adec="http://schemas.microsoft.com/office/drawing/2017/decorative" xmlns="" val="1"/>
              </a:ext>
            </a:extLst>
          </p:cNvPr>
          <p:cNvSpPr/>
          <p:nvPr userDrawn="1"/>
        </p:nvSpPr>
        <p:spPr>
          <a:xfrm rot="13500000">
            <a:off x="-269989" y="2744558"/>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4" name="Блок-схема: Документ 53">
            <a:extLst>
              <a:ext uri="{FF2B5EF4-FFF2-40B4-BE49-F238E27FC236}">
                <a16:creationId xmlns:a16="http://schemas.microsoft.com/office/drawing/2014/main" xmlns="" id="{FD193356-2BA7-4BBE-A881-735188BBDB3F}"/>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5" name="Группа 54">
            <a:extLst>
              <a:ext uri="{FF2B5EF4-FFF2-40B4-BE49-F238E27FC236}">
                <a16:creationId xmlns:a16="http://schemas.microsoft.com/office/drawing/2014/main" xmlns="" id="{BABB6A4E-AAF5-46BC-AF70-EFB826898F06}"/>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56" name="Прямая соединительная линия 55">
              <a:extLst>
                <a:ext uri="{FF2B5EF4-FFF2-40B4-BE49-F238E27FC236}">
                  <a16:creationId xmlns:a16="http://schemas.microsoft.com/office/drawing/2014/main" xmlns=""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xmlns=""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xmlns=""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xmlns=""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xmlns=""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xmlns=""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xmlns=""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xmlns=""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xmlns=""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xmlns=""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a16="http://schemas.microsoft.com/office/drawing/2014/main" xmlns=""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a:extLst>
                <a:ext uri="{FF2B5EF4-FFF2-40B4-BE49-F238E27FC236}">
                  <a16:creationId xmlns:a16="http://schemas.microsoft.com/office/drawing/2014/main" xmlns=""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xmlns=""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xmlns=""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xmlns=""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a16="http://schemas.microsoft.com/office/drawing/2014/main" xmlns=""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a16="http://schemas.microsoft.com/office/drawing/2014/main" xmlns=""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a16="http://schemas.microsoft.com/office/drawing/2014/main" xmlns=""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a16="http://schemas.microsoft.com/office/drawing/2014/main" xmlns=""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xmlns=""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xmlns=""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xmlns=""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xmlns="" id="{38B22350-AB76-4020-9872-4E63DFBF96A3}"/>
              </a:ext>
            </a:extLst>
          </p:cNvPr>
          <p:cNvSpPr>
            <a:spLocks noGrp="1"/>
          </p:cNvSpPr>
          <p:nvPr>
            <p:ph type="title" hasCustomPrompt="1"/>
          </p:nvPr>
        </p:nvSpPr>
        <p:spPr>
          <a:xfrm>
            <a:off x="333453" y="689390"/>
            <a:ext cx="4098919" cy="2637455"/>
          </a:xfrm>
          <a:prstGeom prst="rect">
            <a:avLst/>
          </a:prstGeom>
        </p:spPr>
        <p:txBody>
          <a:bodyPr rtlCol="0" anchor="b"/>
          <a:lstStyle>
            <a:lvl1pPr>
              <a:defRPr>
                <a:solidFill>
                  <a:schemeClr val="tx2"/>
                </a:solidFill>
              </a:defRPr>
            </a:lvl1pPr>
          </a:lstStyle>
          <a:p>
            <a:pPr rtl="0"/>
            <a:r>
              <a:rPr lang="ru-RU" noProof="0"/>
              <a:t>Заголовок слайда</a:t>
            </a:r>
          </a:p>
        </p:txBody>
      </p:sp>
      <p:sp>
        <p:nvSpPr>
          <p:cNvPr id="86" name="Подзаголовок 2">
            <a:extLst>
              <a:ext uri="{FF2B5EF4-FFF2-40B4-BE49-F238E27FC236}">
                <a16:creationId xmlns:a16="http://schemas.microsoft.com/office/drawing/2014/main" xmlns="" id="{89A872D6-4D76-4CD1-9873-C29D72DFD68D}"/>
              </a:ext>
            </a:extLst>
          </p:cNvPr>
          <p:cNvSpPr>
            <a:spLocks noGrp="1"/>
          </p:cNvSpPr>
          <p:nvPr>
            <p:ph type="subTitle" idx="1"/>
          </p:nvPr>
        </p:nvSpPr>
        <p:spPr>
          <a:xfrm>
            <a:off x="339857" y="3602038"/>
            <a:ext cx="4060691" cy="1560594"/>
          </a:xfrm>
          <a:prstGeom prst="rect">
            <a:avLst/>
          </a:prstGeom>
        </p:spPr>
        <p:txBody>
          <a:bodyPr rtlCol="0"/>
          <a:lstStyle>
            <a:lvl1pPr marL="0" indent="0">
              <a:lnSpc>
                <a:spcPct val="100000"/>
              </a:lnSpc>
              <a:buNone/>
              <a:defRPr sz="1350">
                <a:solidFill>
                  <a:schemeClr val="tx2"/>
                </a:solidFill>
                <a:latin typeface="Calibri" panose="020F0502020204030204" pitchFamily="34" charset="0"/>
              </a:defRPr>
            </a:lvl1pPr>
          </a:lstStyle>
          <a:p>
            <a:pPr algn="l" rtl="0">
              <a:lnSpc>
                <a:spcPct val="110000"/>
              </a:lnSpc>
            </a:pPr>
            <a:r>
              <a:rPr lang="ru-RU" noProof="0">
                <a:solidFill>
                  <a:schemeClr val="tx2">
                    <a:alpha val="80000"/>
                  </a:schemeClr>
                </a:solidFill>
              </a:rPr>
              <a:t>Образец подзаголовка</a:t>
            </a:r>
          </a:p>
        </p:txBody>
      </p:sp>
      <p:sp>
        <p:nvSpPr>
          <p:cNvPr id="91" name="Дата 3">
            <a:extLst>
              <a:ext uri="{FF2B5EF4-FFF2-40B4-BE49-F238E27FC236}">
                <a16:creationId xmlns:a16="http://schemas.microsoft.com/office/drawing/2014/main" xmlns="" id="{4986AE78-551F-477B-AF47-E26167A61C6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7" name="Рисунок 4">
            <a:extLst>
              <a:ext uri="{FF2B5EF4-FFF2-40B4-BE49-F238E27FC236}">
                <a16:creationId xmlns:a16="http://schemas.microsoft.com/office/drawing/2014/main" xmlns="" id="{5C9DFB21-140A-4BCA-8D67-8581312FE9D8}"/>
              </a:ext>
            </a:extLst>
          </p:cNvPr>
          <p:cNvSpPr>
            <a:spLocks noGrp="1"/>
          </p:cNvSpPr>
          <p:nvPr>
            <p:ph type="pic" sz="quarter" idx="15" hasCustomPrompt="1"/>
          </p:nvPr>
        </p:nvSpPr>
        <p:spPr>
          <a:xfrm>
            <a:off x="4497473" y="443885"/>
            <a:ext cx="4432373" cy="5879389"/>
          </a:xfrm>
          <a:prstGeom prst="ellipse">
            <a:avLst/>
          </a:prstGeom>
        </p:spPr>
        <p:txBody>
          <a:bodyPr rtlCol="0" anchor="ctr"/>
          <a:lstStyle>
            <a:lvl1pPr marL="0" indent="0" algn="ctr">
              <a:buNone/>
              <a:defRPr sz="1500">
                <a:solidFill>
                  <a:schemeClr val="tx1"/>
                </a:solidFill>
                <a:latin typeface="Calibri" panose="020F0502020204030204" pitchFamily="34" charset="0"/>
              </a:defRPr>
            </a:lvl1pPr>
          </a:lstStyle>
          <a:p>
            <a:pPr rtl="0"/>
            <a:r>
              <a:rPr lang="ru-RU" noProof="0"/>
              <a:t>Щелкните, чтобы добавить фотографию</a:t>
            </a:r>
          </a:p>
        </p:txBody>
      </p:sp>
      <p:sp>
        <p:nvSpPr>
          <p:cNvPr id="92" name="Нижний колонтитул 4">
            <a:extLst>
              <a:ext uri="{FF2B5EF4-FFF2-40B4-BE49-F238E27FC236}">
                <a16:creationId xmlns:a16="http://schemas.microsoft.com/office/drawing/2014/main" xmlns="" id="{19C3F2E1-5471-4835-8A24-5F00674FDEFA}"/>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93" name="Номер слайда 5">
            <a:extLst>
              <a:ext uri="{FF2B5EF4-FFF2-40B4-BE49-F238E27FC236}">
                <a16:creationId xmlns:a16="http://schemas.microsoft.com/office/drawing/2014/main" xmlns="" id="{24B165E2-B012-4272-BBB2-66D70B29AEDC}"/>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83354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Заголовок">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D1C27E24-5B5B-4605-9165-13141795F0CE}"/>
              </a:ext>
            </a:extLst>
          </p:cNvPr>
          <p:cNvSpPr>
            <a:spLocks noGrp="1"/>
          </p:cNvSpPr>
          <p:nvPr>
            <p:ph type="title" hasCustomPrompt="1"/>
          </p:nvPr>
        </p:nvSpPr>
        <p:spPr>
          <a:xfrm>
            <a:off x="0" y="3672869"/>
            <a:ext cx="9143999"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rtlCol="0" anchor="ctr"/>
          <a:lstStyle>
            <a:lvl1pPr marL="548640" algn="l">
              <a:lnSpc>
                <a:spcPct val="100000"/>
              </a:lnSpc>
              <a:spcBef>
                <a:spcPts val="600"/>
              </a:spcBef>
              <a:defRPr sz="4050"/>
            </a:lvl1pPr>
          </a:lstStyle>
          <a:p>
            <a:pPr rtl="0"/>
            <a:r>
              <a:rPr lang="ru-RU" noProof="0"/>
              <a:t>Щелкните заголовок</a:t>
            </a:r>
          </a:p>
        </p:txBody>
      </p:sp>
      <p:sp>
        <p:nvSpPr>
          <p:cNvPr id="6" name="Рисунок 5">
            <a:extLst>
              <a:ext uri="{FF2B5EF4-FFF2-40B4-BE49-F238E27FC236}">
                <a16:creationId xmlns:a16="http://schemas.microsoft.com/office/drawing/2014/main" xmlns="" id="{B290432B-E439-40FF-A9AA-F20D8672B1D6}"/>
              </a:ext>
            </a:extLst>
          </p:cNvPr>
          <p:cNvSpPr>
            <a:spLocks noGrp="1"/>
          </p:cNvSpPr>
          <p:nvPr>
            <p:ph type="pic" sz="quarter" idx="13" hasCustomPrompt="1"/>
          </p:nvPr>
        </p:nvSpPr>
        <p:spPr>
          <a:xfrm>
            <a:off x="0" y="0"/>
            <a:ext cx="9143999"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rtlCol="0">
            <a:noAutofit/>
          </a:bodyPr>
          <a:lstStyle>
            <a:lvl1pPr marL="0" indent="0" algn="ctr">
              <a:buNone/>
              <a:defRPr>
                <a:solidFill>
                  <a:schemeClr val="accent5"/>
                </a:solidFill>
                <a:latin typeface="Calibri" panose="020F0502020204030204" pitchFamily="34" charset="0"/>
              </a:defRPr>
            </a:lvl1pPr>
          </a:lstStyle>
          <a:p>
            <a:pPr rtl="0"/>
            <a:r>
              <a:rPr lang="ru-RU" noProof="0"/>
              <a:t>Вставьте здесь фото</a:t>
            </a:r>
          </a:p>
        </p:txBody>
      </p:sp>
      <p:sp>
        <p:nvSpPr>
          <p:cNvPr id="13" name="Текст 7">
            <a:extLst>
              <a:ext uri="{FF2B5EF4-FFF2-40B4-BE49-F238E27FC236}">
                <a16:creationId xmlns:a16="http://schemas.microsoft.com/office/drawing/2014/main" xmlns="" id="{5FD77643-24B8-4D2F-9CCC-3BCE807F703F}"/>
              </a:ext>
            </a:extLst>
          </p:cNvPr>
          <p:cNvSpPr>
            <a:spLocks noGrp="1"/>
          </p:cNvSpPr>
          <p:nvPr>
            <p:ph type="body" sz="quarter" idx="15" hasCustomPrompt="1"/>
          </p:nvPr>
        </p:nvSpPr>
        <p:spPr>
          <a:xfrm>
            <a:off x="5943600" y="4246791"/>
            <a:ext cx="2686050" cy="2081213"/>
          </a:xfrm>
          <a:prstGeom prst="rect">
            <a:avLst/>
          </a:prstGeom>
        </p:spPr>
        <p:txBody>
          <a:bodyPr rtlCol="0" anchor="ctr"/>
          <a:lstStyle>
            <a:lvl1pPr marL="0" indent="0">
              <a:buNone/>
              <a:defRPr>
                <a:latin typeface="Calibri" panose="020F0502020204030204" pitchFamily="34" charset="0"/>
              </a:defRPr>
            </a:lvl1pPr>
          </a:lstStyle>
          <a:p>
            <a:pPr lvl="0" rtl="0"/>
            <a:r>
              <a:rPr lang="ru-RU" noProof="0"/>
              <a:t>Подзаголовок слайда</a:t>
            </a:r>
          </a:p>
        </p:txBody>
      </p:sp>
    </p:spTree>
    <p:extLst>
      <p:ext uri="{BB962C8B-B14F-4D97-AF65-F5344CB8AC3E}">
        <p14:creationId xmlns:p14="http://schemas.microsoft.com/office/powerpoint/2010/main" val="1576603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0F25F0BC-3414-4A4E-82FD-7DE1761A554A}"/>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5136E80E-F44A-4A08-AD5C-C4E6E83A717C}"/>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олилиния: фигура 3">
            <a:extLst>
              <a:ext uri="{FF2B5EF4-FFF2-40B4-BE49-F238E27FC236}">
                <a16:creationId xmlns:a16="http://schemas.microsoft.com/office/drawing/2014/main" xmlns="" id="{C4F02106-B95B-4137-ABA0-DE89F9345654}"/>
              </a:ext>
              <a:ext uri="{C183D7F6-B498-43B3-948B-1728B52AA6E4}">
                <adec:decorative xmlns:adec="http://schemas.microsoft.com/office/drawing/2017/decorative" xmlns="" val="1"/>
              </a:ext>
            </a:extLst>
          </p:cNvPr>
          <p:cNvSpPr/>
          <p:nvPr userDrawn="1"/>
        </p:nvSpPr>
        <p:spPr>
          <a:xfrm rot="10800000">
            <a:off x="2330" y="-6055"/>
            <a:ext cx="9139340"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350">
              <a:solidFill>
                <a:prstClr val="white"/>
              </a:solidFill>
              <a:latin typeface="Calibri" panose="020F0502020204030204" pitchFamily="34" charset="0"/>
            </a:endParaRPr>
          </a:p>
        </p:txBody>
      </p:sp>
      <p:sp>
        <p:nvSpPr>
          <p:cNvPr id="5" name="Прямоугольный треугольник 4">
            <a:extLst>
              <a:ext uri="{FF2B5EF4-FFF2-40B4-BE49-F238E27FC236}">
                <a16:creationId xmlns:a16="http://schemas.microsoft.com/office/drawing/2014/main" xmlns="" id="{86F50E1B-B981-4FF3-B7D0-ED31A0707BAE}"/>
              </a:ext>
              <a:ext uri="{C183D7F6-B498-43B3-948B-1728B52AA6E4}">
                <adec:decorative xmlns:adec="http://schemas.microsoft.com/office/drawing/2017/decorative" xmlns="" val="1"/>
              </a:ext>
            </a:extLst>
          </p:cNvPr>
          <p:cNvSpPr/>
          <p:nvPr userDrawn="1"/>
        </p:nvSpPr>
        <p:spPr>
          <a:xfrm rot="13500000">
            <a:off x="-271213" y="3606485"/>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6" name="Полилиния: Фигура 5">
            <a:extLst>
              <a:ext uri="{FF2B5EF4-FFF2-40B4-BE49-F238E27FC236}">
                <a16:creationId xmlns:a16="http://schemas.microsoft.com/office/drawing/2014/main" xmlns="" id="{0AE35541-C201-4A8C-8E97-2CF46579AF03}"/>
              </a:ext>
              <a:ext uri="{C183D7F6-B498-43B3-948B-1728B52AA6E4}">
                <adec:decorative xmlns:adec="http://schemas.microsoft.com/office/drawing/2017/decorative" xmlns="" val="1"/>
              </a:ext>
            </a:extLst>
          </p:cNvPr>
          <p:cNvSpPr/>
          <p:nvPr userDrawn="1"/>
        </p:nvSpPr>
        <p:spPr>
          <a:xfrm>
            <a:off x="27205" y="5198354"/>
            <a:ext cx="1952194"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7" name="Группа 6">
            <a:extLst>
              <a:ext uri="{FF2B5EF4-FFF2-40B4-BE49-F238E27FC236}">
                <a16:creationId xmlns:a16="http://schemas.microsoft.com/office/drawing/2014/main" xmlns="" id="{2D77D8A9-52A9-426B-A7FA-8F0D57A03862}"/>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8" name="Прямая соединительная линия 7">
              <a:extLst>
                <a:ext uri="{FF2B5EF4-FFF2-40B4-BE49-F238E27FC236}">
                  <a16:creationId xmlns:a16="http://schemas.microsoft.com/office/drawing/2014/main" xmlns=""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Заголовок 1">
            <a:extLst>
              <a:ext uri="{FF2B5EF4-FFF2-40B4-BE49-F238E27FC236}">
                <a16:creationId xmlns:a16="http://schemas.microsoft.com/office/drawing/2014/main" xmlns="" id="{5DF337DA-C179-4649-9021-51ECBB849B65}"/>
              </a:ext>
            </a:extLst>
          </p:cNvPr>
          <p:cNvSpPr>
            <a:spLocks noGrp="1"/>
          </p:cNvSpPr>
          <p:nvPr>
            <p:ph type="title"/>
          </p:nvPr>
        </p:nvSpPr>
        <p:spPr>
          <a:xfrm>
            <a:off x="342900" y="3520914"/>
            <a:ext cx="4164311" cy="2727486"/>
          </a:xfrm>
          <a:prstGeom prst="rect">
            <a:avLst/>
          </a:prstGeom>
        </p:spPr>
        <p:txBody>
          <a:bodyPr rtlCol="0" anchor="t">
            <a:normAutofit/>
          </a:bodyPr>
          <a:lstStyle>
            <a:lvl1pPr>
              <a:defRPr>
                <a:solidFill>
                  <a:schemeClr val="tx2"/>
                </a:solidFill>
              </a:defRPr>
            </a:lvl1pPr>
          </a:lstStyle>
          <a:p>
            <a:pPr rtl="0">
              <a:lnSpc>
                <a:spcPct val="110000"/>
              </a:lnSpc>
            </a:pPr>
            <a:r>
              <a:rPr lang="ru-RU" noProof="0">
                <a:solidFill>
                  <a:schemeClr val="tx2"/>
                </a:solidFill>
                <a:cs typeface="Posterama" panose="020B0504020200020000" pitchFamily="34" charset="0"/>
              </a:rPr>
              <a:t>Образец заголовка</a:t>
            </a:r>
          </a:p>
        </p:txBody>
      </p:sp>
      <p:sp>
        <p:nvSpPr>
          <p:cNvPr id="50" name="Рисунок 44">
            <a:extLst>
              <a:ext uri="{FF2B5EF4-FFF2-40B4-BE49-F238E27FC236}">
                <a16:creationId xmlns:a16="http://schemas.microsoft.com/office/drawing/2014/main" xmlns="" id="{CDAEDC08-93B5-4CC2-A77F-91F47AD1D735}"/>
              </a:ext>
            </a:extLst>
          </p:cNvPr>
          <p:cNvSpPr>
            <a:spLocks noGrp="1"/>
          </p:cNvSpPr>
          <p:nvPr>
            <p:ph type="pic" sz="quarter" idx="13" hasCustomPrompt="1"/>
          </p:nvPr>
        </p:nvSpPr>
        <p:spPr>
          <a:xfrm>
            <a:off x="142875" y="195264"/>
            <a:ext cx="4377929" cy="2960687"/>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51" name="Рисунок 48">
            <a:extLst>
              <a:ext uri="{FF2B5EF4-FFF2-40B4-BE49-F238E27FC236}">
                <a16:creationId xmlns:a16="http://schemas.microsoft.com/office/drawing/2014/main" xmlns="" id="{C34DF4FD-6356-4CA5-9E6F-749666E2D43A}"/>
              </a:ext>
            </a:extLst>
          </p:cNvPr>
          <p:cNvSpPr>
            <a:spLocks noGrp="1"/>
          </p:cNvSpPr>
          <p:nvPr>
            <p:ph type="pic" sz="quarter" idx="14" hasCustomPrompt="1"/>
          </p:nvPr>
        </p:nvSpPr>
        <p:spPr>
          <a:xfrm>
            <a:off x="4623199" y="184841"/>
            <a:ext cx="4381497" cy="2987199"/>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39" name="Объект 38">
            <a:extLst>
              <a:ext uri="{FF2B5EF4-FFF2-40B4-BE49-F238E27FC236}">
                <a16:creationId xmlns:a16="http://schemas.microsoft.com/office/drawing/2014/main" xmlns="" id="{9C696AEE-49AB-4D07-90D6-AD1902517231}"/>
              </a:ext>
            </a:extLst>
          </p:cNvPr>
          <p:cNvSpPr>
            <a:spLocks noGrp="1"/>
          </p:cNvSpPr>
          <p:nvPr>
            <p:ph sz="quarter" idx="15" hasCustomPrompt="1"/>
          </p:nvPr>
        </p:nvSpPr>
        <p:spPr>
          <a:xfrm>
            <a:off x="4642247" y="3525612"/>
            <a:ext cx="4362450" cy="2720975"/>
          </a:xfrm>
          <a:prstGeom prst="rect">
            <a:avLst/>
          </a:prstGeom>
        </p:spPr>
        <p:txBody>
          <a:bodyPr rtlCol="0"/>
          <a:lstStyle>
            <a:lvl1pPr marL="0" indent="0">
              <a:buNone/>
              <a:defRPr sz="1800">
                <a:solidFill>
                  <a:schemeClr val="tx2"/>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52" name="Дата 3">
            <a:extLst>
              <a:ext uri="{FF2B5EF4-FFF2-40B4-BE49-F238E27FC236}">
                <a16:creationId xmlns:a16="http://schemas.microsoft.com/office/drawing/2014/main" xmlns="" id="{CEABCB88-BA9F-47D3-A787-DF88895F2557}"/>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53" name="Нижний колонтитул 4">
            <a:extLst>
              <a:ext uri="{FF2B5EF4-FFF2-40B4-BE49-F238E27FC236}">
                <a16:creationId xmlns:a16="http://schemas.microsoft.com/office/drawing/2014/main" xmlns="" id="{6244155B-5D28-4D19-90C2-1FBB57AA8E80}"/>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54" name="Номер слайда 5">
            <a:extLst>
              <a:ext uri="{FF2B5EF4-FFF2-40B4-BE49-F238E27FC236}">
                <a16:creationId xmlns:a16="http://schemas.microsoft.com/office/drawing/2014/main" xmlns="" id="{E2F1D5A7-A160-4678-8595-C5E217295F85}"/>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892359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88878880-76F2-45B5-916B-36E7EE2B1CFF}"/>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1B75C3C8-6E32-4269-9316-DC942E00A4E2}"/>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47C2144-3704-461F-AEA4-5AD7F2A4BA9E}"/>
              </a:ext>
              <a:ext uri="{C183D7F6-B498-43B3-948B-1728B52AA6E4}">
                <adec:decorative xmlns:adec="http://schemas.microsoft.com/office/drawing/2017/decorative" xmlns="" val="1"/>
              </a:ext>
            </a:extLst>
          </p:cNvPr>
          <p:cNvSpPr/>
          <p:nvPr userDrawn="1"/>
        </p:nvSpPr>
        <p:spPr>
          <a:xfrm rot="13500000">
            <a:off x="-284145" y="1630180"/>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 name="Блок-схема: Документ 4">
            <a:extLst>
              <a:ext uri="{FF2B5EF4-FFF2-40B4-BE49-F238E27FC236}">
                <a16:creationId xmlns:a16="http://schemas.microsoft.com/office/drawing/2014/main" xmlns="" id="{5C2F4A0D-E022-45C1-A4F2-BDD40ECBB273}"/>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6" name="Группа 5">
            <a:extLst>
              <a:ext uri="{FF2B5EF4-FFF2-40B4-BE49-F238E27FC236}">
                <a16:creationId xmlns:a16="http://schemas.microsoft.com/office/drawing/2014/main" xmlns="" id="{3B95DAD1-C9F8-42EA-938C-AD799D0D1D1F}"/>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7" name="Прямая соединительная линия 6">
              <a:extLst>
                <a:ext uri="{FF2B5EF4-FFF2-40B4-BE49-F238E27FC236}">
                  <a16:creationId xmlns:a16="http://schemas.microsoft.com/office/drawing/2014/main" xmlns=""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Заголовок 1">
            <a:extLst>
              <a:ext uri="{FF2B5EF4-FFF2-40B4-BE49-F238E27FC236}">
                <a16:creationId xmlns:a16="http://schemas.microsoft.com/office/drawing/2014/main" xmlns="" id="{EBBBF2BB-36BE-45E7-A35B-260E76E7D477}"/>
              </a:ext>
            </a:extLst>
          </p:cNvPr>
          <p:cNvSpPr>
            <a:spLocks noGrp="1"/>
          </p:cNvSpPr>
          <p:nvPr>
            <p:ph type="title"/>
          </p:nvPr>
        </p:nvSpPr>
        <p:spPr>
          <a:xfrm>
            <a:off x="342900" y="725468"/>
            <a:ext cx="4057648" cy="1982171"/>
          </a:xfrm>
          <a:prstGeom prst="rect">
            <a:avLst/>
          </a:prstGeom>
        </p:spPr>
        <p:txBody>
          <a:bodyPr rtlCol="0">
            <a:normAutofit/>
          </a:body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2" name="Объект 38">
            <a:extLst>
              <a:ext uri="{FF2B5EF4-FFF2-40B4-BE49-F238E27FC236}">
                <a16:creationId xmlns:a16="http://schemas.microsoft.com/office/drawing/2014/main" xmlns="" id="{03257FF4-6F58-4A1E-866D-198569F9174B}"/>
              </a:ext>
            </a:extLst>
          </p:cNvPr>
          <p:cNvSpPr>
            <a:spLocks noGrp="1"/>
          </p:cNvSpPr>
          <p:nvPr>
            <p:ph sz="quarter" idx="15" hasCustomPrompt="1"/>
          </p:nvPr>
        </p:nvSpPr>
        <p:spPr>
          <a:xfrm>
            <a:off x="339828" y="2957666"/>
            <a:ext cx="4157643" cy="3358733"/>
          </a:xfrm>
          <a:prstGeom prst="rect">
            <a:avLst/>
          </a:prstGeom>
        </p:spPr>
        <p:txBody>
          <a:bodyPr rtlCol="0"/>
          <a:lstStyle>
            <a:lvl1pPr marL="0" indent="0">
              <a:lnSpc>
                <a:spcPct val="120000"/>
              </a:lnSpc>
              <a:buNone/>
              <a:defRPr sz="1350">
                <a:solidFill>
                  <a:schemeClr val="bg1"/>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44" name="Рисунок 42">
            <a:extLst>
              <a:ext uri="{FF2B5EF4-FFF2-40B4-BE49-F238E27FC236}">
                <a16:creationId xmlns:a16="http://schemas.microsoft.com/office/drawing/2014/main" xmlns="" id="{32195099-4E20-48F3-8272-F12592AD44FC}"/>
              </a:ext>
            </a:extLst>
          </p:cNvPr>
          <p:cNvSpPr>
            <a:spLocks noGrp="1"/>
          </p:cNvSpPr>
          <p:nvPr>
            <p:ph type="pic" sz="quarter" idx="13" hasCustomPrompt="1"/>
          </p:nvPr>
        </p:nvSpPr>
        <p:spPr>
          <a:xfrm>
            <a:off x="4964906" y="725488"/>
            <a:ext cx="4041368" cy="5519467"/>
          </a:xfrm>
          <a:prstGeom prst="rect">
            <a:avLst/>
          </a:prstGeom>
        </p:spPr>
        <p:txBody>
          <a:bodyPr rtlCol="0"/>
          <a:lstStyle>
            <a:lvl1pPr marL="0" indent="0" algn="ctr">
              <a:buNone/>
              <a:defRPr>
                <a:latin typeface="Calibri" panose="020F0502020204030204" pitchFamily="34" charset="0"/>
              </a:defRPr>
            </a:lvl1pPr>
          </a:lstStyle>
          <a:p>
            <a:pPr rtl="0"/>
            <a:r>
              <a:rPr lang="ru-RU" noProof="0"/>
              <a:t>Вставьте здесь фото</a:t>
            </a:r>
          </a:p>
        </p:txBody>
      </p:sp>
      <p:sp>
        <p:nvSpPr>
          <p:cNvPr id="39" name="Дата 3">
            <a:extLst>
              <a:ext uri="{FF2B5EF4-FFF2-40B4-BE49-F238E27FC236}">
                <a16:creationId xmlns:a16="http://schemas.microsoft.com/office/drawing/2014/main" xmlns="" id="{CFCED92E-6EA8-410D-90AD-DF0B229BF33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0" name="Нижний колонтитул 4">
            <a:extLst>
              <a:ext uri="{FF2B5EF4-FFF2-40B4-BE49-F238E27FC236}">
                <a16:creationId xmlns:a16="http://schemas.microsoft.com/office/drawing/2014/main" xmlns="" id="{FC6D7D3E-FCD8-42CA-A1BB-9112B553057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1" name="Номер слайда 5">
            <a:extLst>
              <a:ext uri="{FF2B5EF4-FFF2-40B4-BE49-F238E27FC236}">
                <a16:creationId xmlns:a16="http://schemas.microsoft.com/office/drawing/2014/main" xmlns="" id="{A49CA3E6-DD23-4395-AE34-560EA1122353}"/>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412181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46" name="Заголовок 1">
            <a:extLst>
              <a:ext uri="{FF2B5EF4-FFF2-40B4-BE49-F238E27FC236}">
                <a16:creationId xmlns:a16="http://schemas.microsoft.com/office/drawing/2014/main" xmlns="" id="{0B54C968-9162-4E94-9F00-9921A43337D8}"/>
              </a:ext>
            </a:extLst>
          </p:cNvPr>
          <p:cNvSpPr>
            <a:spLocks noGrp="1"/>
          </p:cNvSpPr>
          <p:nvPr>
            <p:ph type="ctrTitle"/>
          </p:nvPr>
        </p:nvSpPr>
        <p:spPr>
          <a:xfrm>
            <a:off x="-7418" y="1"/>
            <a:ext cx="4626137"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rtlCol="0"/>
          <a:lstStyle/>
          <a:p>
            <a:pPr algn="l"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45" name="Рисунок 44">
            <a:extLst>
              <a:ext uri="{FF2B5EF4-FFF2-40B4-BE49-F238E27FC236}">
                <a16:creationId xmlns:a16="http://schemas.microsoft.com/office/drawing/2014/main" xmlns="" id="{BA990E7A-F299-4210-97ED-B2240FAF8D7D}"/>
              </a:ext>
            </a:extLst>
          </p:cNvPr>
          <p:cNvSpPr>
            <a:spLocks noGrp="1"/>
          </p:cNvSpPr>
          <p:nvPr>
            <p:ph type="pic" sz="quarter" idx="10" hasCustomPrompt="1"/>
          </p:nvPr>
        </p:nvSpPr>
        <p:spPr>
          <a:xfrm>
            <a:off x="3493294" y="1"/>
            <a:ext cx="5650706"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rtlCol="0">
            <a:noAutofit/>
          </a:bodyPr>
          <a:lstStyle>
            <a:lvl1pPr marL="0" indent="0" algn="ctr">
              <a:buNone/>
              <a:defRPr>
                <a:solidFill>
                  <a:schemeClr val="tx1"/>
                </a:solidFill>
                <a:latin typeface="Calibri" panose="020F0502020204030204" pitchFamily="34" charset="0"/>
              </a:defRPr>
            </a:lvl1pPr>
          </a:lstStyle>
          <a:p>
            <a:pPr rtl="0"/>
            <a:r>
              <a:rPr lang="ru-RU" noProof="0"/>
              <a:t>Вставьте здесь фото</a:t>
            </a:r>
          </a:p>
        </p:txBody>
      </p:sp>
      <p:sp>
        <p:nvSpPr>
          <p:cNvPr id="36" name="Подзаголовок 2">
            <a:extLst>
              <a:ext uri="{FF2B5EF4-FFF2-40B4-BE49-F238E27FC236}">
                <a16:creationId xmlns:a16="http://schemas.microsoft.com/office/drawing/2014/main" xmlns="" id="{74108930-733F-4442-A067-3D79F6C096BE}"/>
              </a:ext>
            </a:extLst>
          </p:cNvPr>
          <p:cNvSpPr>
            <a:spLocks noGrp="1"/>
          </p:cNvSpPr>
          <p:nvPr>
            <p:ph type="subTitle" idx="1" hasCustomPrompt="1"/>
          </p:nvPr>
        </p:nvSpPr>
        <p:spPr>
          <a:xfrm>
            <a:off x="403057" y="4072045"/>
            <a:ext cx="3425993" cy="1495379"/>
          </a:xfrm>
          <a:prstGeom prst="rect">
            <a:avLst/>
          </a:prstGeom>
        </p:spPr>
        <p:txBody>
          <a:bodyPr rtlCol="0"/>
          <a:lstStyle>
            <a:lvl1pPr marL="0" indent="0" algn="l" rtl="0">
              <a:lnSpc>
                <a:spcPct val="110000"/>
              </a:lnSpc>
              <a:buNone/>
              <a:tabLst>
                <a:tab pos="3514725" algn="l"/>
              </a:tabLst>
              <a:defRPr>
                <a:latin typeface="Calibri" panose="020F0502020204030204" pitchFamily="34" charset="0"/>
              </a:defRPr>
            </a:lvl1pPr>
          </a:lstStyle>
          <a:p>
            <a:pPr algn="l"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Tree>
    <p:extLst>
      <p:ext uri="{BB962C8B-B14F-4D97-AF65-F5344CB8AC3E}">
        <p14:creationId xmlns:p14="http://schemas.microsoft.com/office/powerpoint/2010/main" val="1610137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BA840BD-172F-4ADB-A4C1-EA3FB3A68A67}"/>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D0D03E71-B54E-4A6E-A4F8-B6056182446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12154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DD6F5FA1-46FA-4429-A549-1D06D0D7D981}"/>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971BDD7C-B416-481F-A16C-3B14FBB3132F}"/>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6B10FFBE-9594-45E8-A55B-2C29EC499487}"/>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6A6EAAA1-04E1-4507-BB68-77740F2960C1}"/>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8" name="Объект 37">
            <a:extLst>
              <a:ext uri="{FF2B5EF4-FFF2-40B4-BE49-F238E27FC236}">
                <a16:creationId xmlns:a16="http://schemas.microsoft.com/office/drawing/2014/main" xmlns="" id="{A3DF4F51-7BE0-4413-AE23-64539333639A}"/>
              </a:ext>
            </a:extLst>
          </p:cNvPr>
          <p:cNvSpPr>
            <a:spLocks noGrp="1"/>
          </p:cNvSpPr>
          <p:nvPr>
            <p:ph sz="quarter" idx="13" hasCustomPrompt="1"/>
          </p:nvPr>
        </p:nvSpPr>
        <p:spPr>
          <a:xfrm>
            <a:off x="629841" y="2124075"/>
            <a:ext cx="7884319" cy="3906838"/>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
        <p:nvSpPr>
          <p:cNvPr id="40" name="Дата 3">
            <a:extLst>
              <a:ext uri="{FF2B5EF4-FFF2-40B4-BE49-F238E27FC236}">
                <a16:creationId xmlns:a16="http://schemas.microsoft.com/office/drawing/2014/main" xmlns="" id="{523D1252-F7F4-4FB8-950F-8E4B712E27C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F83A4E74-05AF-4A1F-A4D9-6EF4B285C271}"/>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0E42BF9C-AE51-478A-B770-1FB2E0831E0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895508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4214285-E69B-44FA-8F37-3B82B332A01D}"/>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48A3C966-52CB-4916-B4BA-FF672A06457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CB4C4AFF-B140-4B74-98E9-8E0DBC2D11FF}"/>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CE8265C3-9975-474C-9EC6-1865EDA8BC92}"/>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9E5E795C-10D5-4BFA-AFD1-F1128D94FCD0}"/>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4CBDD123-7FC3-4DB0-9740-BA9F7A8BF0F9}"/>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24199D58-7108-494B-8A84-EB5906E2606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38" name="Нижний колонтитул 4">
            <a:extLst>
              <a:ext uri="{FF2B5EF4-FFF2-40B4-BE49-F238E27FC236}">
                <a16:creationId xmlns:a16="http://schemas.microsoft.com/office/drawing/2014/main" xmlns="" id="{3AAF141C-063A-4050-A290-B4B15D7D975F}"/>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39" name="Номер слайда 5">
            <a:extLst>
              <a:ext uri="{FF2B5EF4-FFF2-40B4-BE49-F238E27FC236}">
                <a16:creationId xmlns:a16="http://schemas.microsoft.com/office/drawing/2014/main" xmlns="" id="{A3C23607-1575-4DAD-BCAD-E0DEAE79F25E}"/>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
        <p:nvSpPr>
          <p:cNvPr id="43" name="Объект 37">
            <a:extLst>
              <a:ext uri="{FF2B5EF4-FFF2-40B4-BE49-F238E27FC236}">
                <a16:creationId xmlns:a16="http://schemas.microsoft.com/office/drawing/2014/main" xmlns="" id="{64C5BEB3-C2F1-4083-B518-6A3C5E3D91C4}"/>
              </a:ext>
            </a:extLst>
          </p:cNvPr>
          <p:cNvSpPr>
            <a:spLocks noGrp="1"/>
          </p:cNvSpPr>
          <p:nvPr>
            <p:ph sz="quarter" idx="13" hasCustomPrompt="1"/>
          </p:nvPr>
        </p:nvSpPr>
        <p:spPr>
          <a:xfrm>
            <a:off x="964096" y="2419525"/>
            <a:ext cx="7215807" cy="3334804"/>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260181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A0A1C8BA-EE32-4677-A0DB-E8B4A9367ACA}"/>
              </a:ext>
              <a:ext uri="{C183D7F6-B498-43B3-948B-1728B52AA6E4}">
                <adec:decorative xmlns:adec="http://schemas.microsoft.com/office/drawing/2017/decorative" xmlns="" val="1"/>
              </a:ext>
            </a:extLst>
          </p:cNvPr>
          <p:cNvSpPr/>
          <p:nvPr userDrawn="1"/>
        </p:nvSpPr>
        <p:spPr>
          <a:xfrm>
            <a:off x="0" y="0"/>
            <a:ext cx="9144000" cy="6858000"/>
          </a:xfrm>
          <a:prstGeom prst="rect">
            <a:avLst/>
          </a:prstGeom>
          <a:ln w="3848" cap="flat">
            <a:noFill/>
            <a:prstDash val="solid"/>
            <a:miter/>
          </a:ln>
          <a:effectLst/>
        </p:spPr>
        <p:txBody>
          <a:bodyPr rtlCol="0" anchor="ctr"/>
          <a:lstStyle/>
          <a:p>
            <a:endParaRPr lang="ru-RU" sz="1350">
              <a:solidFill>
                <a:prstClr val="black"/>
              </a:solidFill>
              <a:latin typeface="Calibri" panose="020F0502020204030204" pitchFamily="34" charset="0"/>
            </a:endParaRPr>
          </a:p>
        </p:txBody>
      </p:sp>
      <p:sp>
        <p:nvSpPr>
          <p:cNvPr id="44" name="Рисунок 43">
            <a:extLst>
              <a:ext uri="{FF2B5EF4-FFF2-40B4-BE49-F238E27FC236}">
                <a16:creationId xmlns:a16="http://schemas.microsoft.com/office/drawing/2014/main" xmlns="" id="{5579473C-4A97-4174-B0C4-C4B3192B7406}"/>
              </a:ext>
            </a:extLst>
          </p:cNvPr>
          <p:cNvSpPr>
            <a:spLocks noGrp="1"/>
          </p:cNvSpPr>
          <p:nvPr>
            <p:ph type="pic" sz="quarter" idx="13" hasCustomPrompt="1"/>
          </p:nvPr>
        </p:nvSpPr>
        <p:spPr>
          <a:xfrm>
            <a:off x="0" y="0"/>
            <a:ext cx="9144000" cy="6858000"/>
          </a:xfrm>
          <a:prstGeom prst="rect">
            <a:avLst/>
          </a:prstGeom>
        </p:spPr>
        <p:txBody>
          <a:bodyPr rtlCol="0" anchor="ctr"/>
          <a:lstStyle>
            <a:lvl1pPr marL="0" indent="0" algn="ctr">
              <a:buNone/>
              <a:defRPr>
                <a:latin typeface="Calibri" panose="020F0502020204030204" pitchFamily="34" charset="0"/>
              </a:defRPr>
            </a:lvl1pPr>
          </a:lstStyle>
          <a:p>
            <a:pPr rtl="0"/>
            <a:r>
              <a:rPr lang="ru-RU" noProof="0"/>
              <a:t>Вставьте здесь фото</a:t>
            </a:r>
          </a:p>
        </p:txBody>
      </p:sp>
      <p:sp>
        <p:nvSpPr>
          <p:cNvPr id="35" name="Заголовок 1">
            <a:extLst>
              <a:ext uri="{FF2B5EF4-FFF2-40B4-BE49-F238E27FC236}">
                <a16:creationId xmlns:a16="http://schemas.microsoft.com/office/drawing/2014/main" xmlns="" id="{31A29B09-9725-4A06-8144-D0350E24878C}"/>
              </a:ext>
            </a:extLst>
          </p:cNvPr>
          <p:cNvSpPr>
            <a:spLocks noGrp="1"/>
          </p:cNvSpPr>
          <p:nvPr>
            <p:ph type="ctrTitle"/>
          </p:nvPr>
        </p:nvSpPr>
        <p:spPr>
          <a:xfrm>
            <a:off x="9144" y="-1"/>
            <a:ext cx="9125712"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rtlCol="0"/>
          <a:lstStyle>
            <a:lvl1pPr algn="l">
              <a:defRPr sz="3300" baseline="0">
                <a:effectLst>
                  <a:outerShdw blurRad="50800" dist="38100" dir="2700000" algn="tl" rotWithShape="0">
                    <a:prstClr val="black">
                      <a:alpha val="40000"/>
                    </a:prstClr>
                  </a:outerShdw>
                </a:effectLst>
              </a:defRPr>
            </a:lvl1pPr>
          </a:lstStyle>
          <a:p>
            <a:pPr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36" name="Подзаголовок 2">
            <a:extLst>
              <a:ext uri="{FF2B5EF4-FFF2-40B4-BE49-F238E27FC236}">
                <a16:creationId xmlns:a16="http://schemas.microsoft.com/office/drawing/2014/main" xmlns="" id="{0BC153F2-4F90-4C1D-9840-7ED0BE6CC071}"/>
              </a:ext>
            </a:extLst>
          </p:cNvPr>
          <p:cNvSpPr>
            <a:spLocks noGrp="1"/>
          </p:cNvSpPr>
          <p:nvPr>
            <p:ph type="subTitle" idx="1" hasCustomPrompt="1"/>
          </p:nvPr>
        </p:nvSpPr>
        <p:spPr>
          <a:xfrm>
            <a:off x="1178719" y="2057401"/>
            <a:ext cx="6858000" cy="697889"/>
          </a:xfrm>
          <a:prstGeom prst="rect">
            <a:avLst/>
          </a:prstGeom>
        </p:spPr>
        <p:txBody>
          <a:bodyPr rtlCol="0"/>
          <a:lstStyle>
            <a:lvl1pPr marL="0" indent="0" rtl="0">
              <a:lnSpc>
                <a:spcPct val="110000"/>
              </a:lnSpc>
              <a:buNone/>
              <a:tabLst>
                <a:tab pos="3514725" algn="l"/>
              </a:tabLst>
              <a:defRPr sz="2400">
                <a:effectLst>
                  <a:outerShdw blurRad="50800" dist="38100" dir="2700000" algn="tl" rotWithShape="0">
                    <a:prstClr val="black">
                      <a:alpha val="40000"/>
                    </a:prstClr>
                  </a:outerShdw>
                </a:effectLst>
                <a:latin typeface="Calibri" panose="020F0502020204030204" pitchFamily="34" charset="0"/>
              </a:defRPr>
            </a:lvl1pPr>
          </a:lstStyle>
          <a:p>
            <a:pPr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
        <p:nvSpPr>
          <p:cNvPr id="40" name="Дата 3">
            <a:extLst>
              <a:ext uri="{FF2B5EF4-FFF2-40B4-BE49-F238E27FC236}">
                <a16:creationId xmlns:a16="http://schemas.microsoft.com/office/drawing/2014/main" xmlns="" id="{16DF808F-D351-410D-9F2D-398F1650834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5CBDF859-0E53-403F-BDF5-D2ACFDE0F0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6C783243-E8EE-43A9-8751-47F28258C851}"/>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415383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CF8AECF-5A92-463B-BA47-0FCC18460F23}"/>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93EE04FB-7154-40A4-B450-6D374EEA1D49}"/>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9CC78B40-9FD9-446A-B45F-300105F793C2}"/>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530379A0-5C8C-401F-999E-853BBE819ED7}"/>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8950255A-61D7-40B8-81A8-E5551BC999C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38904292-78D1-42CD-8EC5-4992803B9A1E}"/>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0" name="Дата 3">
            <a:extLst>
              <a:ext uri="{FF2B5EF4-FFF2-40B4-BE49-F238E27FC236}">
                <a16:creationId xmlns:a16="http://schemas.microsoft.com/office/drawing/2014/main" xmlns="" id="{0B283B3A-087C-457E-A2AA-C7F855A8F10F}"/>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1" name="Нижний колонтитул 4">
            <a:extLst>
              <a:ext uri="{FF2B5EF4-FFF2-40B4-BE49-F238E27FC236}">
                <a16:creationId xmlns:a16="http://schemas.microsoft.com/office/drawing/2014/main" xmlns="" id="{B407BCF8-1966-4465-AC77-708642E4FE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2" name="Номер слайда 5">
            <a:extLst>
              <a:ext uri="{FF2B5EF4-FFF2-40B4-BE49-F238E27FC236}">
                <a16:creationId xmlns:a16="http://schemas.microsoft.com/office/drawing/2014/main" xmlns="" id="{771AF851-D6F8-47DF-80DA-62CC552687E0}"/>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4" name="Объект 37">
            <a:extLst>
              <a:ext uri="{FF2B5EF4-FFF2-40B4-BE49-F238E27FC236}">
                <a16:creationId xmlns:a16="http://schemas.microsoft.com/office/drawing/2014/main" xmlns="" id="{8814F959-09CC-4946-86C4-CFAD4C2BF452}"/>
              </a:ext>
            </a:extLst>
          </p:cNvPr>
          <p:cNvSpPr>
            <a:spLocks noGrp="1"/>
          </p:cNvSpPr>
          <p:nvPr>
            <p:ph sz="quarter" idx="13" hasCustomPrompt="1"/>
          </p:nvPr>
        </p:nvSpPr>
        <p:spPr>
          <a:xfrm>
            <a:off x="301381" y="170452"/>
            <a:ext cx="8555612" cy="4184701"/>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467662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EE436F9-C1F1-473C-97B1-34B3AC1620B8}"/>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664B0B3C-4A91-4D0C-941E-B7D2E36CF7E6}"/>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D7F6BD6-AD9B-40A8-8631-93927B6028B3}"/>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00A7304B-809F-421E-B3C1-960A6CD5531D}"/>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2AAB6B79-0E9F-4797-8DFA-9A437017F14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98F8DC0C-B421-4039-8482-5135B165999D}"/>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00C6B4A2-DB23-481A-87BC-CFF3992EA686}"/>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38" name="Нижний колонтитул 4">
            <a:extLst>
              <a:ext uri="{FF2B5EF4-FFF2-40B4-BE49-F238E27FC236}">
                <a16:creationId xmlns:a16="http://schemas.microsoft.com/office/drawing/2014/main" xmlns="" id="{209EAA56-735E-4FAE-88DA-398D6B3EEFC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39" name="Номер слайда 5">
            <a:extLst>
              <a:ext uri="{FF2B5EF4-FFF2-40B4-BE49-F238E27FC236}">
                <a16:creationId xmlns:a16="http://schemas.microsoft.com/office/drawing/2014/main" xmlns="" id="{AF69C6C1-6449-4CEB-BD22-FA54483121C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1" name="Объект 37">
            <a:extLst>
              <a:ext uri="{FF2B5EF4-FFF2-40B4-BE49-F238E27FC236}">
                <a16:creationId xmlns:a16="http://schemas.microsoft.com/office/drawing/2014/main" xmlns="" id="{E3F944C7-0E33-4C9B-9544-26D03DD5ECE8}"/>
              </a:ext>
            </a:extLst>
          </p:cNvPr>
          <p:cNvSpPr>
            <a:spLocks noGrp="1"/>
          </p:cNvSpPr>
          <p:nvPr>
            <p:ph sz="quarter" idx="13" hasCustomPrompt="1"/>
          </p:nvPr>
        </p:nvSpPr>
        <p:spPr>
          <a:xfrm>
            <a:off x="387227" y="243154"/>
            <a:ext cx="8367417" cy="3776486"/>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2400367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spTree>
      <p:nvGrpSpPr>
        <p:cNvPr id="1" name=""/>
        <p:cNvGrpSpPr/>
        <p:nvPr/>
      </p:nvGrpSpPr>
      <p:grpSpPr>
        <a:xfrm>
          <a:off x="0" y="0"/>
          <a:ext cx="0" cy="0"/>
          <a:chOff x="0" y="0"/>
          <a:chExt cx="0" cy="0"/>
        </a:xfrm>
      </p:grpSpPr>
      <p:sp useBgFill="1">
        <p:nvSpPr>
          <p:cNvPr id="42" name="Прямоугольник 41">
            <a:extLst>
              <a:ext uri="{FF2B5EF4-FFF2-40B4-BE49-F238E27FC236}">
                <a16:creationId xmlns:a16="http://schemas.microsoft.com/office/drawing/2014/main" xmlns="" id="{6F70B09C-1A53-4C73-9FD8-708C7D95829B}"/>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90" name="Группа 89">
            <a:extLst>
              <a:ext uri="{FF2B5EF4-FFF2-40B4-BE49-F238E27FC236}">
                <a16:creationId xmlns:a16="http://schemas.microsoft.com/office/drawing/2014/main" xmlns="" id="{D14DE831-4B4E-4AF3-B187-9206DACDB7CA}"/>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91" name="Прямая соединительная линия 90">
              <a:extLst>
                <a:ext uri="{FF2B5EF4-FFF2-40B4-BE49-F238E27FC236}">
                  <a16:creationId xmlns:a16="http://schemas.microsoft.com/office/drawing/2014/main" xmlns=""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xmlns=""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a16="http://schemas.microsoft.com/office/drawing/2014/main" xmlns=""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xmlns=""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Прямоугольник 1">
            <a:extLst>
              <a:ext uri="{FF2B5EF4-FFF2-40B4-BE49-F238E27FC236}">
                <a16:creationId xmlns:a16="http://schemas.microsoft.com/office/drawing/2014/main" xmlns="" id="{600C71E3-446B-4C21-B7C7-B8872FBB5C2C}"/>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77" name="Прямоугольный треугольник 76">
            <a:extLst>
              <a:ext uri="{FF2B5EF4-FFF2-40B4-BE49-F238E27FC236}">
                <a16:creationId xmlns:a16="http://schemas.microsoft.com/office/drawing/2014/main" xmlns="" id="{4E3D1D5C-A81E-44CF-B721-6FBE69359930}"/>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Заголовок 2">
            <a:extLst>
              <a:ext uri="{FF2B5EF4-FFF2-40B4-BE49-F238E27FC236}">
                <a16:creationId xmlns:a16="http://schemas.microsoft.com/office/drawing/2014/main" xmlns="" id="{285F7FBB-B77A-47E6-9B07-5B0A0E9B589A}"/>
              </a:ext>
            </a:extLst>
          </p:cNvPr>
          <p:cNvSpPr>
            <a:spLocks noGrp="1"/>
          </p:cNvSpPr>
          <p:nvPr>
            <p:ph type="title" hasCustomPrompt="1"/>
          </p:nvPr>
        </p:nvSpPr>
        <p:spPr>
          <a:xfrm>
            <a:off x="575861" y="456532"/>
            <a:ext cx="7992279" cy="1126426"/>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82" name="Текст 81">
            <a:extLst>
              <a:ext uri="{FF2B5EF4-FFF2-40B4-BE49-F238E27FC236}">
                <a16:creationId xmlns:a16="http://schemas.microsoft.com/office/drawing/2014/main" xmlns="" id="{8D29AE11-25A6-4A91-94C1-6A26AB6CA3FB}"/>
              </a:ext>
            </a:extLst>
          </p:cNvPr>
          <p:cNvSpPr>
            <a:spLocks noGrp="1"/>
          </p:cNvSpPr>
          <p:nvPr>
            <p:ph type="body" sz="quarter" idx="13" hasCustomPrompt="1"/>
          </p:nvPr>
        </p:nvSpPr>
        <p:spPr>
          <a:xfrm>
            <a:off x="523043"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5" name="Текст 84">
            <a:extLst>
              <a:ext uri="{FF2B5EF4-FFF2-40B4-BE49-F238E27FC236}">
                <a16:creationId xmlns:a16="http://schemas.microsoft.com/office/drawing/2014/main" xmlns="" id="{8BC29F00-8301-4CEE-BA06-1D534F497092}"/>
              </a:ext>
            </a:extLst>
          </p:cNvPr>
          <p:cNvSpPr>
            <a:spLocks noGrp="1"/>
          </p:cNvSpPr>
          <p:nvPr>
            <p:ph type="body" sz="quarter" idx="15" hasCustomPrompt="1"/>
          </p:nvPr>
        </p:nvSpPr>
        <p:spPr>
          <a:xfrm>
            <a:off x="522685"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3" name="Текст 81">
            <a:extLst>
              <a:ext uri="{FF2B5EF4-FFF2-40B4-BE49-F238E27FC236}">
                <a16:creationId xmlns:a16="http://schemas.microsoft.com/office/drawing/2014/main" xmlns="" id="{348078F7-442A-4846-A477-54C056EEA031}"/>
              </a:ext>
            </a:extLst>
          </p:cNvPr>
          <p:cNvSpPr>
            <a:spLocks noGrp="1"/>
          </p:cNvSpPr>
          <p:nvPr>
            <p:ph type="body" sz="quarter" idx="14" hasCustomPrompt="1"/>
          </p:nvPr>
        </p:nvSpPr>
        <p:spPr>
          <a:xfrm>
            <a:off x="4641867"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6" name="Текст 84">
            <a:extLst>
              <a:ext uri="{FF2B5EF4-FFF2-40B4-BE49-F238E27FC236}">
                <a16:creationId xmlns:a16="http://schemas.microsoft.com/office/drawing/2014/main" xmlns="" id="{20846AFB-4D65-421E-BDFC-A127A1D58881}"/>
              </a:ext>
            </a:extLst>
          </p:cNvPr>
          <p:cNvSpPr>
            <a:spLocks noGrp="1"/>
          </p:cNvSpPr>
          <p:nvPr>
            <p:ph type="body" sz="quarter" idx="16" hasCustomPrompt="1"/>
          </p:nvPr>
        </p:nvSpPr>
        <p:spPr>
          <a:xfrm>
            <a:off x="4641867"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7" name="Дата 3">
            <a:extLst>
              <a:ext uri="{FF2B5EF4-FFF2-40B4-BE49-F238E27FC236}">
                <a16:creationId xmlns:a16="http://schemas.microsoft.com/office/drawing/2014/main" xmlns="" id="{4E14FBED-7310-4E87-BFA7-050A91D10F1A}"/>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88" name="Нижний колонтитул 4">
            <a:extLst>
              <a:ext uri="{FF2B5EF4-FFF2-40B4-BE49-F238E27FC236}">
                <a16:creationId xmlns:a16="http://schemas.microsoft.com/office/drawing/2014/main" xmlns="" id="{9D4E6D47-8B2E-4566-8B9E-294FAA0E60EB}"/>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89" name="Номер слайда 5">
            <a:extLst>
              <a:ext uri="{FF2B5EF4-FFF2-40B4-BE49-F238E27FC236}">
                <a16:creationId xmlns:a16="http://schemas.microsoft.com/office/drawing/2014/main" xmlns="" id="{100CAC88-3775-4C14-ABE2-A6DBB5137F52}"/>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439941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useBgFill="1">
        <p:nvSpPr>
          <p:cNvPr id="86" name="Прямоугольник 85">
            <a:extLst>
              <a:ext uri="{FF2B5EF4-FFF2-40B4-BE49-F238E27FC236}">
                <a16:creationId xmlns:a16="http://schemas.microsoft.com/office/drawing/2014/main" xmlns="" id="{91CF620B-CA95-44EA-ABB7-3C0D72771DB4}"/>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17" name="Прямоугольник 116">
            <a:extLst>
              <a:ext uri="{FF2B5EF4-FFF2-40B4-BE49-F238E27FC236}">
                <a16:creationId xmlns:a16="http://schemas.microsoft.com/office/drawing/2014/main" xmlns="" id="{25C8A854-6AD5-4EA8-ADB0-B4224410C3A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87" name="Группа 86">
            <a:extLst>
              <a:ext uri="{FF2B5EF4-FFF2-40B4-BE49-F238E27FC236}">
                <a16:creationId xmlns:a16="http://schemas.microsoft.com/office/drawing/2014/main" xmlns="" id="{3A155F89-2CC8-4507-9CAF-52B9C04F1C09}"/>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88" name="Прямая соединительная линия 87">
              <a:extLst>
                <a:ext uri="{FF2B5EF4-FFF2-40B4-BE49-F238E27FC236}">
                  <a16:creationId xmlns:a16="http://schemas.microsoft.com/office/drawing/2014/main" xmlns=""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a16="http://schemas.microsoft.com/office/drawing/2014/main" xmlns=""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xmlns=""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xmlns=""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Прямоугольник 45">
            <a:extLst>
              <a:ext uri="{FF2B5EF4-FFF2-40B4-BE49-F238E27FC236}">
                <a16:creationId xmlns:a16="http://schemas.microsoft.com/office/drawing/2014/main" xmlns="" id="{CC3AD463-404C-4576-AC21-F2558295325E}"/>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20" name="Прямоугольный треугольник 119">
            <a:extLst>
              <a:ext uri="{FF2B5EF4-FFF2-40B4-BE49-F238E27FC236}">
                <a16:creationId xmlns:a16="http://schemas.microsoft.com/office/drawing/2014/main" xmlns="" id="{2A73DFF6-076E-4BBC-9CDB-E1B24D9B6C48}"/>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2" name="Заголовок 1">
            <a:extLst>
              <a:ext uri="{FF2B5EF4-FFF2-40B4-BE49-F238E27FC236}">
                <a16:creationId xmlns:a16="http://schemas.microsoft.com/office/drawing/2014/main" xmlns="" id="{C9DE89C6-E571-4739-8BA7-D97BDCD1D16D}"/>
              </a:ext>
            </a:extLst>
          </p:cNvPr>
          <p:cNvSpPr>
            <a:spLocks noGrp="1"/>
          </p:cNvSpPr>
          <p:nvPr>
            <p:ph type="title" hasCustomPrompt="1"/>
          </p:nvPr>
        </p:nvSpPr>
        <p:spPr>
          <a:xfrm>
            <a:off x="1075701" y="441042"/>
            <a:ext cx="6992598" cy="1162258"/>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121" name="Текст 81">
            <a:extLst>
              <a:ext uri="{FF2B5EF4-FFF2-40B4-BE49-F238E27FC236}">
                <a16:creationId xmlns:a16="http://schemas.microsoft.com/office/drawing/2014/main" xmlns="" id="{24221B82-BDC2-43E4-9DC3-109392FCBFAA}"/>
              </a:ext>
            </a:extLst>
          </p:cNvPr>
          <p:cNvSpPr>
            <a:spLocks noGrp="1"/>
          </p:cNvSpPr>
          <p:nvPr>
            <p:ph type="body" sz="quarter" idx="13" hasCustomPrompt="1"/>
          </p:nvPr>
        </p:nvSpPr>
        <p:spPr>
          <a:xfrm>
            <a:off x="239818" y="1816398"/>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23" name="Текст 84">
            <a:extLst>
              <a:ext uri="{FF2B5EF4-FFF2-40B4-BE49-F238E27FC236}">
                <a16:creationId xmlns:a16="http://schemas.microsoft.com/office/drawing/2014/main" xmlns="" id="{F064B050-C9E2-4CBD-8063-8F72369DEA27}"/>
              </a:ext>
            </a:extLst>
          </p:cNvPr>
          <p:cNvSpPr>
            <a:spLocks noGrp="1"/>
          </p:cNvSpPr>
          <p:nvPr>
            <p:ph type="body" sz="quarter" idx="15" hasCustomPrompt="1"/>
          </p:nvPr>
        </p:nvSpPr>
        <p:spPr>
          <a:xfrm>
            <a:off x="239460" y="2595914"/>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2" name="Текст 81">
            <a:extLst>
              <a:ext uri="{FF2B5EF4-FFF2-40B4-BE49-F238E27FC236}">
                <a16:creationId xmlns:a16="http://schemas.microsoft.com/office/drawing/2014/main" xmlns="" id="{AB4DD233-B719-42EE-AE0F-930CABD5AA94}"/>
              </a:ext>
            </a:extLst>
          </p:cNvPr>
          <p:cNvSpPr>
            <a:spLocks noGrp="1"/>
          </p:cNvSpPr>
          <p:nvPr>
            <p:ph type="body" sz="quarter" idx="16" hasCustomPrompt="1"/>
          </p:nvPr>
        </p:nvSpPr>
        <p:spPr>
          <a:xfrm>
            <a:off x="3188954" y="182294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3" name="Текст 84">
            <a:extLst>
              <a:ext uri="{FF2B5EF4-FFF2-40B4-BE49-F238E27FC236}">
                <a16:creationId xmlns:a16="http://schemas.microsoft.com/office/drawing/2014/main" xmlns="" id="{E2F4A9D6-F113-40C1-B3C8-A9BDB2877263}"/>
              </a:ext>
            </a:extLst>
          </p:cNvPr>
          <p:cNvSpPr>
            <a:spLocks noGrp="1"/>
          </p:cNvSpPr>
          <p:nvPr>
            <p:ph type="body" sz="quarter" idx="17" hasCustomPrompt="1"/>
          </p:nvPr>
        </p:nvSpPr>
        <p:spPr>
          <a:xfrm>
            <a:off x="3188596" y="260245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4" name="Текст 81">
            <a:extLst>
              <a:ext uri="{FF2B5EF4-FFF2-40B4-BE49-F238E27FC236}">
                <a16:creationId xmlns:a16="http://schemas.microsoft.com/office/drawing/2014/main" xmlns="" id="{B5E6D4D3-9E8F-4D92-B05A-7E9BBD75948A}"/>
              </a:ext>
            </a:extLst>
          </p:cNvPr>
          <p:cNvSpPr>
            <a:spLocks noGrp="1"/>
          </p:cNvSpPr>
          <p:nvPr>
            <p:ph type="body" sz="quarter" idx="18" hasCustomPrompt="1"/>
          </p:nvPr>
        </p:nvSpPr>
        <p:spPr>
          <a:xfrm>
            <a:off x="6137732" y="182266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5" name="Текст 84">
            <a:extLst>
              <a:ext uri="{FF2B5EF4-FFF2-40B4-BE49-F238E27FC236}">
                <a16:creationId xmlns:a16="http://schemas.microsoft.com/office/drawing/2014/main" xmlns="" id="{9C80C61E-A8B2-4011-AE18-0294FFF88909}"/>
              </a:ext>
            </a:extLst>
          </p:cNvPr>
          <p:cNvSpPr>
            <a:spLocks noGrp="1"/>
          </p:cNvSpPr>
          <p:nvPr>
            <p:ph type="body" sz="quarter" idx="19" hasCustomPrompt="1"/>
          </p:nvPr>
        </p:nvSpPr>
        <p:spPr>
          <a:xfrm>
            <a:off x="6137374" y="260217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25" name="Дата 3">
            <a:extLst>
              <a:ext uri="{FF2B5EF4-FFF2-40B4-BE49-F238E27FC236}">
                <a16:creationId xmlns:a16="http://schemas.microsoft.com/office/drawing/2014/main" xmlns="" id="{DEB76336-3978-4E04-820F-CCD4115F0AF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126" name="Нижний колонтитул 4">
            <a:extLst>
              <a:ext uri="{FF2B5EF4-FFF2-40B4-BE49-F238E27FC236}">
                <a16:creationId xmlns:a16="http://schemas.microsoft.com/office/drawing/2014/main" xmlns="" id="{296D1F50-7662-4B72-8D59-73594E51901D}"/>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127" name="Номер слайда 5">
            <a:extLst>
              <a:ext uri="{FF2B5EF4-FFF2-40B4-BE49-F238E27FC236}">
                <a16:creationId xmlns:a16="http://schemas.microsoft.com/office/drawing/2014/main" xmlns="" id="{DEDEAF7E-D577-4B93-BAE4-358F8963B0DF}"/>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973752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useBgFill="1">
        <p:nvSpPr>
          <p:cNvPr id="51" name="Прямоугольник 50">
            <a:extLst>
              <a:ext uri="{FF2B5EF4-FFF2-40B4-BE49-F238E27FC236}">
                <a16:creationId xmlns:a16="http://schemas.microsoft.com/office/drawing/2014/main" xmlns="" id="{4987528D-293D-419F-B6B1-A104443B2F85}"/>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2" name="Прямоугольник 51">
            <a:extLst>
              <a:ext uri="{FF2B5EF4-FFF2-40B4-BE49-F238E27FC236}">
                <a16:creationId xmlns:a16="http://schemas.microsoft.com/office/drawing/2014/main" xmlns="" id="{AA467263-FC60-4269-BE10-A00F3AE96AB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3" name="Прямоугольный треугольник 52">
            <a:extLst>
              <a:ext uri="{FF2B5EF4-FFF2-40B4-BE49-F238E27FC236}">
                <a16:creationId xmlns:a16="http://schemas.microsoft.com/office/drawing/2014/main" xmlns="" id="{0A2143FD-5B7E-4844-9056-07C72D17C935}"/>
              </a:ext>
              <a:ext uri="{C183D7F6-B498-43B3-948B-1728B52AA6E4}">
                <adec:decorative xmlns:adec="http://schemas.microsoft.com/office/drawing/2017/decorative" xmlns="" val="1"/>
              </a:ext>
            </a:extLst>
          </p:cNvPr>
          <p:cNvSpPr/>
          <p:nvPr userDrawn="1"/>
        </p:nvSpPr>
        <p:spPr>
          <a:xfrm rot="13500000">
            <a:off x="-269989" y="2744558"/>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4" name="Блок-схема: Документ 53">
            <a:extLst>
              <a:ext uri="{FF2B5EF4-FFF2-40B4-BE49-F238E27FC236}">
                <a16:creationId xmlns:a16="http://schemas.microsoft.com/office/drawing/2014/main" xmlns="" id="{FD193356-2BA7-4BBE-A881-735188BBDB3F}"/>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5" name="Группа 54">
            <a:extLst>
              <a:ext uri="{FF2B5EF4-FFF2-40B4-BE49-F238E27FC236}">
                <a16:creationId xmlns:a16="http://schemas.microsoft.com/office/drawing/2014/main" xmlns="" id="{BABB6A4E-AAF5-46BC-AF70-EFB826898F06}"/>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56" name="Прямая соединительная линия 55">
              <a:extLst>
                <a:ext uri="{FF2B5EF4-FFF2-40B4-BE49-F238E27FC236}">
                  <a16:creationId xmlns:a16="http://schemas.microsoft.com/office/drawing/2014/main" xmlns=""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xmlns=""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xmlns=""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xmlns=""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xmlns=""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xmlns=""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xmlns=""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xmlns=""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xmlns=""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xmlns=""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a16="http://schemas.microsoft.com/office/drawing/2014/main" xmlns=""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a:extLst>
                <a:ext uri="{FF2B5EF4-FFF2-40B4-BE49-F238E27FC236}">
                  <a16:creationId xmlns:a16="http://schemas.microsoft.com/office/drawing/2014/main" xmlns=""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xmlns=""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xmlns=""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xmlns=""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a16="http://schemas.microsoft.com/office/drawing/2014/main" xmlns=""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a16="http://schemas.microsoft.com/office/drawing/2014/main" xmlns=""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a16="http://schemas.microsoft.com/office/drawing/2014/main" xmlns=""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a16="http://schemas.microsoft.com/office/drawing/2014/main" xmlns=""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xmlns=""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xmlns=""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xmlns=""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xmlns="" id="{38B22350-AB76-4020-9872-4E63DFBF96A3}"/>
              </a:ext>
            </a:extLst>
          </p:cNvPr>
          <p:cNvSpPr>
            <a:spLocks noGrp="1"/>
          </p:cNvSpPr>
          <p:nvPr>
            <p:ph type="title" hasCustomPrompt="1"/>
          </p:nvPr>
        </p:nvSpPr>
        <p:spPr>
          <a:xfrm>
            <a:off x="333453" y="689390"/>
            <a:ext cx="4098919" cy="2637455"/>
          </a:xfrm>
          <a:prstGeom prst="rect">
            <a:avLst/>
          </a:prstGeom>
        </p:spPr>
        <p:txBody>
          <a:bodyPr rtlCol="0" anchor="b"/>
          <a:lstStyle>
            <a:lvl1pPr>
              <a:defRPr>
                <a:solidFill>
                  <a:schemeClr val="tx2"/>
                </a:solidFill>
              </a:defRPr>
            </a:lvl1pPr>
          </a:lstStyle>
          <a:p>
            <a:pPr rtl="0"/>
            <a:r>
              <a:rPr lang="ru-RU" noProof="0"/>
              <a:t>Заголовок слайда</a:t>
            </a:r>
          </a:p>
        </p:txBody>
      </p:sp>
      <p:sp>
        <p:nvSpPr>
          <p:cNvPr id="86" name="Подзаголовок 2">
            <a:extLst>
              <a:ext uri="{FF2B5EF4-FFF2-40B4-BE49-F238E27FC236}">
                <a16:creationId xmlns:a16="http://schemas.microsoft.com/office/drawing/2014/main" xmlns="" id="{89A872D6-4D76-4CD1-9873-C29D72DFD68D}"/>
              </a:ext>
            </a:extLst>
          </p:cNvPr>
          <p:cNvSpPr>
            <a:spLocks noGrp="1"/>
          </p:cNvSpPr>
          <p:nvPr>
            <p:ph type="subTitle" idx="1"/>
          </p:nvPr>
        </p:nvSpPr>
        <p:spPr>
          <a:xfrm>
            <a:off x="339857" y="3602038"/>
            <a:ext cx="4060691" cy="1560594"/>
          </a:xfrm>
          <a:prstGeom prst="rect">
            <a:avLst/>
          </a:prstGeom>
        </p:spPr>
        <p:txBody>
          <a:bodyPr rtlCol="0"/>
          <a:lstStyle>
            <a:lvl1pPr marL="0" indent="0">
              <a:lnSpc>
                <a:spcPct val="100000"/>
              </a:lnSpc>
              <a:buNone/>
              <a:defRPr sz="1350">
                <a:solidFill>
                  <a:schemeClr val="tx2"/>
                </a:solidFill>
                <a:latin typeface="Calibri" panose="020F0502020204030204" pitchFamily="34" charset="0"/>
              </a:defRPr>
            </a:lvl1pPr>
          </a:lstStyle>
          <a:p>
            <a:pPr algn="l" rtl="0">
              <a:lnSpc>
                <a:spcPct val="110000"/>
              </a:lnSpc>
            </a:pPr>
            <a:r>
              <a:rPr lang="ru-RU" noProof="0">
                <a:solidFill>
                  <a:schemeClr val="tx2">
                    <a:alpha val="80000"/>
                  </a:schemeClr>
                </a:solidFill>
              </a:rPr>
              <a:t>Образец подзаголовка</a:t>
            </a:r>
          </a:p>
        </p:txBody>
      </p:sp>
      <p:sp>
        <p:nvSpPr>
          <p:cNvPr id="91" name="Дата 3">
            <a:extLst>
              <a:ext uri="{FF2B5EF4-FFF2-40B4-BE49-F238E27FC236}">
                <a16:creationId xmlns:a16="http://schemas.microsoft.com/office/drawing/2014/main" xmlns="" id="{4986AE78-551F-477B-AF47-E26167A61C6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7" name="Рисунок 4">
            <a:extLst>
              <a:ext uri="{FF2B5EF4-FFF2-40B4-BE49-F238E27FC236}">
                <a16:creationId xmlns:a16="http://schemas.microsoft.com/office/drawing/2014/main" xmlns="" id="{5C9DFB21-140A-4BCA-8D67-8581312FE9D8}"/>
              </a:ext>
            </a:extLst>
          </p:cNvPr>
          <p:cNvSpPr>
            <a:spLocks noGrp="1"/>
          </p:cNvSpPr>
          <p:nvPr>
            <p:ph type="pic" sz="quarter" idx="15" hasCustomPrompt="1"/>
          </p:nvPr>
        </p:nvSpPr>
        <p:spPr>
          <a:xfrm>
            <a:off x="4497473" y="443885"/>
            <a:ext cx="4432373" cy="5879389"/>
          </a:xfrm>
          <a:prstGeom prst="ellipse">
            <a:avLst/>
          </a:prstGeom>
        </p:spPr>
        <p:txBody>
          <a:bodyPr rtlCol="0" anchor="ctr"/>
          <a:lstStyle>
            <a:lvl1pPr marL="0" indent="0" algn="ctr">
              <a:buNone/>
              <a:defRPr sz="1500">
                <a:solidFill>
                  <a:schemeClr val="tx1"/>
                </a:solidFill>
                <a:latin typeface="Calibri" panose="020F0502020204030204" pitchFamily="34" charset="0"/>
              </a:defRPr>
            </a:lvl1pPr>
          </a:lstStyle>
          <a:p>
            <a:pPr rtl="0"/>
            <a:r>
              <a:rPr lang="ru-RU" noProof="0"/>
              <a:t>Щелкните, чтобы добавить фотографию</a:t>
            </a:r>
          </a:p>
        </p:txBody>
      </p:sp>
      <p:sp>
        <p:nvSpPr>
          <p:cNvPr id="92" name="Нижний колонтитул 4">
            <a:extLst>
              <a:ext uri="{FF2B5EF4-FFF2-40B4-BE49-F238E27FC236}">
                <a16:creationId xmlns:a16="http://schemas.microsoft.com/office/drawing/2014/main" xmlns="" id="{19C3F2E1-5471-4835-8A24-5F00674FDEFA}"/>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93" name="Номер слайда 5">
            <a:extLst>
              <a:ext uri="{FF2B5EF4-FFF2-40B4-BE49-F238E27FC236}">
                <a16:creationId xmlns:a16="http://schemas.microsoft.com/office/drawing/2014/main" xmlns="" id="{24B165E2-B012-4272-BBB2-66D70B29AEDC}"/>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668444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Заголовок">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D1C27E24-5B5B-4605-9165-13141795F0CE}"/>
              </a:ext>
            </a:extLst>
          </p:cNvPr>
          <p:cNvSpPr>
            <a:spLocks noGrp="1"/>
          </p:cNvSpPr>
          <p:nvPr>
            <p:ph type="title" hasCustomPrompt="1"/>
          </p:nvPr>
        </p:nvSpPr>
        <p:spPr>
          <a:xfrm>
            <a:off x="0" y="3672869"/>
            <a:ext cx="9143999"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rtlCol="0" anchor="ctr"/>
          <a:lstStyle>
            <a:lvl1pPr marL="548640" algn="l">
              <a:lnSpc>
                <a:spcPct val="100000"/>
              </a:lnSpc>
              <a:spcBef>
                <a:spcPts val="600"/>
              </a:spcBef>
              <a:defRPr sz="4050"/>
            </a:lvl1pPr>
          </a:lstStyle>
          <a:p>
            <a:pPr rtl="0"/>
            <a:r>
              <a:rPr lang="ru-RU" noProof="0"/>
              <a:t>Щелкните заголовок</a:t>
            </a:r>
          </a:p>
        </p:txBody>
      </p:sp>
      <p:sp>
        <p:nvSpPr>
          <p:cNvPr id="6" name="Рисунок 5">
            <a:extLst>
              <a:ext uri="{FF2B5EF4-FFF2-40B4-BE49-F238E27FC236}">
                <a16:creationId xmlns:a16="http://schemas.microsoft.com/office/drawing/2014/main" xmlns="" id="{B290432B-E439-40FF-A9AA-F20D8672B1D6}"/>
              </a:ext>
            </a:extLst>
          </p:cNvPr>
          <p:cNvSpPr>
            <a:spLocks noGrp="1"/>
          </p:cNvSpPr>
          <p:nvPr>
            <p:ph type="pic" sz="quarter" idx="13" hasCustomPrompt="1"/>
          </p:nvPr>
        </p:nvSpPr>
        <p:spPr>
          <a:xfrm>
            <a:off x="0" y="0"/>
            <a:ext cx="9143999"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rtlCol="0">
            <a:noAutofit/>
          </a:bodyPr>
          <a:lstStyle>
            <a:lvl1pPr marL="0" indent="0" algn="ctr">
              <a:buNone/>
              <a:defRPr>
                <a:solidFill>
                  <a:schemeClr val="accent5"/>
                </a:solidFill>
                <a:latin typeface="Calibri" panose="020F0502020204030204" pitchFamily="34" charset="0"/>
              </a:defRPr>
            </a:lvl1pPr>
          </a:lstStyle>
          <a:p>
            <a:pPr rtl="0"/>
            <a:r>
              <a:rPr lang="ru-RU" noProof="0"/>
              <a:t>Вставьте здесь фото</a:t>
            </a:r>
          </a:p>
        </p:txBody>
      </p:sp>
      <p:sp>
        <p:nvSpPr>
          <p:cNvPr id="13" name="Текст 7">
            <a:extLst>
              <a:ext uri="{FF2B5EF4-FFF2-40B4-BE49-F238E27FC236}">
                <a16:creationId xmlns:a16="http://schemas.microsoft.com/office/drawing/2014/main" xmlns="" id="{5FD77643-24B8-4D2F-9CCC-3BCE807F703F}"/>
              </a:ext>
            </a:extLst>
          </p:cNvPr>
          <p:cNvSpPr>
            <a:spLocks noGrp="1"/>
          </p:cNvSpPr>
          <p:nvPr>
            <p:ph type="body" sz="quarter" idx="15" hasCustomPrompt="1"/>
          </p:nvPr>
        </p:nvSpPr>
        <p:spPr>
          <a:xfrm>
            <a:off x="5943600" y="4246791"/>
            <a:ext cx="2686050" cy="2081213"/>
          </a:xfrm>
          <a:prstGeom prst="rect">
            <a:avLst/>
          </a:prstGeom>
        </p:spPr>
        <p:txBody>
          <a:bodyPr rtlCol="0" anchor="ctr"/>
          <a:lstStyle>
            <a:lvl1pPr marL="0" indent="0">
              <a:buNone/>
              <a:defRPr>
                <a:latin typeface="Calibri" panose="020F0502020204030204" pitchFamily="34" charset="0"/>
              </a:defRPr>
            </a:lvl1pPr>
          </a:lstStyle>
          <a:p>
            <a:pPr lvl="0" rtl="0"/>
            <a:r>
              <a:rPr lang="ru-RU" noProof="0"/>
              <a:t>Подзаголовок слайда</a:t>
            </a:r>
          </a:p>
        </p:txBody>
      </p:sp>
    </p:spTree>
    <p:extLst>
      <p:ext uri="{BB962C8B-B14F-4D97-AF65-F5344CB8AC3E}">
        <p14:creationId xmlns:p14="http://schemas.microsoft.com/office/powerpoint/2010/main" val="1910771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0F25F0BC-3414-4A4E-82FD-7DE1761A554A}"/>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5136E80E-F44A-4A08-AD5C-C4E6E83A717C}"/>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олилиния: фигура 3">
            <a:extLst>
              <a:ext uri="{FF2B5EF4-FFF2-40B4-BE49-F238E27FC236}">
                <a16:creationId xmlns:a16="http://schemas.microsoft.com/office/drawing/2014/main" xmlns="" id="{C4F02106-B95B-4137-ABA0-DE89F9345654}"/>
              </a:ext>
              <a:ext uri="{C183D7F6-B498-43B3-948B-1728B52AA6E4}">
                <adec:decorative xmlns:adec="http://schemas.microsoft.com/office/drawing/2017/decorative" xmlns="" val="1"/>
              </a:ext>
            </a:extLst>
          </p:cNvPr>
          <p:cNvSpPr/>
          <p:nvPr userDrawn="1"/>
        </p:nvSpPr>
        <p:spPr>
          <a:xfrm rot="10800000">
            <a:off x="2330" y="-6055"/>
            <a:ext cx="9139340"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350">
              <a:solidFill>
                <a:prstClr val="white"/>
              </a:solidFill>
              <a:latin typeface="Calibri" panose="020F0502020204030204" pitchFamily="34" charset="0"/>
            </a:endParaRPr>
          </a:p>
        </p:txBody>
      </p:sp>
      <p:sp>
        <p:nvSpPr>
          <p:cNvPr id="5" name="Прямоугольный треугольник 4">
            <a:extLst>
              <a:ext uri="{FF2B5EF4-FFF2-40B4-BE49-F238E27FC236}">
                <a16:creationId xmlns:a16="http://schemas.microsoft.com/office/drawing/2014/main" xmlns="" id="{86F50E1B-B981-4FF3-B7D0-ED31A0707BAE}"/>
              </a:ext>
              <a:ext uri="{C183D7F6-B498-43B3-948B-1728B52AA6E4}">
                <adec:decorative xmlns:adec="http://schemas.microsoft.com/office/drawing/2017/decorative" xmlns="" val="1"/>
              </a:ext>
            </a:extLst>
          </p:cNvPr>
          <p:cNvSpPr/>
          <p:nvPr userDrawn="1"/>
        </p:nvSpPr>
        <p:spPr>
          <a:xfrm rot="13500000">
            <a:off x="-271213" y="3606485"/>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6" name="Полилиния: Фигура 5">
            <a:extLst>
              <a:ext uri="{FF2B5EF4-FFF2-40B4-BE49-F238E27FC236}">
                <a16:creationId xmlns:a16="http://schemas.microsoft.com/office/drawing/2014/main" xmlns="" id="{0AE35541-C201-4A8C-8E97-2CF46579AF03}"/>
              </a:ext>
              <a:ext uri="{C183D7F6-B498-43B3-948B-1728B52AA6E4}">
                <adec:decorative xmlns:adec="http://schemas.microsoft.com/office/drawing/2017/decorative" xmlns="" val="1"/>
              </a:ext>
            </a:extLst>
          </p:cNvPr>
          <p:cNvSpPr/>
          <p:nvPr userDrawn="1"/>
        </p:nvSpPr>
        <p:spPr>
          <a:xfrm>
            <a:off x="27205" y="5198354"/>
            <a:ext cx="1952194"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7" name="Группа 6">
            <a:extLst>
              <a:ext uri="{FF2B5EF4-FFF2-40B4-BE49-F238E27FC236}">
                <a16:creationId xmlns:a16="http://schemas.microsoft.com/office/drawing/2014/main" xmlns="" id="{2D77D8A9-52A9-426B-A7FA-8F0D57A03862}"/>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8" name="Прямая соединительная линия 7">
              <a:extLst>
                <a:ext uri="{FF2B5EF4-FFF2-40B4-BE49-F238E27FC236}">
                  <a16:creationId xmlns:a16="http://schemas.microsoft.com/office/drawing/2014/main" xmlns=""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Заголовок 1">
            <a:extLst>
              <a:ext uri="{FF2B5EF4-FFF2-40B4-BE49-F238E27FC236}">
                <a16:creationId xmlns:a16="http://schemas.microsoft.com/office/drawing/2014/main" xmlns="" id="{5DF337DA-C179-4649-9021-51ECBB849B65}"/>
              </a:ext>
            </a:extLst>
          </p:cNvPr>
          <p:cNvSpPr>
            <a:spLocks noGrp="1"/>
          </p:cNvSpPr>
          <p:nvPr>
            <p:ph type="title"/>
          </p:nvPr>
        </p:nvSpPr>
        <p:spPr>
          <a:xfrm>
            <a:off x="342900" y="3520914"/>
            <a:ext cx="4164311" cy="2727486"/>
          </a:xfrm>
          <a:prstGeom prst="rect">
            <a:avLst/>
          </a:prstGeom>
        </p:spPr>
        <p:txBody>
          <a:bodyPr rtlCol="0" anchor="t">
            <a:normAutofit/>
          </a:bodyPr>
          <a:lstStyle>
            <a:lvl1pPr>
              <a:defRPr>
                <a:solidFill>
                  <a:schemeClr val="tx2"/>
                </a:solidFill>
              </a:defRPr>
            </a:lvl1pPr>
          </a:lstStyle>
          <a:p>
            <a:pPr rtl="0">
              <a:lnSpc>
                <a:spcPct val="110000"/>
              </a:lnSpc>
            </a:pPr>
            <a:r>
              <a:rPr lang="ru-RU" noProof="0">
                <a:solidFill>
                  <a:schemeClr val="tx2"/>
                </a:solidFill>
                <a:cs typeface="Posterama" panose="020B0504020200020000" pitchFamily="34" charset="0"/>
              </a:rPr>
              <a:t>Образец заголовка</a:t>
            </a:r>
          </a:p>
        </p:txBody>
      </p:sp>
      <p:sp>
        <p:nvSpPr>
          <p:cNvPr id="50" name="Рисунок 44">
            <a:extLst>
              <a:ext uri="{FF2B5EF4-FFF2-40B4-BE49-F238E27FC236}">
                <a16:creationId xmlns:a16="http://schemas.microsoft.com/office/drawing/2014/main" xmlns="" id="{CDAEDC08-93B5-4CC2-A77F-91F47AD1D735}"/>
              </a:ext>
            </a:extLst>
          </p:cNvPr>
          <p:cNvSpPr>
            <a:spLocks noGrp="1"/>
          </p:cNvSpPr>
          <p:nvPr>
            <p:ph type="pic" sz="quarter" idx="13" hasCustomPrompt="1"/>
          </p:nvPr>
        </p:nvSpPr>
        <p:spPr>
          <a:xfrm>
            <a:off x="142875" y="195264"/>
            <a:ext cx="4377929" cy="2960687"/>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51" name="Рисунок 48">
            <a:extLst>
              <a:ext uri="{FF2B5EF4-FFF2-40B4-BE49-F238E27FC236}">
                <a16:creationId xmlns:a16="http://schemas.microsoft.com/office/drawing/2014/main" xmlns="" id="{C34DF4FD-6356-4CA5-9E6F-749666E2D43A}"/>
              </a:ext>
            </a:extLst>
          </p:cNvPr>
          <p:cNvSpPr>
            <a:spLocks noGrp="1"/>
          </p:cNvSpPr>
          <p:nvPr>
            <p:ph type="pic" sz="quarter" idx="14" hasCustomPrompt="1"/>
          </p:nvPr>
        </p:nvSpPr>
        <p:spPr>
          <a:xfrm>
            <a:off x="4623199" y="184841"/>
            <a:ext cx="4381497" cy="2987199"/>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39" name="Объект 38">
            <a:extLst>
              <a:ext uri="{FF2B5EF4-FFF2-40B4-BE49-F238E27FC236}">
                <a16:creationId xmlns:a16="http://schemas.microsoft.com/office/drawing/2014/main" xmlns="" id="{9C696AEE-49AB-4D07-90D6-AD1902517231}"/>
              </a:ext>
            </a:extLst>
          </p:cNvPr>
          <p:cNvSpPr>
            <a:spLocks noGrp="1"/>
          </p:cNvSpPr>
          <p:nvPr>
            <p:ph sz="quarter" idx="15" hasCustomPrompt="1"/>
          </p:nvPr>
        </p:nvSpPr>
        <p:spPr>
          <a:xfrm>
            <a:off x="4642247" y="3525612"/>
            <a:ext cx="4362450" cy="2720975"/>
          </a:xfrm>
          <a:prstGeom prst="rect">
            <a:avLst/>
          </a:prstGeom>
        </p:spPr>
        <p:txBody>
          <a:bodyPr rtlCol="0"/>
          <a:lstStyle>
            <a:lvl1pPr marL="0" indent="0">
              <a:buNone/>
              <a:defRPr sz="1800">
                <a:solidFill>
                  <a:schemeClr val="tx2"/>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52" name="Дата 3">
            <a:extLst>
              <a:ext uri="{FF2B5EF4-FFF2-40B4-BE49-F238E27FC236}">
                <a16:creationId xmlns:a16="http://schemas.microsoft.com/office/drawing/2014/main" xmlns="" id="{CEABCB88-BA9F-47D3-A787-DF88895F2557}"/>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53" name="Нижний колонтитул 4">
            <a:extLst>
              <a:ext uri="{FF2B5EF4-FFF2-40B4-BE49-F238E27FC236}">
                <a16:creationId xmlns:a16="http://schemas.microsoft.com/office/drawing/2014/main" xmlns="" id="{6244155B-5D28-4D19-90C2-1FBB57AA8E80}"/>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54" name="Номер слайда 5">
            <a:extLst>
              <a:ext uri="{FF2B5EF4-FFF2-40B4-BE49-F238E27FC236}">
                <a16:creationId xmlns:a16="http://schemas.microsoft.com/office/drawing/2014/main" xmlns="" id="{E2F1D5A7-A160-4678-8595-C5E217295F85}"/>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823715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88878880-76F2-45B5-916B-36E7EE2B1CFF}"/>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1B75C3C8-6E32-4269-9316-DC942E00A4E2}"/>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47C2144-3704-461F-AEA4-5AD7F2A4BA9E}"/>
              </a:ext>
              <a:ext uri="{C183D7F6-B498-43B3-948B-1728B52AA6E4}">
                <adec:decorative xmlns:adec="http://schemas.microsoft.com/office/drawing/2017/decorative" xmlns="" val="1"/>
              </a:ext>
            </a:extLst>
          </p:cNvPr>
          <p:cNvSpPr/>
          <p:nvPr userDrawn="1"/>
        </p:nvSpPr>
        <p:spPr>
          <a:xfrm rot="13500000">
            <a:off x="-284145" y="1630180"/>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 name="Блок-схема: Документ 4">
            <a:extLst>
              <a:ext uri="{FF2B5EF4-FFF2-40B4-BE49-F238E27FC236}">
                <a16:creationId xmlns:a16="http://schemas.microsoft.com/office/drawing/2014/main" xmlns="" id="{5C2F4A0D-E022-45C1-A4F2-BDD40ECBB273}"/>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6" name="Группа 5">
            <a:extLst>
              <a:ext uri="{FF2B5EF4-FFF2-40B4-BE49-F238E27FC236}">
                <a16:creationId xmlns:a16="http://schemas.microsoft.com/office/drawing/2014/main" xmlns="" id="{3B95DAD1-C9F8-42EA-938C-AD799D0D1D1F}"/>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7" name="Прямая соединительная линия 6">
              <a:extLst>
                <a:ext uri="{FF2B5EF4-FFF2-40B4-BE49-F238E27FC236}">
                  <a16:creationId xmlns:a16="http://schemas.microsoft.com/office/drawing/2014/main" xmlns=""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Заголовок 1">
            <a:extLst>
              <a:ext uri="{FF2B5EF4-FFF2-40B4-BE49-F238E27FC236}">
                <a16:creationId xmlns:a16="http://schemas.microsoft.com/office/drawing/2014/main" xmlns="" id="{EBBBF2BB-36BE-45E7-A35B-260E76E7D477}"/>
              </a:ext>
            </a:extLst>
          </p:cNvPr>
          <p:cNvSpPr>
            <a:spLocks noGrp="1"/>
          </p:cNvSpPr>
          <p:nvPr>
            <p:ph type="title"/>
          </p:nvPr>
        </p:nvSpPr>
        <p:spPr>
          <a:xfrm>
            <a:off x="342900" y="725468"/>
            <a:ext cx="4057648" cy="1982171"/>
          </a:xfrm>
          <a:prstGeom prst="rect">
            <a:avLst/>
          </a:prstGeom>
        </p:spPr>
        <p:txBody>
          <a:bodyPr rtlCol="0">
            <a:normAutofit/>
          </a:body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2" name="Объект 38">
            <a:extLst>
              <a:ext uri="{FF2B5EF4-FFF2-40B4-BE49-F238E27FC236}">
                <a16:creationId xmlns:a16="http://schemas.microsoft.com/office/drawing/2014/main" xmlns="" id="{03257FF4-6F58-4A1E-866D-198569F9174B}"/>
              </a:ext>
            </a:extLst>
          </p:cNvPr>
          <p:cNvSpPr>
            <a:spLocks noGrp="1"/>
          </p:cNvSpPr>
          <p:nvPr>
            <p:ph sz="quarter" idx="15" hasCustomPrompt="1"/>
          </p:nvPr>
        </p:nvSpPr>
        <p:spPr>
          <a:xfrm>
            <a:off x="339828" y="2957666"/>
            <a:ext cx="4157643" cy="3358733"/>
          </a:xfrm>
          <a:prstGeom prst="rect">
            <a:avLst/>
          </a:prstGeom>
        </p:spPr>
        <p:txBody>
          <a:bodyPr rtlCol="0"/>
          <a:lstStyle>
            <a:lvl1pPr marL="0" indent="0">
              <a:lnSpc>
                <a:spcPct val="120000"/>
              </a:lnSpc>
              <a:buNone/>
              <a:defRPr sz="1350">
                <a:solidFill>
                  <a:schemeClr val="bg1"/>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44" name="Рисунок 42">
            <a:extLst>
              <a:ext uri="{FF2B5EF4-FFF2-40B4-BE49-F238E27FC236}">
                <a16:creationId xmlns:a16="http://schemas.microsoft.com/office/drawing/2014/main" xmlns="" id="{32195099-4E20-48F3-8272-F12592AD44FC}"/>
              </a:ext>
            </a:extLst>
          </p:cNvPr>
          <p:cNvSpPr>
            <a:spLocks noGrp="1"/>
          </p:cNvSpPr>
          <p:nvPr>
            <p:ph type="pic" sz="quarter" idx="13" hasCustomPrompt="1"/>
          </p:nvPr>
        </p:nvSpPr>
        <p:spPr>
          <a:xfrm>
            <a:off x="4964906" y="725488"/>
            <a:ext cx="4041368" cy="5519467"/>
          </a:xfrm>
          <a:prstGeom prst="rect">
            <a:avLst/>
          </a:prstGeom>
        </p:spPr>
        <p:txBody>
          <a:bodyPr rtlCol="0"/>
          <a:lstStyle>
            <a:lvl1pPr marL="0" indent="0" algn="ctr">
              <a:buNone/>
              <a:defRPr>
                <a:latin typeface="Calibri" panose="020F0502020204030204" pitchFamily="34" charset="0"/>
              </a:defRPr>
            </a:lvl1pPr>
          </a:lstStyle>
          <a:p>
            <a:pPr rtl="0"/>
            <a:r>
              <a:rPr lang="ru-RU" noProof="0"/>
              <a:t>Вставьте здесь фото</a:t>
            </a:r>
          </a:p>
        </p:txBody>
      </p:sp>
      <p:sp>
        <p:nvSpPr>
          <p:cNvPr id="39" name="Дата 3">
            <a:extLst>
              <a:ext uri="{FF2B5EF4-FFF2-40B4-BE49-F238E27FC236}">
                <a16:creationId xmlns:a16="http://schemas.microsoft.com/office/drawing/2014/main" xmlns="" id="{CFCED92E-6EA8-410D-90AD-DF0B229BF33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0" name="Нижний колонтитул 4">
            <a:extLst>
              <a:ext uri="{FF2B5EF4-FFF2-40B4-BE49-F238E27FC236}">
                <a16:creationId xmlns:a16="http://schemas.microsoft.com/office/drawing/2014/main" xmlns="" id="{FC6D7D3E-FCD8-42CA-A1BB-9112B553057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1" name="Номер слайда 5">
            <a:extLst>
              <a:ext uri="{FF2B5EF4-FFF2-40B4-BE49-F238E27FC236}">
                <a16:creationId xmlns:a16="http://schemas.microsoft.com/office/drawing/2014/main" xmlns="" id="{A49CA3E6-DD23-4395-AE34-560EA1122353}"/>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109649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46" name="Заголовок 1">
            <a:extLst>
              <a:ext uri="{FF2B5EF4-FFF2-40B4-BE49-F238E27FC236}">
                <a16:creationId xmlns:a16="http://schemas.microsoft.com/office/drawing/2014/main" xmlns="" id="{0B54C968-9162-4E94-9F00-9921A43337D8}"/>
              </a:ext>
            </a:extLst>
          </p:cNvPr>
          <p:cNvSpPr>
            <a:spLocks noGrp="1"/>
          </p:cNvSpPr>
          <p:nvPr>
            <p:ph type="ctrTitle"/>
          </p:nvPr>
        </p:nvSpPr>
        <p:spPr>
          <a:xfrm>
            <a:off x="-7418" y="1"/>
            <a:ext cx="4626137"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rtlCol="0"/>
          <a:lstStyle/>
          <a:p>
            <a:pPr algn="l"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45" name="Рисунок 44">
            <a:extLst>
              <a:ext uri="{FF2B5EF4-FFF2-40B4-BE49-F238E27FC236}">
                <a16:creationId xmlns:a16="http://schemas.microsoft.com/office/drawing/2014/main" xmlns="" id="{BA990E7A-F299-4210-97ED-B2240FAF8D7D}"/>
              </a:ext>
            </a:extLst>
          </p:cNvPr>
          <p:cNvSpPr>
            <a:spLocks noGrp="1"/>
          </p:cNvSpPr>
          <p:nvPr>
            <p:ph type="pic" sz="quarter" idx="10" hasCustomPrompt="1"/>
          </p:nvPr>
        </p:nvSpPr>
        <p:spPr>
          <a:xfrm>
            <a:off x="3493294" y="1"/>
            <a:ext cx="5650706"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rtlCol="0">
            <a:noAutofit/>
          </a:bodyPr>
          <a:lstStyle>
            <a:lvl1pPr marL="0" indent="0" algn="ctr">
              <a:buNone/>
              <a:defRPr>
                <a:solidFill>
                  <a:schemeClr val="tx1"/>
                </a:solidFill>
                <a:latin typeface="Calibri" panose="020F0502020204030204" pitchFamily="34" charset="0"/>
              </a:defRPr>
            </a:lvl1pPr>
          </a:lstStyle>
          <a:p>
            <a:pPr rtl="0"/>
            <a:r>
              <a:rPr lang="ru-RU" noProof="0"/>
              <a:t>Вставьте здесь фото</a:t>
            </a:r>
          </a:p>
        </p:txBody>
      </p:sp>
      <p:sp>
        <p:nvSpPr>
          <p:cNvPr id="36" name="Подзаголовок 2">
            <a:extLst>
              <a:ext uri="{FF2B5EF4-FFF2-40B4-BE49-F238E27FC236}">
                <a16:creationId xmlns:a16="http://schemas.microsoft.com/office/drawing/2014/main" xmlns="" id="{74108930-733F-4442-A067-3D79F6C096BE}"/>
              </a:ext>
            </a:extLst>
          </p:cNvPr>
          <p:cNvSpPr>
            <a:spLocks noGrp="1"/>
          </p:cNvSpPr>
          <p:nvPr>
            <p:ph type="subTitle" idx="1" hasCustomPrompt="1"/>
          </p:nvPr>
        </p:nvSpPr>
        <p:spPr>
          <a:xfrm>
            <a:off x="403057" y="4072045"/>
            <a:ext cx="3425993" cy="1495379"/>
          </a:xfrm>
          <a:prstGeom prst="rect">
            <a:avLst/>
          </a:prstGeom>
        </p:spPr>
        <p:txBody>
          <a:bodyPr rtlCol="0"/>
          <a:lstStyle>
            <a:lvl1pPr marL="0" indent="0" algn="l" rtl="0">
              <a:lnSpc>
                <a:spcPct val="110000"/>
              </a:lnSpc>
              <a:buNone/>
              <a:tabLst>
                <a:tab pos="3514725" algn="l"/>
              </a:tabLst>
              <a:defRPr>
                <a:latin typeface="Calibri" panose="020F0502020204030204" pitchFamily="34" charset="0"/>
              </a:defRPr>
            </a:lvl1pPr>
          </a:lstStyle>
          <a:p>
            <a:pPr algn="l"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Tree>
    <p:extLst>
      <p:ext uri="{BB962C8B-B14F-4D97-AF65-F5344CB8AC3E}">
        <p14:creationId xmlns:p14="http://schemas.microsoft.com/office/powerpoint/2010/main" val="423855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21.04.2022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BA840BD-172F-4ADB-A4C1-EA3FB3A68A67}"/>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D0D03E71-B54E-4A6E-A4F8-B6056182446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12154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DD6F5FA1-46FA-4429-A549-1D06D0D7D981}"/>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971BDD7C-B416-481F-A16C-3B14FBB3132F}"/>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6B10FFBE-9594-45E8-A55B-2C29EC499487}"/>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6A6EAAA1-04E1-4507-BB68-77740F2960C1}"/>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8" name="Объект 37">
            <a:extLst>
              <a:ext uri="{FF2B5EF4-FFF2-40B4-BE49-F238E27FC236}">
                <a16:creationId xmlns:a16="http://schemas.microsoft.com/office/drawing/2014/main" xmlns="" id="{A3DF4F51-7BE0-4413-AE23-64539333639A}"/>
              </a:ext>
            </a:extLst>
          </p:cNvPr>
          <p:cNvSpPr>
            <a:spLocks noGrp="1"/>
          </p:cNvSpPr>
          <p:nvPr>
            <p:ph sz="quarter" idx="13" hasCustomPrompt="1"/>
          </p:nvPr>
        </p:nvSpPr>
        <p:spPr>
          <a:xfrm>
            <a:off x="629841" y="2124075"/>
            <a:ext cx="7884319" cy="3906838"/>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
        <p:nvSpPr>
          <p:cNvPr id="40" name="Дата 3">
            <a:extLst>
              <a:ext uri="{FF2B5EF4-FFF2-40B4-BE49-F238E27FC236}">
                <a16:creationId xmlns:a16="http://schemas.microsoft.com/office/drawing/2014/main" xmlns="" id="{523D1252-F7F4-4FB8-950F-8E4B712E27C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F83A4E74-05AF-4A1F-A4D9-6EF4B285C271}"/>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0E42BF9C-AE51-478A-B770-1FB2E0831E0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327095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4214285-E69B-44FA-8F37-3B82B332A01D}"/>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48A3C966-52CB-4916-B4BA-FF672A06457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CB4C4AFF-B140-4B74-98E9-8E0DBC2D11FF}"/>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CE8265C3-9975-474C-9EC6-1865EDA8BC92}"/>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9E5E795C-10D5-4BFA-AFD1-F1128D94FCD0}"/>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4CBDD123-7FC3-4DB0-9740-BA9F7A8BF0F9}"/>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24199D58-7108-494B-8A84-EB5906E2606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38" name="Нижний колонтитул 4">
            <a:extLst>
              <a:ext uri="{FF2B5EF4-FFF2-40B4-BE49-F238E27FC236}">
                <a16:creationId xmlns:a16="http://schemas.microsoft.com/office/drawing/2014/main" xmlns="" id="{3AAF141C-063A-4050-A290-B4B15D7D975F}"/>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39" name="Номер слайда 5">
            <a:extLst>
              <a:ext uri="{FF2B5EF4-FFF2-40B4-BE49-F238E27FC236}">
                <a16:creationId xmlns:a16="http://schemas.microsoft.com/office/drawing/2014/main" xmlns="" id="{A3C23607-1575-4DAD-BCAD-E0DEAE79F25E}"/>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
        <p:nvSpPr>
          <p:cNvPr id="43" name="Объект 37">
            <a:extLst>
              <a:ext uri="{FF2B5EF4-FFF2-40B4-BE49-F238E27FC236}">
                <a16:creationId xmlns:a16="http://schemas.microsoft.com/office/drawing/2014/main" xmlns="" id="{64C5BEB3-C2F1-4083-B518-6A3C5E3D91C4}"/>
              </a:ext>
            </a:extLst>
          </p:cNvPr>
          <p:cNvSpPr>
            <a:spLocks noGrp="1"/>
          </p:cNvSpPr>
          <p:nvPr>
            <p:ph sz="quarter" idx="13" hasCustomPrompt="1"/>
          </p:nvPr>
        </p:nvSpPr>
        <p:spPr>
          <a:xfrm>
            <a:off x="964096" y="2419525"/>
            <a:ext cx="7215807" cy="3334804"/>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3039426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A0A1C8BA-EE32-4677-A0DB-E8B4A9367ACA}"/>
              </a:ext>
              <a:ext uri="{C183D7F6-B498-43B3-948B-1728B52AA6E4}">
                <adec:decorative xmlns:adec="http://schemas.microsoft.com/office/drawing/2017/decorative" xmlns="" val="1"/>
              </a:ext>
            </a:extLst>
          </p:cNvPr>
          <p:cNvSpPr/>
          <p:nvPr userDrawn="1"/>
        </p:nvSpPr>
        <p:spPr>
          <a:xfrm>
            <a:off x="0" y="0"/>
            <a:ext cx="9144000" cy="6858000"/>
          </a:xfrm>
          <a:prstGeom prst="rect">
            <a:avLst/>
          </a:prstGeom>
          <a:ln w="3848" cap="flat">
            <a:noFill/>
            <a:prstDash val="solid"/>
            <a:miter/>
          </a:ln>
          <a:effectLst/>
        </p:spPr>
        <p:txBody>
          <a:bodyPr rtlCol="0" anchor="ctr"/>
          <a:lstStyle/>
          <a:p>
            <a:endParaRPr lang="ru-RU" sz="1350">
              <a:solidFill>
                <a:prstClr val="black"/>
              </a:solidFill>
              <a:latin typeface="Calibri" panose="020F0502020204030204" pitchFamily="34" charset="0"/>
            </a:endParaRPr>
          </a:p>
        </p:txBody>
      </p:sp>
      <p:sp>
        <p:nvSpPr>
          <p:cNvPr id="44" name="Рисунок 43">
            <a:extLst>
              <a:ext uri="{FF2B5EF4-FFF2-40B4-BE49-F238E27FC236}">
                <a16:creationId xmlns:a16="http://schemas.microsoft.com/office/drawing/2014/main" xmlns="" id="{5579473C-4A97-4174-B0C4-C4B3192B7406}"/>
              </a:ext>
            </a:extLst>
          </p:cNvPr>
          <p:cNvSpPr>
            <a:spLocks noGrp="1"/>
          </p:cNvSpPr>
          <p:nvPr>
            <p:ph type="pic" sz="quarter" idx="13" hasCustomPrompt="1"/>
          </p:nvPr>
        </p:nvSpPr>
        <p:spPr>
          <a:xfrm>
            <a:off x="0" y="0"/>
            <a:ext cx="9144000" cy="6858000"/>
          </a:xfrm>
          <a:prstGeom prst="rect">
            <a:avLst/>
          </a:prstGeom>
        </p:spPr>
        <p:txBody>
          <a:bodyPr rtlCol="0" anchor="ctr"/>
          <a:lstStyle>
            <a:lvl1pPr marL="0" indent="0" algn="ctr">
              <a:buNone/>
              <a:defRPr>
                <a:latin typeface="Calibri" panose="020F0502020204030204" pitchFamily="34" charset="0"/>
              </a:defRPr>
            </a:lvl1pPr>
          </a:lstStyle>
          <a:p>
            <a:pPr rtl="0"/>
            <a:r>
              <a:rPr lang="ru-RU" noProof="0"/>
              <a:t>Вставьте здесь фото</a:t>
            </a:r>
          </a:p>
        </p:txBody>
      </p:sp>
      <p:sp>
        <p:nvSpPr>
          <p:cNvPr id="35" name="Заголовок 1">
            <a:extLst>
              <a:ext uri="{FF2B5EF4-FFF2-40B4-BE49-F238E27FC236}">
                <a16:creationId xmlns:a16="http://schemas.microsoft.com/office/drawing/2014/main" xmlns="" id="{31A29B09-9725-4A06-8144-D0350E24878C}"/>
              </a:ext>
            </a:extLst>
          </p:cNvPr>
          <p:cNvSpPr>
            <a:spLocks noGrp="1"/>
          </p:cNvSpPr>
          <p:nvPr>
            <p:ph type="ctrTitle"/>
          </p:nvPr>
        </p:nvSpPr>
        <p:spPr>
          <a:xfrm>
            <a:off x="9144" y="-1"/>
            <a:ext cx="9125712"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rtlCol="0"/>
          <a:lstStyle>
            <a:lvl1pPr algn="l">
              <a:defRPr sz="3300" baseline="0">
                <a:effectLst>
                  <a:outerShdw blurRad="50800" dist="38100" dir="2700000" algn="tl" rotWithShape="0">
                    <a:prstClr val="black">
                      <a:alpha val="40000"/>
                    </a:prstClr>
                  </a:outerShdw>
                </a:effectLst>
              </a:defRPr>
            </a:lvl1pPr>
          </a:lstStyle>
          <a:p>
            <a:pPr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36" name="Подзаголовок 2">
            <a:extLst>
              <a:ext uri="{FF2B5EF4-FFF2-40B4-BE49-F238E27FC236}">
                <a16:creationId xmlns:a16="http://schemas.microsoft.com/office/drawing/2014/main" xmlns="" id="{0BC153F2-4F90-4C1D-9840-7ED0BE6CC071}"/>
              </a:ext>
            </a:extLst>
          </p:cNvPr>
          <p:cNvSpPr>
            <a:spLocks noGrp="1"/>
          </p:cNvSpPr>
          <p:nvPr>
            <p:ph type="subTitle" idx="1" hasCustomPrompt="1"/>
          </p:nvPr>
        </p:nvSpPr>
        <p:spPr>
          <a:xfrm>
            <a:off x="1178719" y="2057401"/>
            <a:ext cx="6858000" cy="697889"/>
          </a:xfrm>
          <a:prstGeom prst="rect">
            <a:avLst/>
          </a:prstGeom>
        </p:spPr>
        <p:txBody>
          <a:bodyPr rtlCol="0"/>
          <a:lstStyle>
            <a:lvl1pPr marL="0" indent="0" rtl="0">
              <a:lnSpc>
                <a:spcPct val="110000"/>
              </a:lnSpc>
              <a:buNone/>
              <a:tabLst>
                <a:tab pos="3514725" algn="l"/>
              </a:tabLst>
              <a:defRPr sz="2400">
                <a:effectLst>
                  <a:outerShdw blurRad="50800" dist="38100" dir="2700000" algn="tl" rotWithShape="0">
                    <a:prstClr val="black">
                      <a:alpha val="40000"/>
                    </a:prstClr>
                  </a:outerShdw>
                </a:effectLst>
                <a:latin typeface="Calibri" panose="020F0502020204030204" pitchFamily="34" charset="0"/>
              </a:defRPr>
            </a:lvl1pPr>
          </a:lstStyle>
          <a:p>
            <a:pPr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
        <p:nvSpPr>
          <p:cNvPr id="40" name="Дата 3">
            <a:extLst>
              <a:ext uri="{FF2B5EF4-FFF2-40B4-BE49-F238E27FC236}">
                <a16:creationId xmlns:a16="http://schemas.microsoft.com/office/drawing/2014/main" xmlns="" id="{16DF808F-D351-410D-9F2D-398F1650834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5CBDF859-0E53-403F-BDF5-D2ACFDE0F0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6C783243-E8EE-43A9-8751-47F28258C851}"/>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73727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CF8AECF-5A92-463B-BA47-0FCC18460F23}"/>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93EE04FB-7154-40A4-B450-6D374EEA1D49}"/>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9CC78B40-9FD9-446A-B45F-300105F793C2}"/>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530379A0-5C8C-401F-999E-853BBE819ED7}"/>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8950255A-61D7-40B8-81A8-E5551BC999C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38904292-78D1-42CD-8EC5-4992803B9A1E}"/>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0" name="Дата 3">
            <a:extLst>
              <a:ext uri="{FF2B5EF4-FFF2-40B4-BE49-F238E27FC236}">
                <a16:creationId xmlns:a16="http://schemas.microsoft.com/office/drawing/2014/main" xmlns="" id="{0B283B3A-087C-457E-A2AA-C7F855A8F10F}"/>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1" name="Нижний колонтитул 4">
            <a:extLst>
              <a:ext uri="{FF2B5EF4-FFF2-40B4-BE49-F238E27FC236}">
                <a16:creationId xmlns:a16="http://schemas.microsoft.com/office/drawing/2014/main" xmlns="" id="{B407BCF8-1966-4465-AC77-708642E4FE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2" name="Номер слайда 5">
            <a:extLst>
              <a:ext uri="{FF2B5EF4-FFF2-40B4-BE49-F238E27FC236}">
                <a16:creationId xmlns:a16="http://schemas.microsoft.com/office/drawing/2014/main" xmlns="" id="{771AF851-D6F8-47DF-80DA-62CC552687E0}"/>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4" name="Объект 37">
            <a:extLst>
              <a:ext uri="{FF2B5EF4-FFF2-40B4-BE49-F238E27FC236}">
                <a16:creationId xmlns:a16="http://schemas.microsoft.com/office/drawing/2014/main" xmlns="" id="{8814F959-09CC-4946-86C4-CFAD4C2BF452}"/>
              </a:ext>
            </a:extLst>
          </p:cNvPr>
          <p:cNvSpPr>
            <a:spLocks noGrp="1"/>
          </p:cNvSpPr>
          <p:nvPr>
            <p:ph sz="quarter" idx="13" hasCustomPrompt="1"/>
          </p:nvPr>
        </p:nvSpPr>
        <p:spPr>
          <a:xfrm>
            <a:off x="301381" y="170452"/>
            <a:ext cx="8555612" cy="4184701"/>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3009460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EE436F9-C1F1-473C-97B1-34B3AC1620B8}"/>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664B0B3C-4A91-4D0C-941E-B7D2E36CF7E6}"/>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D7F6BD6-AD9B-40A8-8631-93927B6028B3}"/>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00A7304B-809F-421E-B3C1-960A6CD5531D}"/>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2AAB6B79-0E9F-4797-8DFA-9A437017F14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98F8DC0C-B421-4039-8482-5135B165999D}"/>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00C6B4A2-DB23-481A-87BC-CFF3992EA686}"/>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38" name="Нижний колонтитул 4">
            <a:extLst>
              <a:ext uri="{FF2B5EF4-FFF2-40B4-BE49-F238E27FC236}">
                <a16:creationId xmlns:a16="http://schemas.microsoft.com/office/drawing/2014/main" xmlns="" id="{209EAA56-735E-4FAE-88DA-398D6B3EEFC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39" name="Номер слайда 5">
            <a:extLst>
              <a:ext uri="{FF2B5EF4-FFF2-40B4-BE49-F238E27FC236}">
                <a16:creationId xmlns:a16="http://schemas.microsoft.com/office/drawing/2014/main" xmlns="" id="{AF69C6C1-6449-4CEB-BD22-FA54483121C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1" name="Объект 37">
            <a:extLst>
              <a:ext uri="{FF2B5EF4-FFF2-40B4-BE49-F238E27FC236}">
                <a16:creationId xmlns:a16="http://schemas.microsoft.com/office/drawing/2014/main" xmlns="" id="{E3F944C7-0E33-4C9B-9544-26D03DD5ECE8}"/>
              </a:ext>
            </a:extLst>
          </p:cNvPr>
          <p:cNvSpPr>
            <a:spLocks noGrp="1"/>
          </p:cNvSpPr>
          <p:nvPr>
            <p:ph sz="quarter" idx="13" hasCustomPrompt="1"/>
          </p:nvPr>
        </p:nvSpPr>
        <p:spPr>
          <a:xfrm>
            <a:off x="387227" y="243154"/>
            <a:ext cx="8367417" cy="3776486"/>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39981116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spTree>
      <p:nvGrpSpPr>
        <p:cNvPr id="1" name=""/>
        <p:cNvGrpSpPr/>
        <p:nvPr/>
      </p:nvGrpSpPr>
      <p:grpSpPr>
        <a:xfrm>
          <a:off x="0" y="0"/>
          <a:ext cx="0" cy="0"/>
          <a:chOff x="0" y="0"/>
          <a:chExt cx="0" cy="0"/>
        </a:xfrm>
      </p:grpSpPr>
      <p:sp useBgFill="1">
        <p:nvSpPr>
          <p:cNvPr id="42" name="Прямоугольник 41">
            <a:extLst>
              <a:ext uri="{FF2B5EF4-FFF2-40B4-BE49-F238E27FC236}">
                <a16:creationId xmlns:a16="http://schemas.microsoft.com/office/drawing/2014/main" xmlns="" id="{6F70B09C-1A53-4C73-9FD8-708C7D95829B}"/>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90" name="Группа 89">
            <a:extLst>
              <a:ext uri="{FF2B5EF4-FFF2-40B4-BE49-F238E27FC236}">
                <a16:creationId xmlns:a16="http://schemas.microsoft.com/office/drawing/2014/main" xmlns="" id="{D14DE831-4B4E-4AF3-B187-9206DACDB7CA}"/>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91" name="Прямая соединительная линия 90">
              <a:extLst>
                <a:ext uri="{FF2B5EF4-FFF2-40B4-BE49-F238E27FC236}">
                  <a16:creationId xmlns:a16="http://schemas.microsoft.com/office/drawing/2014/main" xmlns=""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xmlns=""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a16="http://schemas.microsoft.com/office/drawing/2014/main" xmlns=""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xmlns=""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Прямоугольник 1">
            <a:extLst>
              <a:ext uri="{FF2B5EF4-FFF2-40B4-BE49-F238E27FC236}">
                <a16:creationId xmlns:a16="http://schemas.microsoft.com/office/drawing/2014/main" xmlns="" id="{600C71E3-446B-4C21-B7C7-B8872FBB5C2C}"/>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77" name="Прямоугольный треугольник 76">
            <a:extLst>
              <a:ext uri="{FF2B5EF4-FFF2-40B4-BE49-F238E27FC236}">
                <a16:creationId xmlns:a16="http://schemas.microsoft.com/office/drawing/2014/main" xmlns="" id="{4E3D1D5C-A81E-44CF-B721-6FBE69359930}"/>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Заголовок 2">
            <a:extLst>
              <a:ext uri="{FF2B5EF4-FFF2-40B4-BE49-F238E27FC236}">
                <a16:creationId xmlns:a16="http://schemas.microsoft.com/office/drawing/2014/main" xmlns="" id="{285F7FBB-B77A-47E6-9B07-5B0A0E9B589A}"/>
              </a:ext>
            </a:extLst>
          </p:cNvPr>
          <p:cNvSpPr>
            <a:spLocks noGrp="1"/>
          </p:cNvSpPr>
          <p:nvPr>
            <p:ph type="title" hasCustomPrompt="1"/>
          </p:nvPr>
        </p:nvSpPr>
        <p:spPr>
          <a:xfrm>
            <a:off x="575861" y="456532"/>
            <a:ext cx="7992279" cy="1126426"/>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82" name="Текст 81">
            <a:extLst>
              <a:ext uri="{FF2B5EF4-FFF2-40B4-BE49-F238E27FC236}">
                <a16:creationId xmlns:a16="http://schemas.microsoft.com/office/drawing/2014/main" xmlns="" id="{8D29AE11-25A6-4A91-94C1-6A26AB6CA3FB}"/>
              </a:ext>
            </a:extLst>
          </p:cNvPr>
          <p:cNvSpPr>
            <a:spLocks noGrp="1"/>
          </p:cNvSpPr>
          <p:nvPr>
            <p:ph type="body" sz="quarter" idx="13" hasCustomPrompt="1"/>
          </p:nvPr>
        </p:nvSpPr>
        <p:spPr>
          <a:xfrm>
            <a:off x="523043"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5" name="Текст 84">
            <a:extLst>
              <a:ext uri="{FF2B5EF4-FFF2-40B4-BE49-F238E27FC236}">
                <a16:creationId xmlns:a16="http://schemas.microsoft.com/office/drawing/2014/main" xmlns="" id="{8BC29F00-8301-4CEE-BA06-1D534F497092}"/>
              </a:ext>
            </a:extLst>
          </p:cNvPr>
          <p:cNvSpPr>
            <a:spLocks noGrp="1"/>
          </p:cNvSpPr>
          <p:nvPr>
            <p:ph type="body" sz="quarter" idx="15" hasCustomPrompt="1"/>
          </p:nvPr>
        </p:nvSpPr>
        <p:spPr>
          <a:xfrm>
            <a:off x="522685"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3" name="Текст 81">
            <a:extLst>
              <a:ext uri="{FF2B5EF4-FFF2-40B4-BE49-F238E27FC236}">
                <a16:creationId xmlns:a16="http://schemas.microsoft.com/office/drawing/2014/main" xmlns="" id="{348078F7-442A-4846-A477-54C056EEA031}"/>
              </a:ext>
            </a:extLst>
          </p:cNvPr>
          <p:cNvSpPr>
            <a:spLocks noGrp="1"/>
          </p:cNvSpPr>
          <p:nvPr>
            <p:ph type="body" sz="quarter" idx="14" hasCustomPrompt="1"/>
          </p:nvPr>
        </p:nvSpPr>
        <p:spPr>
          <a:xfrm>
            <a:off x="4641867"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6" name="Текст 84">
            <a:extLst>
              <a:ext uri="{FF2B5EF4-FFF2-40B4-BE49-F238E27FC236}">
                <a16:creationId xmlns:a16="http://schemas.microsoft.com/office/drawing/2014/main" xmlns="" id="{20846AFB-4D65-421E-BDFC-A127A1D58881}"/>
              </a:ext>
            </a:extLst>
          </p:cNvPr>
          <p:cNvSpPr>
            <a:spLocks noGrp="1"/>
          </p:cNvSpPr>
          <p:nvPr>
            <p:ph type="body" sz="quarter" idx="16" hasCustomPrompt="1"/>
          </p:nvPr>
        </p:nvSpPr>
        <p:spPr>
          <a:xfrm>
            <a:off x="4641867"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7" name="Дата 3">
            <a:extLst>
              <a:ext uri="{FF2B5EF4-FFF2-40B4-BE49-F238E27FC236}">
                <a16:creationId xmlns:a16="http://schemas.microsoft.com/office/drawing/2014/main" xmlns="" id="{4E14FBED-7310-4E87-BFA7-050A91D10F1A}"/>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88" name="Нижний колонтитул 4">
            <a:extLst>
              <a:ext uri="{FF2B5EF4-FFF2-40B4-BE49-F238E27FC236}">
                <a16:creationId xmlns:a16="http://schemas.microsoft.com/office/drawing/2014/main" xmlns="" id="{9D4E6D47-8B2E-4566-8B9E-294FAA0E60EB}"/>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89" name="Номер слайда 5">
            <a:extLst>
              <a:ext uri="{FF2B5EF4-FFF2-40B4-BE49-F238E27FC236}">
                <a16:creationId xmlns:a16="http://schemas.microsoft.com/office/drawing/2014/main" xmlns="" id="{100CAC88-3775-4C14-ABE2-A6DBB5137F52}"/>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824900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useBgFill="1">
        <p:nvSpPr>
          <p:cNvPr id="86" name="Прямоугольник 85">
            <a:extLst>
              <a:ext uri="{FF2B5EF4-FFF2-40B4-BE49-F238E27FC236}">
                <a16:creationId xmlns:a16="http://schemas.microsoft.com/office/drawing/2014/main" xmlns="" id="{91CF620B-CA95-44EA-ABB7-3C0D72771DB4}"/>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17" name="Прямоугольник 116">
            <a:extLst>
              <a:ext uri="{FF2B5EF4-FFF2-40B4-BE49-F238E27FC236}">
                <a16:creationId xmlns:a16="http://schemas.microsoft.com/office/drawing/2014/main" xmlns="" id="{25C8A854-6AD5-4EA8-ADB0-B4224410C3A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87" name="Группа 86">
            <a:extLst>
              <a:ext uri="{FF2B5EF4-FFF2-40B4-BE49-F238E27FC236}">
                <a16:creationId xmlns:a16="http://schemas.microsoft.com/office/drawing/2014/main" xmlns="" id="{3A155F89-2CC8-4507-9CAF-52B9C04F1C09}"/>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88" name="Прямая соединительная линия 87">
              <a:extLst>
                <a:ext uri="{FF2B5EF4-FFF2-40B4-BE49-F238E27FC236}">
                  <a16:creationId xmlns:a16="http://schemas.microsoft.com/office/drawing/2014/main" xmlns=""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a16="http://schemas.microsoft.com/office/drawing/2014/main" xmlns=""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xmlns=""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xmlns=""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Прямоугольник 45">
            <a:extLst>
              <a:ext uri="{FF2B5EF4-FFF2-40B4-BE49-F238E27FC236}">
                <a16:creationId xmlns:a16="http://schemas.microsoft.com/office/drawing/2014/main" xmlns="" id="{CC3AD463-404C-4576-AC21-F2558295325E}"/>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20" name="Прямоугольный треугольник 119">
            <a:extLst>
              <a:ext uri="{FF2B5EF4-FFF2-40B4-BE49-F238E27FC236}">
                <a16:creationId xmlns:a16="http://schemas.microsoft.com/office/drawing/2014/main" xmlns="" id="{2A73DFF6-076E-4BBC-9CDB-E1B24D9B6C48}"/>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2" name="Заголовок 1">
            <a:extLst>
              <a:ext uri="{FF2B5EF4-FFF2-40B4-BE49-F238E27FC236}">
                <a16:creationId xmlns:a16="http://schemas.microsoft.com/office/drawing/2014/main" xmlns="" id="{C9DE89C6-E571-4739-8BA7-D97BDCD1D16D}"/>
              </a:ext>
            </a:extLst>
          </p:cNvPr>
          <p:cNvSpPr>
            <a:spLocks noGrp="1"/>
          </p:cNvSpPr>
          <p:nvPr>
            <p:ph type="title" hasCustomPrompt="1"/>
          </p:nvPr>
        </p:nvSpPr>
        <p:spPr>
          <a:xfrm>
            <a:off x="1075701" y="441042"/>
            <a:ext cx="6992598" cy="1162258"/>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121" name="Текст 81">
            <a:extLst>
              <a:ext uri="{FF2B5EF4-FFF2-40B4-BE49-F238E27FC236}">
                <a16:creationId xmlns:a16="http://schemas.microsoft.com/office/drawing/2014/main" xmlns="" id="{24221B82-BDC2-43E4-9DC3-109392FCBFAA}"/>
              </a:ext>
            </a:extLst>
          </p:cNvPr>
          <p:cNvSpPr>
            <a:spLocks noGrp="1"/>
          </p:cNvSpPr>
          <p:nvPr>
            <p:ph type="body" sz="quarter" idx="13" hasCustomPrompt="1"/>
          </p:nvPr>
        </p:nvSpPr>
        <p:spPr>
          <a:xfrm>
            <a:off x="239818" y="1816398"/>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23" name="Текст 84">
            <a:extLst>
              <a:ext uri="{FF2B5EF4-FFF2-40B4-BE49-F238E27FC236}">
                <a16:creationId xmlns:a16="http://schemas.microsoft.com/office/drawing/2014/main" xmlns="" id="{F064B050-C9E2-4CBD-8063-8F72369DEA27}"/>
              </a:ext>
            </a:extLst>
          </p:cNvPr>
          <p:cNvSpPr>
            <a:spLocks noGrp="1"/>
          </p:cNvSpPr>
          <p:nvPr>
            <p:ph type="body" sz="quarter" idx="15" hasCustomPrompt="1"/>
          </p:nvPr>
        </p:nvSpPr>
        <p:spPr>
          <a:xfrm>
            <a:off x="239460" y="2595914"/>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2" name="Текст 81">
            <a:extLst>
              <a:ext uri="{FF2B5EF4-FFF2-40B4-BE49-F238E27FC236}">
                <a16:creationId xmlns:a16="http://schemas.microsoft.com/office/drawing/2014/main" xmlns="" id="{AB4DD233-B719-42EE-AE0F-930CABD5AA94}"/>
              </a:ext>
            </a:extLst>
          </p:cNvPr>
          <p:cNvSpPr>
            <a:spLocks noGrp="1"/>
          </p:cNvSpPr>
          <p:nvPr>
            <p:ph type="body" sz="quarter" idx="16" hasCustomPrompt="1"/>
          </p:nvPr>
        </p:nvSpPr>
        <p:spPr>
          <a:xfrm>
            <a:off x="3188954" y="182294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3" name="Текст 84">
            <a:extLst>
              <a:ext uri="{FF2B5EF4-FFF2-40B4-BE49-F238E27FC236}">
                <a16:creationId xmlns:a16="http://schemas.microsoft.com/office/drawing/2014/main" xmlns="" id="{E2F4A9D6-F113-40C1-B3C8-A9BDB2877263}"/>
              </a:ext>
            </a:extLst>
          </p:cNvPr>
          <p:cNvSpPr>
            <a:spLocks noGrp="1"/>
          </p:cNvSpPr>
          <p:nvPr>
            <p:ph type="body" sz="quarter" idx="17" hasCustomPrompt="1"/>
          </p:nvPr>
        </p:nvSpPr>
        <p:spPr>
          <a:xfrm>
            <a:off x="3188596" y="260245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4" name="Текст 81">
            <a:extLst>
              <a:ext uri="{FF2B5EF4-FFF2-40B4-BE49-F238E27FC236}">
                <a16:creationId xmlns:a16="http://schemas.microsoft.com/office/drawing/2014/main" xmlns="" id="{B5E6D4D3-9E8F-4D92-B05A-7E9BBD75948A}"/>
              </a:ext>
            </a:extLst>
          </p:cNvPr>
          <p:cNvSpPr>
            <a:spLocks noGrp="1"/>
          </p:cNvSpPr>
          <p:nvPr>
            <p:ph type="body" sz="quarter" idx="18" hasCustomPrompt="1"/>
          </p:nvPr>
        </p:nvSpPr>
        <p:spPr>
          <a:xfrm>
            <a:off x="6137732" y="182266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5" name="Текст 84">
            <a:extLst>
              <a:ext uri="{FF2B5EF4-FFF2-40B4-BE49-F238E27FC236}">
                <a16:creationId xmlns:a16="http://schemas.microsoft.com/office/drawing/2014/main" xmlns="" id="{9C80C61E-A8B2-4011-AE18-0294FFF88909}"/>
              </a:ext>
            </a:extLst>
          </p:cNvPr>
          <p:cNvSpPr>
            <a:spLocks noGrp="1"/>
          </p:cNvSpPr>
          <p:nvPr>
            <p:ph type="body" sz="quarter" idx="19" hasCustomPrompt="1"/>
          </p:nvPr>
        </p:nvSpPr>
        <p:spPr>
          <a:xfrm>
            <a:off x="6137374" y="260217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25" name="Дата 3">
            <a:extLst>
              <a:ext uri="{FF2B5EF4-FFF2-40B4-BE49-F238E27FC236}">
                <a16:creationId xmlns:a16="http://schemas.microsoft.com/office/drawing/2014/main" xmlns="" id="{DEB76336-3978-4E04-820F-CCD4115F0AF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126" name="Нижний колонтитул 4">
            <a:extLst>
              <a:ext uri="{FF2B5EF4-FFF2-40B4-BE49-F238E27FC236}">
                <a16:creationId xmlns:a16="http://schemas.microsoft.com/office/drawing/2014/main" xmlns="" id="{296D1F50-7662-4B72-8D59-73594E51901D}"/>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127" name="Номер слайда 5">
            <a:extLst>
              <a:ext uri="{FF2B5EF4-FFF2-40B4-BE49-F238E27FC236}">
                <a16:creationId xmlns:a16="http://schemas.microsoft.com/office/drawing/2014/main" xmlns="" id="{DEDEAF7E-D577-4B93-BAE4-358F8963B0DF}"/>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7424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useBgFill="1">
        <p:nvSpPr>
          <p:cNvPr id="51" name="Прямоугольник 50">
            <a:extLst>
              <a:ext uri="{FF2B5EF4-FFF2-40B4-BE49-F238E27FC236}">
                <a16:creationId xmlns:a16="http://schemas.microsoft.com/office/drawing/2014/main" xmlns="" id="{4987528D-293D-419F-B6B1-A104443B2F85}"/>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2" name="Прямоугольник 51">
            <a:extLst>
              <a:ext uri="{FF2B5EF4-FFF2-40B4-BE49-F238E27FC236}">
                <a16:creationId xmlns:a16="http://schemas.microsoft.com/office/drawing/2014/main" xmlns="" id="{AA467263-FC60-4269-BE10-A00F3AE96AB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3" name="Прямоугольный треугольник 52">
            <a:extLst>
              <a:ext uri="{FF2B5EF4-FFF2-40B4-BE49-F238E27FC236}">
                <a16:creationId xmlns:a16="http://schemas.microsoft.com/office/drawing/2014/main" xmlns="" id="{0A2143FD-5B7E-4844-9056-07C72D17C935}"/>
              </a:ext>
              <a:ext uri="{C183D7F6-B498-43B3-948B-1728B52AA6E4}">
                <adec:decorative xmlns:adec="http://schemas.microsoft.com/office/drawing/2017/decorative" xmlns="" val="1"/>
              </a:ext>
            </a:extLst>
          </p:cNvPr>
          <p:cNvSpPr/>
          <p:nvPr userDrawn="1"/>
        </p:nvSpPr>
        <p:spPr>
          <a:xfrm rot="13500000">
            <a:off x="-269989" y="2744558"/>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4" name="Блок-схема: Документ 53">
            <a:extLst>
              <a:ext uri="{FF2B5EF4-FFF2-40B4-BE49-F238E27FC236}">
                <a16:creationId xmlns:a16="http://schemas.microsoft.com/office/drawing/2014/main" xmlns="" id="{FD193356-2BA7-4BBE-A881-735188BBDB3F}"/>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5" name="Группа 54">
            <a:extLst>
              <a:ext uri="{FF2B5EF4-FFF2-40B4-BE49-F238E27FC236}">
                <a16:creationId xmlns:a16="http://schemas.microsoft.com/office/drawing/2014/main" xmlns="" id="{BABB6A4E-AAF5-46BC-AF70-EFB826898F06}"/>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56" name="Прямая соединительная линия 55">
              <a:extLst>
                <a:ext uri="{FF2B5EF4-FFF2-40B4-BE49-F238E27FC236}">
                  <a16:creationId xmlns:a16="http://schemas.microsoft.com/office/drawing/2014/main" xmlns=""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xmlns=""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xmlns=""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xmlns=""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xmlns=""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xmlns=""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xmlns=""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xmlns=""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xmlns=""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xmlns=""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a16="http://schemas.microsoft.com/office/drawing/2014/main" xmlns=""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a:extLst>
                <a:ext uri="{FF2B5EF4-FFF2-40B4-BE49-F238E27FC236}">
                  <a16:creationId xmlns:a16="http://schemas.microsoft.com/office/drawing/2014/main" xmlns=""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xmlns=""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xmlns=""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xmlns=""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a16="http://schemas.microsoft.com/office/drawing/2014/main" xmlns=""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a16="http://schemas.microsoft.com/office/drawing/2014/main" xmlns=""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a16="http://schemas.microsoft.com/office/drawing/2014/main" xmlns=""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a16="http://schemas.microsoft.com/office/drawing/2014/main" xmlns=""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xmlns=""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xmlns=""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xmlns=""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xmlns="" id="{38B22350-AB76-4020-9872-4E63DFBF96A3}"/>
              </a:ext>
            </a:extLst>
          </p:cNvPr>
          <p:cNvSpPr>
            <a:spLocks noGrp="1"/>
          </p:cNvSpPr>
          <p:nvPr>
            <p:ph type="title" hasCustomPrompt="1"/>
          </p:nvPr>
        </p:nvSpPr>
        <p:spPr>
          <a:xfrm>
            <a:off x="333453" y="689390"/>
            <a:ext cx="4098919" cy="2637455"/>
          </a:xfrm>
          <a:prstGeom prst="rect">
            <a:avLst/>
          </a:prstGeom>
        </p:spPr>
        <p:txBody>
          <a:bodyPr rtlCol="0" anchor="b"/>
          <a:lstStyle>
            <a:lvl1pPr>
              <a:defRPr>
                <a:solidFill>
                  <a:schemeClr val="tx2"/>
                </a:solidFill>
              </a:defRPr>
            </a:lvl1pPr>
          </a:lstStyle>
          <a:p>
            <a:pPr rtl="0"/>
            <a:r>
              <a:rPr lang="ru-RU" noProof="0"/>
              <a:t>Заголовок слайда</a:t>
            </a:r>
          </a:p>
        </p:txBody>
      </p:sp>
      <p:sp>
        <p:nvSpPr>
          <p:cNvPr id="86" name="Подзаголовок 2">
            <a:extLst>
              <a:ext uri="{FF2B5EF4-FFF2-40B4-BE49-F238E27FC236}">
                <a16:creationId xmlns:a16="http://schemas.microsoft.com/office/drawing/2014/main" xmlns="" id="{89A872D6-4D76-4CD1-9873-C29D72DFD68D}"/>
              </a:ext>
            </a:extLst>
          </p:cNvPr>
          <p:cNvSpPr>
            <a:spLocks noGrp="1"/>
          </p:cNvSpPr>
          <p:nvPr>
            <p:ph type="subTitle" idx="1"/>
          </p:nvPr>
        </p:nvSpPr>
        <p:spPr>
          <a:xfrm>
            <a:off x="339857" y="3602038"/>
            <a:ext cx="4060691" cy="1560594"/>
          </a:xfrm>
          <a:prstGeom prst="rect">
            <a:avLst/>
          </a:prstGeom>
        </p:spPr>
        <p:txBody>
          <a:bodyPr rtlCol="0"/>
          <a:lstStyle>
            <a:lvl1pPr marL="0" indent="0">
              <a:lnSpc>
                <a:spcPct val="100000"/>
              </a:lnSpc>
              <a:buNone/>
              <a:defRPr sz="1350">
                <a:solidFill>
                  <a:schemeClr val="tx2"/>
                </a:solidFill>
                <a:latin typeface="Calibri" panose="020F0502020204030204" pitchFamily="34" charset="0"/>
              </a:defRPr>
            </a:lvl1pPr>
          </a:lstStyle>
          <a:p>
            <a:pPr algn="l" rtl="0">
              <a:lnSpc>
                <a:spcPct val="110000"/>
              </a:lnSpc>
            </a:pPr>
            <a:r>
              <a:rPr lang="ru-RU" noProof="0">
                <a:solidFill>
                  <a:schemeClr val="tx2">
                    <a:alpha val="80000"/>
                  </a:schemeClr>
                </a:solidFill>
              </a:rPr>
              <a:t>Образец подзаголовка</a:t>
            </a:r>
          </a:p>
        </p:txBody>
      </p:sp>
      <p:sp>
        <p:nvSpPr>
          <p:cNvPr id="91" name="Дата 3">
            <a:extLst>
              <a:ext uri="{FF2B5EF4-FFF2-40B4-BE49-F238E27FC236}">
                <a16:creationId xmlns:a16="http://schemas.microsoft.com/office/drawing/2014/main" xmlns="" id="{4986AE78-551F-477B-AF47-E26167A61C6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7" name="Рисунок 4">
            <a:extLst>
              <a:ext uri="{FF2B5EF4-FFF2-40B4-BE49-F238E27FC236}">
                <a16:creationId xmlns:a16="http://schemas.microsoft.com/office/drawing/2014/main" xmlns="" id="{5C9DFB21-140A-4BCA-8D67-8581312FE9D8}"/>
              </a:ext>
            </a:extLst>
          </p:cNvPr>
          <p:cNvSpPr>
            <a:spLocks noGrp="1"/>
          </p:cNvSpPr>
          <p:nvPr>
            <p:ph type="pic" sz="quarter" idx="15" hasCustomPrompt="1"/>
          </p:nvPr>
        </p:nvSpPr>
        <p:spPr>
          <a:xfrm>
            <a:off x="4497473" y="443885"/>
            <a:ext cx="4432373" cy="5879389"/>
          </a:xfrm>
          <a:prstGeom prst="ellipse">
            <a:avLst/>
          </a:prstGeom>
        </p:spPr>
        <p:txBody>
          <a:bodyPr rtlCol="0" anchor="ctr"/>
          <a:lstStyle>
            <a:lvl1pPr marL="0" indent="0" algn="ctr">
              <a:buNone/>
              <a:defRPr sz="1500">
                <a:solidFill>
                  <a:schemeClr val="tx1"/>
                </a:solidFill>
                <a:latin typeface="Calibri" panose="020F0502020204030204" pitchFamily="34" charset="0"/>
              </a:defRPr>
            </a:lvl1pPr>
          </a:lstStyle>
          <a:p>
            <a:pPr rtl="0"/>
            <a:r>
              <a:rPr lang="ru-RU" noProof="0"/>
              <a:t>Щелкните, чтобы добавить фотографию</a:t>
            </a:r>
          </a:p>
        </p:txBody>
      </p:sp>
      <p:sp>
        <p:nvSpPr>
          <p:cNvPr id="92" name="Нижний колонтитул 4">
            <a:extLst>
              <a:ext uri="{FF2B5EF4-FFF2-40B4-BE49-F238E27FC236}">
                <a16:creationId xmlns:a16="http://schemas.microsoft.com/office/drawing/2014/main" xmlns="" id="{19C3F2E1-5471-4835-8A24-5F00674FDEFA}"/>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93" name="Номер слайда 5">
            <a:extLst>
              <a:ext uri="{FF2B5EF4-FFF2-40B4-BE49-F238E27FC236}">
                <a16:creationId xmlns:a16="http://schemas.microsoft.com/office/drawing/2014/main" xmlns="" id="{24B165E2-B012-4272-BBB2-66D70B29AEDC}"/>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7775195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Заголовок">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D1C27E24-5B5B-4605-9165-13141795F0CE}"/>
              </a:ext>
            </a:extLst>
          </p:cNvPr>
          <p:cNvSpPr>
            <a:spLocks noGrp="1"/>
          </p:cNvSpPr>
          <p:nvPr>
            <p:ph type="title" hasCustomPrompt="1"/>
          </p:nvPr>
        </p:nvSpPr>
        <p:spPr>
          <a:xfrm>
            <a:off x="0" y="3672869"/>
            <a:ext cx="9143999"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rtlCol="0" anchor="ctr"/>
          <a:lstStyle>
            <a:lvl1pPr marL="548640" algn="l">
              <a:lnSpc>
                <a:spcPct val="100000"/>
              </a:lnSpc>
              <a:spcBef>
                <a:spcPts val="600"/>
              </a:spcBef>
              <a:defRPr sz="4050"/>
            </a:lvl1pPr>
          </a:lstStyle>
          <a:p>
            <a:pPr rtl="0"/>
            <a:r>
              <a:rPr lang="ru-RU" noProof="0"/>
              <a:t>Щелкните заголовок</a:t>
            </a:r>
          </a:p>
        </p:txBody>
      </p:sp>
      <p:sp>
        <p:nvSpPr>
          <p:cNvPr id="6" name="Рисунок 5">
            <a:extLst>
              <a:ext uri="{FF2B5EF4-FFF2-40B4-BE49-F238E27FC236}">
                <a16:creationId xmlns:a16="http://schemas.microsoft.com/office/drawing/2014/main" xmlns="" id="{B290432B-E439-40FF-A9AA-F20D8672B1D6}"/>
              </a:ext>
            </a:extLst>
          </p:cNvPr>
          <p:cNvSpPr>
            <a:spLocks noGrp="1"/>
          </p:cNvSpPr>
          <p:nvPr>
            <p:ph type="pic" sz="quarter" idx="13" hasCustomPrompt="1"/>
          </p:nvPr>
        </p:nvSpPr>
        <p:spPr>
          <a:xfrm>
            <a:off x="0" y="0"/>
            <a:ext cx="9143999"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rtlCol="0">
            <a:noAutofit/>
          </a:bodyPr>
          <a:lstStyle>
            <a:lvl1pPr marL="0" indent="0" algn="ctr">
              <a:buNone/>
              <a:defRPr>
                <a:solidFill>
                  <a:schemeClr val="accent5"/>
                </a:solidFill>
                <a:latin typeface="Calibri" panose="020F0502020204030204" pitchFamily="34" charset="0"/>
              </a:defRPr>
            </a:lvl1pPr>
          </a:lstStyle>
          <a:p>
            <a:pPr rtl="0"/>
            <a:r>
              <a:rPr lang="ru-RU" noProof="0"/>
              <a:t>Вставьте здесь фото</a:t>
            </a:r>
          </a:p>
        </p:txBody>
      </p:sp>
      <p:sp>
        <p:nvSpPr>
          <p:cNvPr id="13" name="Текст 7">
            <a:extLst>
              <a:ext uri="{FF2B5EF4-FFF2-40B4-BE49-F238E27FC236}">
                <a16:creationId xmlns:a16="http://schemas.microsoft.com/office/drawing/2014/main" xmlns="" id="{5FD77643-24B8-4D2F-9CCC-3BCE807F703F}"/>
              </a:ext>
            </a:extLst>
          </p:cNvPr>
          <p:cNvSpPr>
            <a:spLocks noGrp="1"/>
          </p:cNvSpPr>
          <p:nvPr>
            <p:ph type="body" sz="quarter" idx="15" hasCustomPrompt="1"/>
          </p:nvPr>
        </p:nvSpPr>
        <p:spPr>
          <a:xfrm>
            <a:off x="5943600" y="4246791"/>
            <a:ext cx="2686050" cy="2081213"/>
          </a:xfrm>
          <a:prstGeom prst="rect">
            <a:avLst/>
          </a:prstGeom>
        </p:spPr>
        <p:txBody>
          <a:bodyPr rtlCol="0" anchor="ctr"/>
          <a:lstStyle>
            <a:lvl1pPr marL="0" indent="0">
              <a:buNone/>
              <a:defRPr>
                <a:latin typeface="Calibri" panose="020F0502020204030204" pitchFamily="34" charset="0"/>
              </a:defRPr>
            </a:lvl1pPr>
          </a:lstStyle>
          <a:p>
            <a:pPr lvl="0" rtl="0"/>
            <a:r>
              <a:rPr lang="ru-RU" noProof="0"/>
              <a:t>Подзаголовок слайда</a:t>
            </a:r>
          </a:p>
        </p:txBody>
      </p:sp>
    </p:spTree>
    <p:extLst>
      <p:ext uri="{BB962C8B-B14F-4D97-AF65-F5344CB8AC3E}">
        <p14:creationId xmlns:p14="http://schemas.microsoft.com/office/powerpoint/2010/main" val="24513536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0F25F0BC-3414-4A4E-82FD-7DE1761A554A}"/>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5136E80E-F44A-4A08-AD5C-C4E6E83A717C}"/>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олилиния: фигура 3">
            <a:extLst>
              <a:ext uri="{FF2B5EF4-FFF2-40B4-BE49-F238E27FC236}">
                <a16:creationId xmlns:a16="http://schemas.microsoft.com/office/drawing/2014/main" xmlns="" id="{C4F02106-B95B-4137-ABA0-DE89F9345654}"/>
              </a:ext>
              <a:ext uri="{C183D7F6-B498-43B3-948B-1728B52AA6E4}">
                <adec:decorative xmlns:adec="http://schemas.microsoft.com/office/drawing/2017/decorative" xmlns="" val="1"/>
              </a:ext>
            </a:extLst>
          </p:cNvPr>
          <p:cNvSpPr/>
          <p:nvPr userDrawn="1"/>
        </p:nvSpPr>
        <p:spPr>
          <a:xfrm rot="10800000">
            <a:off x="2330" y="-6055"/>
            <a:ext cx="9139340"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350">
              <a:solidFill>
                <a:prstClr val="white"/>
              </a:solidFill>
              <a:latin typeface="Calibri" panose="020F0502020204030204" pitchFamily="34" charset="0"/>
            </a:endParaRPr>
          </a:p>
        </p:txBody>
      </p:sp>
      <p:sp>
        <p:nvSpPr>
          <p:cNvPr id="5" name="Прямоугольный треугольник 4">
            <a:extLst>
              <a:ext uri="{FF2B5EF4-FFF2-40B4-BE49-F238E27FC236}">
                <a16:creationId xmlns:a16="http://schemas.microsoft.com/office/drawing/2014/main" xmlns="" id="{86F50E1B-B981-4FF3-B7D0-ED31A0707BAE}"/>
              </a:ext>
              <a:ext uri="{C183D7F6-B498-43B3-948B-1728B52AA6E4}">
                <adec:decorative xmlns:adec="http://schemas.microsoft.com/office/drawing/2017/decorative" xmlns="" val="1"/>
              </a:ext>
            </a:extLst>
          </p:cNvPr>
          <p:cNvSpPr/>
          <p:nvPr userDrawn="1"/>
        </p:nvSpPr>
        <p:spPr>
          <a:xfrm rot="13500000">
            <a:off x="-271213" y="3606485"/>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6" name="Полилиния: Фигура 5">
            <a:extLst>
              <a:ext uri="{FF2B5EF4-FFF2-40B4-BE49-F238E27FC236}">
                <a16:creationId xmlns:a16="http://schemas.microsoft.com/office/drawing/2014/main" xmlns="" id="{0AE35541-C201-4A8C-8E97-2CF46579AF03}"/>
              </a:ext>
              <a:ext uri="{C183D7F6-B498-43B3-948B-1728B52AA6E4}">
                <adec:decorative xmlns:adec="http://schemas.microsoft.com/office/drawing/2017/decorative" xmlns="" val="1"/>
              </a:ext>
            </a:extLst>
          </p:cNvPr>
          <p:cNvSpPr/>
          <p:nvPr userDrawn="1"/>
        </p:nvSpPr>
        <p:spPr>
          <a:xfrm>
            <a:off x="27205" y="5198354"/>
            <a:ext cx="1952194"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7" name="Группа 6">
            <a:extLst>
              <a:ext uri="{FF2B5EF4-FFF2-40B4-BE49-F238E27FC236}">
                <a16:creationId xmlns:a16="http://schemas.microsoft.com/office/drawing/2014/main" xmlns="" id="{2D77D8A9-52A9-426B-A7FA-8F0D57A03862}"/>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8" name="Прямая соединительная линия 7">
              <a:extLst>
                <a:ext uri="{FF2B5EF4-FFF2-40B4-BE49-F238E27FC236}">
                  <a16:creationId xmlns:a16="http://schemas.microsoft.com/office/drawing/2014/main" xmlns=""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Заголовок 1">
            <a:extLst>
              <a:ext uri="{FF2B5EF4-FFF2-40B4-BE49-F238E27FC236}">
                <a16:creationId xmlns:a16="http://schemas.microsoft.com/office/drawing/2014/main" xmlns="" id="{5DF337DA-C179-4649-9021-51ECBB849B65}"/>
              </a:ext>
            </a:extLst>
          </p:cNvPr>
          <p:cNvSpPr>
            <a:spLocks noGrp="1"/>
          </p:cNvSpPr>
          <p:nvPr>
            <p:ph type="title"/>
          </p:nvPr>
        </p:nvSpPr>
        <p:spPr>
          <a:xfrm>
            <a:off x="342900" y="3520914"/>
            <a:ext cx="4164311" cy="2727486"/>
          </a:xfrm>
          <a:prstGeom prst="rect">
            <a:avLst/>
          </a:prstGeom>
        </p:spPr>
        <p:txBody>
          <a:bodyPr rtlCol="0" anchor="t">
            <a:normAutofit/>
          </a:bodyPr>
          <a:lstStyle>
            <a:lvl1pPr>
              <a:defRPr>
                <a:solidFill>
                  <a:schemeClr val="tx2"/>
                </a:solidFill>
              </a:defRPr>
            </a:lvl1pPr>
          </a:lstStyle>
          <a:p>
            <a:pPr rtl="0">
              <a:lnSpc>
                <a:spcPct val="110000"/>
              </a:lnSpc>
            </a:pPr>
            <a:r>
              <a:rPr lang="ru-RU" noProof="0">
                <a:solidFill>
                  <a:schemeClr val="tx2"/>
                </a:solidFill>
                <a:cs typeface="Posterama" panose="020B0504020200020000" pitchFamily="34" charset="0"/>
              </a:rPr>
              <a:t>Образец заголовка</a:t>
            </a:r>
          </a:p>
        </p:txBody>
      </p:sp>
      <p:sp>
        <p:nvSpPr>
          <p:cNvPr id="50" name="Рисунок 44">
            <a:extLst>
              <a:ext uri="{FF2B5EF4-FFF2-40B4-BE49-F238E27FC236}">
                <a16:creationId xmlns:a16="http://schemas.microsoft.com/office/drawing/2014/main" xmlns="" id="{CDAEDC08-93B5-4CC2-A77F-91F47AD1D735}"/>
              </a:ext>
            </a:extLst>
          </p:cNvPr>
          <p:cNvSpPr>
            <a:spLocks noGrp="1"/>
          </p:cNvSpPr>
          <p:nvPr>
            <p:ph type="pic" sz="quarter" idx="13" hasCustomPrompt="1"/>
          </p:nvPr>
        </p:nvSpPr>
        <p:spPr>
          <a:xfrm>
            <a:off x="142875" y="195264"/>
            <a:ext cx="4377929" cy="2960687"/>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51" name="Рисунок 48">
            <a:extLst>
              <a:ext uri="{FF2B5EF4-FFF2-40B4-BE49-F238E27FC236}">
                <a16:creationId xmlns:a16="http://schemas.microsoft.com/office/drawing/2014/main" xmlns="" id="{C34DF4FD-6356-4CA5-9E6F-749666E2D43A}"/>
              </a:ext>
            </a:extLst>
          </p:cNvPr>
          <p:cNvSpPr>
            <a:spLocks noGrp="1"/>
          </p:cNvSpPr>
          <p:nvPr>
            <p:ph type="pic" sz="quarter" idx="14" hasCustomPrompt="1"/>
          </p:nvPr>
        </p:nvSpPr>
        <p:spPr>
          <a:xfrm>
            <a:off x="4623199" y="184841"/>
            <a:ext cx="4381497" cy="2987199"/>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39" name="Объект 38">
            <a:extLst>
              <a:ext uri="{FF2B5EF4-FFF2-40B4-BE49-F238E27FC236}">
                <a16:creationId xmlns:a16="http://schemas.microsoft.com/office/drawing/2014/main" xmlns="" id="{9C696AEE-49AB-4D07-90D6-AD1902517231}"/>
              </a:ext>
            </a:extLst>
          </p:cNvPr>
          <p:cNvSpPr>
            <a:spLocks noGrp="1"/>
          </p:cNvSpPr>
          <p:nvPr>
            <p:ph sz="quarter" idx="15" hasCustomPrompt="1"/>
          </p:nvPr>
        </p:nvSpPr>
        <p:spPr>
          <a:xfrm>
            <a:off x="4642247" y="3525612"/>
            <a:ext cx="4362450" cy="2720975"/>
          </a:xfrm>
          <a:prstGeom prst="rect">
            <a:avLst/>
          </a:prstGeom>
        </p:spPr>
        <p:txBody>
          <a:bodyPr rtlCol="0"/>
          <a:lstStyle>
            <a:lvl1pPr marL="0" indent="0">
              <a:buNone/>
              <a:defRPr sz="1800">
                <a:solidFill>
                  <a:schemeClr val="tx2"/>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52" name="Дата 3">
            <a:extLst>
              <a:ext uri="{FF2B5EF4-FFF2-40B4-BE49-F238E27FC236}">
                <a16:creationId xmlns:a16="http://schemas.microsoft.com/office/drawing/2014/main" xmlns="" id="{CEABCB88-BA9F-47D3-A787-DF88895F2557}"/>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53" name="Нижний колонтитул 4">
            <a:extLst>
              <a:ext uri="{FF2B5EF4-FFF2-40B4-BE49-F238E27FC236}">
                <a16:creationId xmlns:a16="http://schemas.microsoft.com/office/drawing/2014/main" xmlns="" id="{6244155B-5D28-4D19-90C2-1FBB57AA8E80}"/>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54" name="Номер слайда 5">
            <a:extLst>
              <a:ext uri="{FF2B5EF4-FFF2-40B4-BE49-F238E27FC236}">
                <a16:creationId xmlns:a16="http://schemas.microsoft.com/office/drawing/2014/main" xmlns="" id="{E2F1D5A7-A160-4678-8595-C5E217295F85}"/>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41646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21.04.2022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88878880-76F2-45B5-916B-36E7EE2B1CFF}"/>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1B75C3C8-6E32-4269-9316-DC942E00A4E2}"/>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47C2144-3704-461F-AEA4-5AD7F2A4BA9E}"/>
              </a:ext>
              <a:ext uri="{C183D7F6-B498-43B3-948B-1728B52AA6E4}">
                <adec:decorative xmlns:adec="http://schemas.microsoft.com/office/drawing/2017/decorative" xmlns="" val="1"/>
              </a:ext>
            </a:extLst>
          </p:cNvPr>
          <p:cNvSpPr/>
          <p:nvPr userDrawn="1"/>
        </p:nvSpPr>
        <p:spPr>
          <a:xfrm rot="13500000">
            <a:off x="-284145" y="1630180"/>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 name="Блок-схема: Документ 4">
            <a:extLst>
              <a:ext uri="{FF2B5EF4-FFF2-40B4-BE49-F238E27FC236}">
                <a16:creationId xmlns:a16="http://schemas.microsoft.com/office/drawing/2014/main" xmlns="" id="{5C2F4A0D-E022-45C1-A4F2-BDD40ECBB273}"/>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6" name="Группа 5">
            <a:extLst>
              <a:ext uri="{FF2B5EF4-FFF2-40B4-BE49-F238E27FC236}">
                <a16:creationId xmlns:a16="http://schemas.microsoft.com/office/drawing/2014/main" xmlns="" id="{3B95DAD1-C9F8-42EA-938C-AD799D0D1D1F}"/>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7" name="Прямая соединительная линия 6">
              <a:extLst>
                <a:ext uri="{FF2B5EF4-FFF2-40B4-BE49-F238E27FC236}">
                  <a16:creationId xmlns:a16="http://schemas.microsoft.com/office/drawing/2014/main" xmlns=""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Заголовок 1">
            <a:extLst>
              <a:ext uri="{FF2B5EF4-FFF2-40B4-BE49-F238E27FC236}">
                <a16:creationId xmlns:a16="http://schemas.microsoft.com/office/drawing/2014/main" xmlns="" id="{EBBBF2BB-36BE-45E7-A35B-260E76E7D477}"/>
              </a:ext>
            </a:extLst>
          </p:cNvPr>
          <p:cNvSpPr>
            <a:spLocks noGrp="1"/>
          </p:cNvSpPr>
          <p:nvPr>
            <p:ph type="title"/>
          </p:nvPr>
        </p:nvSpPr>
        <p:spPr>
          <a:xfrm>
            <a:off x="342900" y="725468"/>
            <a:ext cx="4057648" cy="1982171"/>
          </a:xfrm>
          <a:prstGeom prst="rect">
            <a:avLst/>
          </a:prstGeom>
        </p:spPr>
        <p:txBody>
          <a:bodyPr rtlCol="0">
            <a:normAutofit/>
          </a:body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2" name="Объект 38">
            <a:extLst>
              <a:ext uri="{FF2B5EF4-FFF2-40B4-BE49-F238E27FC236}">
                <a16:creationId xmlns:a16="http://schemas.microsoft.com/office/drawing/2014/main" xmlns="" id="{03257FF4-6F58-4A1E-866D-198569F9174B}"/>
              </a:ext>
            </a:extLst>
          </p:cNvPr>
          <p:cNvSpPr>
            <a:spLocks noGrp="1"/>
          </p:cNvSpPr>
          <p:nvPr>
            <p:ph sz="quarter" idx="15" hasCustomPrompt="1"/>
          </p:nvPr>
        </p:nvSpPr>
        <p:spPr>
          <a:xfrm>
            <a:off x="339828" y="2957666"/>
            <a:ext cx="4157643" cy="3358733"/>
          </a:xfrm>
          <a:prstGeom prst="rect">
            <a:avLst/>
          </a:prstGeom>
        </p:spPr>
        <p:txBody>
          <a:bodyPr rtlCol="0"/>
          <a:lstStyle>
            <a:lvl1pPr marL="0" indent="0">
              <a:lnSpc>
                <a:spcPct val="120000"/>
              </a:lnSpc>
              <a:buNone/>
              <a:defRPr sz="1350">
                <a:solidFill>
                  <a:schemeClr val="bg1"/>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44" name="Рисунок 42">
            <a:extLst>
              <a:ext uri="{FF2B5EF4-FFF2-40B4-BE49-F238E27FC236}">
                <a16:creationId xmlns:a16="http://schemas.microsoft.com/office/drawing/2014/main" xmlns="" id="{32195099-4E20-48F3-8272-F12592AD44FC}"/>
              </a:ext>
            </a:extLst>
          </p:cNvPr>
          <p:cNvSpPr>
            <a:spLocks noGrp="1"/>
          </p:cNvSpPr>
          <p:nvPr>
            <p:ph type="pic" sz="quarter" idx="13" hasCustomPrompt="1"/>
          </p:nvPr>
        </p:nvSpPr>
        <p:spPr>
          <a:xfrm>
            <a:off x="4964906" y="725488"/>
            <a:ext cx="4041368" cy="5519467"/>
          </a:xfrm>
          <a:prstGeom prst="rect">
            <a:avLst/>
          </a:prstGeom>
        </p:spPr>
        <p:txBody>
          <a:bodyPr rtlCol="0"/>
          <a:lstStyle>
            <a:lvl1pPr marL="0" indent="0" algn="ctr">
              <a:buNone/>
              <a:defRPr>
                <a:latin typeface="Calibri" panose="020F0502020204030204" pitchFamily="34" charset="0"/>
              </a:defRPr>
            </a:lvl1pPr>
          </a:lstStyle>
          <a:p>
            <a:pPr rtl="0"/>
            <a:r>
              <a:rPr lang="ru-RU" noProof="0"/>
              <a:t>Вставьте здесь фото</a:t>
            </a:r>
          </a:p>
        </p:txBody>
      </p:sp>
      <p:sp>
        <p:nvSpPr>
          <p:cNvPr id="39" name="Дата 3">
            <a:extLst>
              <a:ext uri="{FF2B5EF4-FFF2-40B4-BE49-F238E27FC236}">
                <a16:creationId xmlns:a16="http://schemas.microsoft.com/office/drawing/2014/main" xmlns="" id="{CFCED92E-6EA8-410D-90AD-DF0B229BF33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0" name="Нижний колонтитул 4">
            <a:extLst>
              <a:ext uri="{FF2B5EF4-FFF2-40B4-BE49-F238E27FC236}">
                <a16:creationId xmlns:a16="http://schemas.microsoft.com/office/drawing/2014/main" xmlns="" id="{FC6D7D3E-FCD8-42CA-A1BB-9112B553057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1" name="Номер слайда 5">
            <a:extLst>
              <a:ext uri="{FF2B5EF4-FFF2-40B4-BE49-F238E27FC236}">
                <a16:creationId xmlns:a16="http://schemas.microsoft.com/office/drawing/2014/main" xmlns="" id="{A49CA3E6-DD23-4395-AE34-560EA1122353}"/>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353832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46" name="Заголовок 1">
            <a:extLst>
              <a:ext uri="{FF2B5EF4-FFF2-40B4-BE49-F238E27FC236}">
                <a16:creationId xmlns:a16="http://schemas.microsoft.com/office/drawing/2014/main" xmlns="" id="{0B54C968-9162-4E94-9F00-9921A43337D8}"/>
              </a:ext>
            </a:extLst>
          </p:cNvPr>
          <p:cNvSpPr>
            <a:spLocks noGrp="1"/>
          </p:cNvSpPr>
          <p:nvPr>
            <p:ph type="ctrTitle"/>
          </p:nvPr>
        </p:nvSpPr>
        <p:spPr>
          <a:xfrm>
            <a:off x="-7418" y="1"/>
            <a:ext cx="4626137"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rtlCol="0"/>
          <a:lstStyle/>
          <a:p>
            <a:pPr algn="l"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45" name="Рисунок 44">
            <a:extLst>
              <a:ext uri="{FF2B5EF4-FFF2-40B4-BE49-F238E27FC236}">
                <a16:creationId xmlns:a16="http://schemas.microsoft.com/office/drawing/2014/main" xmlns="" id="{BA990E7A-F299-4210-97ED-B2240FAF8D7D}"/>
              </a:ext>
            </a:extLst>
          </p:cNvPr>
          <p:cNvSpPr>
            <a:spLocks noGrp="1"/>
          </p:cNvSpPr>
          <p:nvPr>
            <p:ph type="pic" sz="quarter" idx="10" hasCustomPrompt="1"/>
          </p:nvPr>
        </p:nvSpPr>
        <p:spPr>
          <a:xfrm>
            <a:off x="3493294" y="1"/>
            <a:ext cx="5650706"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rtlCol="0">
            <a:noAutofit/>
          </a:bodyPr>
          <a:lstStyle>
            <a:lvl1pPr marL="0" indent="0" algn="ctr">
              <a:buNone/>
              <a:defRPr>
                <a:solidFill>
                  <a:schemeClr val="tx1"/>
                </a:solidFill>
                <a:latin typeface="Calibri" panose="020F0502020204030204" pitchFamily="34" charset="0"/>
              </a:defRPr>
            </a:lvl1pPr>
          </a:lstStyle>
          <a:p>
            <a:pPr rtl="0"/>
            <a:r>
              <a:rPr lang="ru-RU" noProof="0"/>
              <a:t>Вставьте здесь фото</a:t>
            </a:r>
          </a:p>
        </p:txBody>
      </p:sp>
      <p:sp>
        <p:nvSpPr>
          <p:cNvPr id="36" name="Подзаголовок 2">
            <a:extLst>
              <a:ext uri="{FF2B5EF4-FFF2-40B4-BE49-F238E27FC236}">
                <a16:creationId xmlns:a16="http://schemas.microsoft.com/office/drawing/2014/main" xmlns="" id="{74108930-733F-4442-A067-3D79F6C096BE}"/>
              </a:ext>
            </a:extLst>
          </p:cNvPr>
          <p:cNvSpPr>
            <a:spLocks noGrp="1"/>
          </p:cNvSpPr>
          <p:nvPr>
            <p:ph type="subTitle" idx="1" hasCustomPrompt="1"/>
          </p:nvPr>
        </p:nvSpPr>
        <p:spPr>
          <a:xfrm>
            <a:off x="403057" y="4072045"/>
            <a:ext cx="3425993" cy="1495379"/>
          </a:xfrm>
          <a:prstGeom prst="rect">
            <a:avLst/>
          </a:prstGeom>
        </p:spPr>
        <p:txBody>
          <a:bodyPr rtlCol="0"/>
          <a:lstStyle>
            <a:lvl1pPr marL="0" indent="0" algn="l" rtl="0">
              <a:lnSpc>
                <a:spcPct val="110000"/>
              </a:lnSpc>
              <a:buNone/>
              <a:tabLst>
                <a:tab pos="3514725" algn="l"/>
              </a:tabLst>
              <a:defRPr>
                <a:latin typeface="Calibri" panose="020F0502020204030204" pitchFamily="34" charset="0"/>
              </a:defRPr>
            </a:lvl1pPr>
          </a:lstStyle>
          <a:p>
            <a:pPr algn="l"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Tree>
    <p:extLst>
      <p:ext uri="{BB962C8B-B14F-4D97-AF65-F5344CB8AC3E}">
        <p14:creationId xmlns:p14="http://schemas.microsoft.com/office/powerpoint/2010/main" val="20165584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BA840BD-172F-4ADB-A4C1-EA3FB3A68A67}"/>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D0D03E71-B54E-4A6E-A4F8-B6056182446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12154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DD6F5FA1-46FA-4429-A549-1D06D0D7D981}"/>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971BDD7C-B416-481F-A16C-3B14FBB3132F}"/>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6B10FFBE-9594-45E8-A55B-2C29EC499487}"/>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6A6EAAA1-04E1-4507-BB68-77740F2960C1}"/>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8" name="Объект 37">
            <a:extLst>
              <a:ext uri="{FF2B5EF4-FFF2-40B4-BE49-F238E27FC236}">
                <a16:creationId xmlns:a16="http://schemas.microsoft.com/office/drawing/2014/main" xmlns="" id="{A3DF4F51-7BE0-4413-AE23-64539333639A}"/>
              </a:ext>
            </a:extLst>
          </p:cNvPr>
          <p:cNvSpPr>
            <a:spLocks noGrp="1"/>
          </p:cNvSpPr>
          <p:nvPr>
            <p:ph sz="quarter" idx="13" hasCustomPrompt="1"/>
          </p:nvPr>
        </p:nvSpPr>
        <p:spPr>
          <a:xfrm>
            <a:off x="629841" y="2124075"/>
            <a:ext cx="7884319" cy="3906838"/>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
        <p:nvSpPr>
          <p:cNvPr id="40" name="Дата 3">
            <a:extLst>
              <a:ext uri="{FF2B5EF4-FFF2-40B4-BE49-F238E27FC236}">
                <a16:creationId xmlns:a16="http://schemas.microsoft.com/office/drawing/2014/main" xmlns="" id="{523D1252-F7F4-4FB8-950F-8E4B712E27C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F83A4E74-05AF-4A1F-A4D9-6EF4B285C271}"/>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0E42BF9C-AE51-478A-B770-1FB2E0831E0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7459534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4214285-E69B-44FA-8F37-3B82B332A01D}"/>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48A3C966-52CB-4916-B4BA-FF672A06457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CB4C4AFF-B140-4B74-98E9-8E0DBC2D11FF}"/>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CE8265C3-9975-474C-9EC6-1865EDA8BC92}"/>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9E5E795C-10D5-4BFA-AFD1-F1128D94FCD0}"/>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4CBDD123-7FC3-4DB0-9740-BA9F7A8BF0F9}"/>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24199D58-7108-494B-8A84-EB5906E2606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38" name="Нижний колонтитул 4">
            <a:extLst>
              <a:ext uri="{FF2B5EF4-FFF2-40B4-BE49-F238E27FC236}">
                <a16:creationId xmlns:a16="http://schemas.microsoft.com/office/drawing/2014/main" xmlns="" id="{3AAF141C-063A-4050-A290-B4B15D7D975F}"/>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39" name="Номер слайда 5">
            <a:extLst>
              <a:ext uri="{FF2B5EF4-FFF2-40B4-BE49-F238E27FC236}">
                <a16:creationId xmlns:a16="http://schemas.microsoft.com/office/drawing/2014/main" xmlns="" id="{A3C23607-1575-4DAD-BCAD-E0DEAE79F25E}"/>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
        <p:nvSpPr>
          <p:cNvPr id="43" name="Объект 37">
            <a:extLst>
              <a:ext uri="{FF2B5EF4-FFF2-40B4-BE49-F238E27FC236}">
                <a16:creationId xmlns:a16="http://schemas.microsoft.com/office/drawing/2014/main" xmlns="" id="{64C5BEB3-C2F1-4083-B518-6A3C5E3D91C4}"/>
              </a:ext>
            </a:extLst>
          </p:cNvPr>
          <p:cNvSpPr>
            <a:spLocks noGrp="1"/>
          </p:cNvSpPr>
          <p:nvPr>
            <p:ph sz="quarter" idx="13" hasCustomPrompt="1"/>
          </p:nvPr>
        </p:nvSpPr>
        <p:spPr>
          <a:xfrm>
            <a:off x="964096" y="2419525"/>
            <a:ext cx="7215807" cy="3334804"/>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11148759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A0A1C8BA-EE32-4677-A0DB-E8B4A9367ACA}"/>
              </a:ext>
              <a:ext uri="{C183D7F6-B498-43B3-948B-1728B52AA6E4}">
                <adec:decorative xmlns:adec="http://schemas.microsoft.com/office/drawing/2017/decorative" xmlns="" val="1"/>
              </a:ext>
            </a:extLst>
          </p:cNvPr>
          <p:cNvSpPr/>
          <p:nvPr userDrawn="1"/>
        </p:nvSpPr>
        <p:spPr>
          <a:xfrm>
            <a:off x="0" y="0"/>
            <a:ext cx="9144000" cy="6858000"/>
          </a:xfrm>
          <a:prstGeom prst="rect">
            <a:avLst/>
          </a:prstGeom>
          <a:ln w="3848" cap="flat">
            <a:noFill/>
            <a:prstDash val="solid"/>
            <a:miter/>
          </a:ln>
          <a:effectLst/>
        </p:spPr>
        <p:txBody>
          <a:bodyPr rtlCol="0" anchor="ctr"/>
          <a:lstStyle/>
          <a:p>
            <a:endParaRPr lang="ru-RU" sz="1350">
              <a:solidFill>
                <a:prstClr val="black"/>
              </a:solidFill>
              <a:latin typeface="Calibri" panose="020F0502020204030204" pitchFamily="34" charset="0"/>
            </a:endParaRPr>
          </a:p>
        </p:txBody>
      </p:sp>
      <p:sp>
        <p:nvSpPr>
          <p:cNvPr id="44" name="Рисунок 43">
            <a:extLst>
              <a:ext uri="{FF2B5EF4-FFF2-40B4-BE49-F238E27FC236}">
                <a16:creationId xmlns:a16="http://schemas.microsoft.com/office/drawing/2014/main" xmlns="" id="{5579473C-4A97-4174-B0C4-C4B3192B7406}"/>
              </a:ext>
            </a:extLst>
          </p:cNvPr>
          <p:cNvSpPr>
            <a:spLocks noGrp="1"/>
          </p:cNvSpPr>
          <p:nvPr>
            <p:ph type="pic" sz="quarter" idx="13" hasCustomPrompt="1"/>
          </p:nvPr>
        </p:nvSpPr>
        <p:spPr>
          <a:xfrm>
            <a:off x="0" y="0"/>
            <a:ext cx="9144000" cy="6858000"/>
          </a:xfrm>
          <a:prstGeom prst="rect">
            <a:avLst/>
          </a:prstGeom>
        </p:spPr>
        <p:txBody>
          <a:bodyPr rtlCol="0" anchor="ctr"/>
          <a:lstStyle>
            <a:lvl1pPr marL="0" indent="0" algn="ctr">
              <a:buNone/>
              <a:defRPr>
                <a:latin typeface="Calibri" panose="020F0502020204030204" pitchFamily="34" charset="0"/>
              </a:defRPr>
            </a:lvl1pPr>
          </a:lstStyle>
          <a:p>
            <a:pPr rtl="0"/>
            <a:r>
              <a:rPr lang="ru-RU" noProof="0"/>
              <a:t>Вставьте здесь фото</a:t>
            </a:r>
          </a:p>
        </p:txBody>
      </p:sp>
      <p:sp>
        <p:nvSpPr>
          <p:cNvPr id="35" name="Заголовок 1">
            <a:extLst>
              <a:ext uri="{FF2B5EF4-FFF2-40B4-BE49-F238E27FC236}">
                <a16:creationId xmlns:a16="http://schemas.microsoft.com/office/drawing/2014/main" xmlns="" id="{31A29B09-9725-4A06-8144-D0350E24878C}"/>
              </a:ext>
            </a:extLst>
          </p:cNvPr>
          <p:cNvSpPr>
            <a:spLocks noGrp="1"/>
          </p:cNvSpPr>
          <p:nvPr>
            <p:ph type="ctrTitle"/>
          </p:nvPr>
        </p:nvSpPr>
        <p:spPr>
          <a:xfrm>
            <a:off x="9144" y="-1"/>
            <a:ext cx="9125712"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rtlCol="0"/>
          <a:lstStyle>
            <a:lvl1pPr algn="l">
              <a:defRPr sz="3300" baseline="0">
                <a:effectLst>
                  <a:outerShdw blurRad="50800" dist="38100" dir="2700000" algn="tl" rotWithShape="0">
                    <a:prstClr val="black">
                      <a:alpha val="40000"/>
                    </a:prstClr>
                  </a:outerShdw>
                </a:effectLst>
              </a:defRPr>
            </a:lvl1pPr>
          </a:lstStyle>
          <a:p>
            <a:pPr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36" name="Подзаголовок 2">
            <a:extLst>
              <a:ext uri="{FF2B5EF4-FFF2-40B4-BE49-F238E27FC236}">
                <a16:creationId xmlns:a16="http://schemas.microsoft.com/office/drawing/2014/main" xmlns="" id="{0BC153F2-4F90-4C1D-9840-7ED0BE6CC071}"/>
              </a:ext>
            </a:extLst>
          </p:cNvPr>
          <p:cNvSpPr>
            <a:spLocks noGrp="1"/>
          </p:cNvSpPr>
          <p:nvPr>
            <p:ph type="subTitle" idx="1" hasCustomPrompt="1"/>
          </p:nvPr>
        </p:nvSpPr>
        <p:spPr>
          <a:xfrm>
            <a:off x="1178719" y="2057401"/>
            <a:ext cx="6858000" cy="697889"/>
          </a:xfrm>
          <a:prstGeom prst="rect">
            <a:avLst/>
          </a:prstGeom>
        </p:spPr>
        <p:txBody>
          <a:bodyPr rtlCol="0"/>
          <a:lstStyle>
            <a:lvl1pPr marL="0" indent="0" rtl="0">
              <a:lnSpc>
                <a:spcPct val="110000"/>
              </a:lnSpc>
              <a:buNone/>
              <a:tabLst>
                <a:tab pos="3514725" algn="l"/>
              </a:tabLst>
              <a:defRPr sz="2400">
                <a:effectLst>
                  <a:outerShdw blurRad="50800" dist="38100" dir="2700000" algn="tl" rotWithShape="0">
                    <a:prstClr val="black">
                      <a:alpha val="40000"/>
                    </a:prstClr>
                  </a:outerShdw>
                </a:effectLst>
                <a:latin typeface="Calibri" panose="020F0502020204030204" pitchFamily="34" charset="0"/>
              </a:defRPr>
            </a:lvl1pPr>
          </a:lstStyle>
          <a:p>
            <a:pPr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
        <p:nvSpPr>
          <p:cNvPr id="40" name="Дата 3">
            <a:extLst>
              <a:ext uri="{FF2B5EF4-FFF2-40B4-BE49-F238E27FC236}">
                <a16:creationId xmlns:a16="http://schemas.microsoft.com/office/drawing/2014/main" xmlns="" id="{16DF808F-D351-410D-9F2D-398F1650834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5CBDF859-0E53-403F-BDF5-D2ACFDE0F0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6C783243-E8EE-43A9-8751-47F28258C851}"/>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1055875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CF8AECF-5A92-463B-BA47-0FCC18460F23}"/>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93EE04FB-7154-40A4-B450-6D374EEA1D49}"/>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9CC78B40-9FD9-446A-B45F-300105F793C2}"/>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530379A0-5C8C-401F-999E-853BBE819ED7}"/>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8950255A-61D7-40B8-81A8-E5551BC999C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38904292-78D1-42CD-8EC5-4992803B9A1E}"/>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0" name="Дата 3">
            <a:extLst>
              <a:ext uri="{FF2B5EF4-FFF2-40B4-BE49-F238E27FC236}">
                <a16:creationId xmlns:a16="http://schemas.microsoft.com/office/drawing/2014/main" xmlns="" id="{0B283B3A-087C-457E-A2AA-C7F855A8F10F}"/>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1" name="Нижний колонтитул 4">
            <a:extLst>
              <a:ext uri="{FF2B5EF4-FFF2-40B4-BE49-F238E27FC236}">
                <a16:creationId xmlns:a16="http://schemas.microsoft.com/office/drawing/2014/main" xmlns="" id="{B407BCF8-1966-4465-AC77-708642E4FE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2" name="Номер слайда 5">
            <a:extLst>
              <a:ext uri="{FF2B5EF4-FFF2-40B4-BE49-F238E27FC236}">
                <a16:creationId xmlns:a16="http://schemas.microsoft.com/office/drawing/2014/main" xmlns="" id="{771AF851-D6F8-47DF-80DA-62CC552687E0}"/>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4" name="Объект 37">
            <a:extLst>
              <a:ext uri="{FF2B5EF4-FFF2-40B4-BE49-F238E27FC236}">
                <a16:creationId xmlns:a16="http://schemas.microsoft.com/office/drawing/2014/main" xmlns="" id="{8814F959-09CC-4946-86C4-CFAD4C2BF452}"/>
              </a:ext>
            </a:extLst>
          </p:cNvPr>
          <p:cNvSpPr>
            <a:spLocks noGrp="1"/>
          </p:cNvSpPr>
          <p:nvPr>
            <p:ph sz="quarter" idx="13" hasCustomPrompt="1"/>
          </p:nvPr>
        </p:nvSpPr>
        <p:spPr>
          <a:xfrm>
            <a:off x="301381" y="170452"/>
            <a:ext cx="8555612" cy="4184701"/>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5233776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EE436F9-C1F1-473C-97B1-34B3AC1620B8}"/>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664B0B3C-4A91-4D0C-941E-B7D2E36CF7E6}"/>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D7F6BD6-AD9B-40A8-8631-93927B6028B3}"/>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00A7304B-809F-421E-B3C1-960A6CD5531D}"/>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2AAB6B79-0E9F-4797-8DFA-9A437017F14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98F8DC0C-B421-4039-8482-5135B165999D}"/>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00C6B4A2-DB23-481A-87BC-CFF3992EA686}"/>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38" name="Нижний колонтитул 4">
            <a:extLst>
              <a:ext uri="{FF2B5EF4-FFF2-40B4-BE49-F238E27FC236}">
                <a16:creationId xmlns:a16="http://schemas.microsoft.com/office/drawing/2014/main" xmlns="" id="{209EAA56-735E-4FAE-88DA-398D6B3EEFC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39" name="Номер слайда 5">
            <a:extLst>
              <a:ext uri="{FF2B5EF4-FFF2-40B4-BE49-F238E27FC236}">
                <a16:creationId xmlns:a16="http://schemas.microsoft.com/office/drawing/2014/main" xmlns="" id="{AF69C6C1-6449-4CEB-BD22-FA54483121C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1" name="Объект 37">
            <a:extLst>
              <a:ext uri="{FF2B5EF4-FFF2-40B4-BE49-F238E27FC236}">
                <a16:creationId xmlns:a16="http://schemas.microsoft.com/office/drawing/2014/main" xmlns="" id="{E3F944C7-0E33-4C9B-9544-26D03DD5ECE8}"/>
              </a:ext>
            </a:extLst>
          </p:cNvPr>
          <p:cNvSpPr>
            <a:spLocks noGrp="1"/>
          </p:cNvSpPr>
          <p:nvPr>
            <p:ph sz="quarter" idx="13" hasCustomPrompt="1"/>
          </p:nvPr>
        </p:nvSpPr>
        <p:spPr>
          <a:xfrm>
            <a:off x="387227" y="243154"/>
            <a:ext cx="8367417" cy="3776486"/>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25840085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spTree>
      <p:nvGrpSpPr>
        <p:cNvPr id="1" name=""/>
        <p:cNvGrpSpPr/>
        <p:nvPr/>
      </p:nvGrpSpPr>
      <p:grpSpPr>
        <a:xfrm>
          <a:off x="0" y="0"/>
          <a:ext cx="0" cy="0"/>
          <a:chOff x="0" y="0"/>
          <a:chExt cx="0" cy="0"/>
        </a:xfrm>
      </p:grpSpPr>
      <p:sp useBgFill="1">
        <p:nvSpPr>
          <p:cNvPr id="42" name="Прямоугольник 41">
            <a:extLst>
              <a:ext uri="{FF2B5EF4-FFF2-40B4-BE49-F238E27FC236}">
                <a16:creationId xmlns:a16="http://schemas.microsoft.com/office/drawing/2014/main" xmlns="" id="{6F70B09C-1A53-4C73-9FD8-708C7D95829B}"/>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90" name="Группа 89">
            <a:extLst>
              <a:ext uri="{FF2B5EF4-FFF2-40B4-BE49-F238E27FC236}">
                <a16:creationId xmlns:a16="http://schemas.microsoft.com/office/drawing/2014/main" xmlns="" id="{D14DE831-4B4E-4AF3-B187-9206DACDB7CA}"/>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91" name="Прямая соединительная линия 90">
              <a:extLst>
                <a:ext uri="{FF2B5EF4-FFF2-40B4-BE49-F238E27FC236}">
                  <a16:creationId xmlns:a16="http://schemas.microsoft.com/office/drawing/2014/main" xmlns=""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xmlns=""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a16="http://schemas.microsoft.com/office/drawing/2014/main" xmlns=""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xmlns=""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Прямоугольник 1">
            <a:extLst>
              <a:ext uri="{FF2B5EF4-FFF2-40B4-BE49-F238E27FC236}">
                <a16:creationId xmlns:a16="http://schemas.microsoft.com/office/drawing/2014/main" xmlns="" id="{600C71E3-446B-4C21-B7C7-B8872FBB5C2C}"/>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77" name="Прямоугольный треугольник 76">
            <a:extLst>
              <a:ext uri="{FF2B5EF4-FFF2-40B4-BE49-F238E27FC236}">
                <a16:creationId xmlns:a16="http://schemas.microsoft.com/office/drawing/2014/main" xmlns="" id="{4E3D1D5C-A81E-44CF-B721-6FBE69359930}"/>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Заголовок 2">
            <a:extLst>
              <a:ext uri="{FF2B5EF4-FFF2-40B4-BE49-F238E27FC236}">
                <a16:creationId xmlns:a16="http://schemas.microsoft.com/office/drawing/2014/main" xmlns="" id="{285F7FBB-B77A-47E6-9B07-5B0A0E9B589A}"/>
              </a:ext>
            </a:extLst>
          </p:cNvPr>
          <p:cNvSpPr>
            <a:spLocks noGrp="1"/>
          </p:cNvSpPr>
          <p:nvPr>
            <p:ph type="title" hasCustomPrompt="1"/>
          </p:nvPr>
        </p:nvSpPr>
        <p:spPr>
          <a:xfrm>
            <a:off x="575861" y="456532"/>
            <a:ext cx="7992279" cy="1126426"/>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82" name="Текст 81">
            <a:extLst>
              <a:ext uri="{FF2B5EF4-FFF2-40B4-BE49-F238E27FC236}">
                <a16:creationId xmlns:a16="http://schemas.microsoft.com/office/drawing/2014/main" xmlns="" id="{8D29AE11-25A6-4A91-94C1-6A26AB6CA3FB}"/>
              </a:ext>
            </a:extLst>
          </p:cNvPr>
          <p:cNvSpPr>
            <a:spLocks noGrp="1"/>
          </p:cNvSpPr>
          <p:nvPr>
            <p:ph type="body" sz="quarter" idx="13" hasCustomPrompt="1"/>
          </p:nvPr>
        </p:nvSpPr>
        <p:spPr>
          <a:xfrm>
            <a:off x="523043"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5" name="Текст 84">
            <a:extLst>
              <a:ext uri="{FF2B5EF4-FFF2-40B4-BE49-F238E27FC236}">
                <a16:creationId xmlns:a16="http://schemas.microsoft.com/office/drawing/2014/main" xmlns="" id="{8BC29F00-8301-4CEE-BA06-1D534F497092}"/>
              </a:ext>
            </a:extLst>
          </p:cNvPr>
          <p:cNvSpPr>
            <a:spLocks noGrp="1"/>
          </p:cNvSpPr>
          <p:nvPr>
            <p:ph type="body" sz="quarter" idx="15" hasCustomPrompt="1"/>
          </p:nvPr>
        </p:nvSpPr>
        <p:spPr>
          <a:xfrm>
            <a:off x="522685"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3" name="Текст 81">
            <a:extLst>
              <a:ext uri="{FF2B5EF4-FFF2-40B4-BE49-F238E27FC236}">
                <a16:creationId xmlns:a16="http://schemas.microsoft.com/office/drawing/2014/main" xmlns="" id="{348078F7-442A-4846-A477-54C056EEA031}"/>
              </a:ext>
            </a:extLst>
          </p:cNvPr>
          <p:cNvSpPr>
            <a:spLocks noGrp="1"/>
          </p:cNvSpPr>
          <p:nvPr>
            <p:ph type="body" sz="quarter" idx="14" hasCustomPrompt="1"/>
          </p:nvPr>
        </p:nvSpPr>
        <p:spPr>
          <a:xfrm>
            <a:off x="4641867"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6" name="Текст 84">
            <a:extLst>
              <a:ext uri="{FF2B5EF4-FFF2-40B4-BE49-F238E27FC236}">
                <a16:creationId xmlns:a16="http://schemas.microsoft.com/office/drawing/2014/main" xmlns="" id="{20846AFB-4D65-421E-BDFC-A127A1D58881}"/>
              </a:ext>
            </a:extLst>
          </p:cNvPr>
          <p:cNvSpPr>
            <a:spLocks noGrp="1"/>
          </p:cNvSpPr>
          <p:nvPr>
            <p:ph type="body" sz="quarter" idx="16" hasCustomPrompt="1"/>
          </p:nvPr>
        </p:nvSpPr>
        <p:spPr>
          <a:xfrm>
            <a:off x="4641867"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7" name="Дата 3">
            <a:extLst>
              <a:ext uri="{FF2B5EF4-FFF2-40B4-BE49-F238E27FC236}">
                <a16:creationId xmlns:a16="http://schemas.microsoft.com/office/drawing/2014/main" xmlns="" id="{4E14FBED-7310-4E87-BFA7-050A91D10F1A}"/>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88" name="Нижний колонтитул 4">
            <a:extLst>
              <a:ext uri="{FF2B5EF4-FFF2-40B4-BE49-F238E27FC236}">
                <a16:creationId xmlns:a16="http://schemas.microsoft.com/office/drawing/2014/main" xmlns="" id="{9D4E6D47-8B2E-4566-8B9E-294FAA0E60EB}"/>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89" name="Номер слайда 5">
            <a:extLst>
              <a:ext uri="{FF2B5EF4-FFF2-40B4-BE49-F238E27FC236}">
                <a16:creationId xmlns:a16="http://schemas.microsoft.com/office/drawing/2014/main" xmlns="" id="{100CAC88-3775-4C14-ABE2-A6DBB5137F52}"/>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4292654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useBgFill="1">
        <p:nvSpPr>
          <p:cNvPr id="86" name="Прямоугольник 85">
            <a:extLst>
              <a:ext uri="{FF2B5EF4-FFF2-40B4-BE49-F238E27FC236}">
                <a16:creationId xmlns:a16="http://schemas.microsoft.com/office/drawing/2014/main" xmlns="" id="{91CF620B-CA95-44EA-ABB7-3C0D72771DB4}"/>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17" name="Прямоугольник 116">
            <a:extLst>
              <a:ext uri="{FF2B5EF4-FFF2-40B4-BE49-F238E27FC236}">
                <a16:creationId xmlns:a16="http://schemas.microsoft.com/office/drawing/2014/main" xmlns="" id="{25C8A854-6AD5-4EA8-ADB0-B4224410C3A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87" name="Группа 86">
            <a:extLst>
              <a:ext uri="{FF2B5EF4-FFF2-40B4-BE49-F238E27FC236}">
                <a16:creationId xmlns:a16="http://schemas.microsoft.com/office/drawing/2014/main" xmlns="" id="{3A155F89-2CC8-4507-9CAF-52B9C04F1C09}"/>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88" name="Прямая соединительная линия 87">
              <a:extLst>
                <a:ext uri="{FF2B5EF4-FFF2-40B4-BE49-F238E27FC236}">
                  <a16:creationId xmlns:a16="http://schemas.microsoft.com/office/drawing/2014/main" xmlns=""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a16="http://schemas.microsoft.com/office/drawing/2014/main" xmlns=""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xmlns=""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xmlns=""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Прямоугольник 45">
            <a:extLst>
              <a:ext uri="{FF2B5EF4-FFF2-40B4-BE49-F238E27FC236}">
                <a16:creationId xmlns:a16="http://schemas.microsoft.com/office/drawing/2014/main" xmlns="" id="{CC3AD463-404C-4576-AC21-F2558295325E}"/>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20" name="Прямоугольный треугольник 119">
            <a:extLst>
              <a:ext uri="{FF2B5EF4-FFF2-40B4-BE49-F238E27FC236}">
                <a16:creationId xmlns:a16="http://schemas.microsoft.com/office/drawing/2014/main" xmlns="" id="{2A73DFF6-076E-4BBC-9CDB-E1B24D9B6C48}"/>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2" name="Заголовок 1">
            <a:extLst>
              <a:ext uri="{FF2B5EF4-FFF2-40B4-BE49-F238E27FC236}">
                <a16:creationId xmlns:a16="http://schemas.microsoft.com/office/drawing/2014/main" xmlns="" id="{C9DE89C6-E571-4739-8BA7-D97BDCD1D16D}"/>
              </a:ext>
            </a:extLst>
          </p:cNvPr>
          <p:cNvSpPr>
            <a:spLocks noGrp="1"/>
          </p:cNvSpPr>
          <p:nvPr>
            <p:ph type="title" hasCustomPrompt="1"/>
          </p:nvPr>
        </p:nvSpPr>
        <p:spPr>
          <a:xfrm>
            <a:off x="1075701" y="441042"/>
            <a:ext cx="6992598" cy="1162258"/>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121" name="Текст 81">
            <a:extLst>
              <a:ext uri="{FF2B5EF4-FFF2-40B4-BE49-F238E27FC236}">
                <a16:creationId xmlns:a16="http://schemas.microsoft.com/office/drawing/2014/main" xmlns="" id="{24221B82-BDC2-43E4-9DC3-109392FCBFAA}"/>
              </a:ext>
            </a:extLst>
          </p:cNvPr>
          <p:cNvSpPr>
            <a:spLocks noGrp="1"/>
          </p:cNvSpPr>
          <p:nvPr>
            <p:ph type="body" sz="quarter" idx="13" hasCustomPrompt="1"/>
          </p:nvPr>
        </p:nvSpPr>
        <p:spPr>
          <a:xfrm>
            <a:off x="239818" y="1816398"/>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23" name="Текст 84">
            <a:extLst>
              <a:ext uri="{FF2B5EF4-FFF2-40B4-BE49-F238E27FC236}">
                <a16:creationId xmlns:a16="http://schemas.microsoft.com/office/drawing/2014/main" xmlns="" id="{F064B050-C9E2-4CBD-8063-8F72369DEA27}"/>
              </a:ext>
            </a:extLst>
          </p:cNvPr>
          <p:cNvSpPr>
            <a:spLocks noGrp="1"/>
          </p:cNvSpPr>
          <p:nvPr>
            <p:ph type="body" sz="quarter" idx="15" hasCustomPrompt="1"/>
          </p:nvPr>
        </p:nvSpPr>
        <p:spPr>
          <a:xfrm>
            <a:off x="239460" y="2595914"/>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2" name="Текст 81">
            <a:extLst>
              <a:ext uri="{FF2B5EF4-FFF2-40B4-BE49-F238E27FC236}">
                <a16:creationId xmlns:a16="http://schemas.microsoft.com/office/drawing/2014/main" xmlns="" id="{AB4DD233-B719-42EE-AE0F-930CABD5AA94}"/>
              </a:ext>
            </a:extLst>
          </p:cNvPr>
          <p:cNvSpPr>
            <a:spLocks noGrp="1"/>
          </p:cNvSpPr>
          <p:nvPr>
            <p:ph type="body" sz="quarter" idx="16" hasCustomPrompt="1"/>
          </p:nvPr>
        </p:nvSpPr>
        <p:spPr>
          <a:xfrm>
            <a:off x="3188954" y="182294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3" name="Текст 84">
            <a:extLst>
              <a:ext uri="{FF2B5EF4-FFF2-40B4-BE49-F238E27FC236}">
                <a16:creationId xmlns:a16="http://schemas.microsoft.com/office/drawing/2014/main" xmlns="" id="{E2F4A9D6-F113-40C1-B3C8-A9BDB2877263}"/>
              </a:ext>
            </a:extLst>
          </p:cNvPr>
          <p:cNvSpPr>
            <a:spLocks noGrp="1"/>
          </p:cNvSpPr>
          <p:nvPr>
            <p:ph type="body" sz="quarter" idx="17" hasCustomPrompt="1"/>
          </p:nvPr>
        </p:nvSpPr>
        <p:spPr>
          <a:xfrm>
            <a:off x="3188596" y="260245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4" name="Текст 81">
            <a:extLst>
              <a:ext uri="{FF2B5EF4-FFF2-40B4-BE49-F238E27FC236}">
                <a16:creationId xmlns:a16="http://schemas.microsoft.com/office/drawing/2014/main" xmlns="" id="{B5E6D4D3-9E8F-4D92-B05A-7E9BBD75948A}"/>
              </a:ext>
            </a:extLst>
          </p:cNvPr>
          <p:cNvSpPr>
            <a:spLocks noGrp="1"/>
          </p:cNvSpPr>
          <p:nvPr>
            <p:ph type="body" sz="quarter" idx="18" hasCustomPrompt="1"/>
          </p:nvPr>
        </p:nvSpPr>
        <p:spPr>
          <a:xfrm>
            <a:off x="6137732" y="182266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5" name="Текст 84">
            <a:extLst>
              <a:ext uri="{FF2B5EF4-FFF2-40B4-BE49-F238E27FC236}">
                <a16:creationId xmlns:a16="http://schemas.microsoft.com/office/drawing/2014/main" xmlns="" id="{9C80C61E-A8B2-4011-AE18-0294FFF88909}"/>
              </a:ext>
            </a:extLst>
          </p:cNvPr>
          <p:cNvSpPr>
            <a:spLocks noGrp="1"/>
          </p:cNvSpPr>
          <p:nvPr>
            <p:ph type="body" sz="quarter" idx="19" hasCustomPrompt="1"/>
          </p:nvPr>
        </p:nvSpPr>
        <p:spPr>
          <a:xfrm>
            <a:off x="6137374" y="260217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25" name="Дата 3">
            <a:extLst>
              <a:ext uri="{FF2B5EF4-FFF2-40B4-BE49-F238E27FC236}">
                <a16:creationId xmlns:a16="http://schemas.microsoft.com/office/drawing/2014/main" xmlns="" id="{DEB76336-3978-4E04-820F-CCD4115F0AF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126" name="Нижний колонтитул 4">
            <a:extLst>
              <a:ext uri="{FF2B5EF4-FFF2-40B4-BE49-F238E27FC236}">
                <a16:creationId xmlns:a16="http://schemas.microsoft.com/office/drawing/2014/main" xmlns="" id="{296D1F50-7662-4B72-8D59-73594E51901D}"/>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127" name="Номер слайда 5">
            <a:extLst>
              <a:ext uri="{FF2B5EF4-FFF2-40B4-BE49-F238E27FC236}">
                <a16:creationId xmlns:a16="http://schemas.microsoft.com/office/drawing/2014/main" xmlns="" id="{DEDEAF7E-D577-4B93-BAE4-358F8963B0DF}"/>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4825171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useBgFill="1">
        <p:nvSpPr>
          <p:cNvPr id="51" name="Прямоугольник 50">
            <a:extLst>
              <a:ext uri="{FF2B5EF4-FFF2-40B4-BE49-F238E27FC236}">
                <a16:creationId xmlns:a16="http://schemas.microsoft.com/office/drawing/2014/main" xmlns="" id="{4987528D-293D-419F-B6B1-A104443B2F85}"/>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2" name="Прямоугольник 51">
            <a:extLst>
              <a:ext uri="{FF2B5EF4-FFF2-40B4-BE49-F238E27FC236}">
                <a16:creationId xmlns:a16="http://schemas.microsoft.com/office/drawing/2014/main" xmlns="" id="{AA467263-FC60-4269-BE10-A00F3AE96AB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3" name="Прямоугольный треугольник 52">
            <a:extLst>
              <a:ext uri="{FF2B5EF4-FFF2-40B4-BE49-F238E27FC236}">
                <a16:creationId xmlns:a16="http://schemas.microsoft.com/office/drawing/2014/main" xmlns="" id="{0A2143FD-5B7E-4844-9056-07C72D17C935}"/>
              </a:ext>
              <a:ext uri="{C183D7F6-B498-43B3-948B-1728B52AA6E4}">
                <adec:decorative xmlns:adec="http://schemas.microsoft.com/office/drawing/2017/decorative" xmlns="" val="1"/>
              </a:ext>
            </a:extLst>
          </p:cNvPr>
          <p:cNvSpPr/>
          <p:nvPr userDrawn="1"/>
        </p:nvSpPr>
        <p:spPr>
          <a:xfrm rot="13500000">
            <a:off x="-269989" y="2744558"/>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4" name="Блок-схема: Документ 53">
            <a:extLst>
              <a:ext uri="{FF2B5EF4-FFF2-40B4-BE49-F238E27FC236}">
                <a16:creationId xmlns:a16="http://schemas.microsoft.com/office/drawing/2014/main" xmlns="" id="{FD193356-2BA7-4BBE-A881-735188BBDB3F}"/>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5" name="Группа 54">
            <a:extLst>
              <a:ext uri="{FF2B5EF4-FFF2-40B4-BE49-F238E27FC236}">
                <a16:creationId xmlns:a16="http://schemas.microsoft.com/office/drawing/2014/main" xmlns="" id="{BABB6A4E-AAF5-46BC-AF70-EFB826898F06}"/>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56" name="Прямая соединительная линия 55">
              <a:extLst>
                <a:ext uri="{FF2B5EF4-FFF2-40B4-BE49-F238E27FC236}">
                  <a16:creationId xmlns:a16="http://schemas.microsoft.com/office/drawing/2014/main" xmlns=""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xmlns=""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xmlns=""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xmlns=""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xmlns=""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xmlns=""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xmlns=""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xmlns=""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xmlns=""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xmlns=""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a16="http://schemas.microsoft.com/office/drawing/2014/main" xmlns=""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a:extLst>
                <a:ext uri="{FF2B5EF4-FFF2-40B4-BE49-F238E27FC236}">
                  <a16:creationId xmlns:a16="http://schemas.microsoft.com/office/drawing/2014/main" xmlns=""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xmlns=""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xmlns=""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xmlns=""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a16="http://schemas.microsoft.com/office/drawing/2014/main" xmlns=""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a16="http://schemas.microsoft.com/office/drawing/2014/main" xmlns=""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a16="http://schemas.microsoft.com/office/drawing/2014/main" xmlns=""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a16="http://schemas.microsoft.com/office/drawing/2014/main" xmlns=""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xmlns=""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xmlns=""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xmlns=""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xmlns="" id="{38B22350-AB76-4020-9872-4E63DFBF96A3}"/>
              </a:ext>
            </a:extLst>
          </p:cNvPr>
          <p:cNvSpPr>
            <a:spLocks noGrp="1"/>
          </p:cNvSpPr>
          <p:nvPr>
            <p:ph type="title" hasCustomPrompt="1"/>
          </p:nvPr>
        </p:nvSpPr>
        <p:spPr>
          <a:xfrm>
            <a:off x="333453" y="689390"/>
            <a:ext cx="4098919" cy="2637455"/>
          </a:xfrm>
          <a:prstGeom prst="rect">
            <a:avLst/>
          </a:prstGeom>
        </p:spPr>
        <p:txBody>
          <a:bodyPr rtlCol="0" anchor="b"/>
          <a:lstStyle>
            <a:lvl1pPr>
              <a:defRPr>
                <a:solidFill>
                  <a:schemeClr val="tx2"/>
                </a:solidFill>
              </a:defRPr>
            </a:lvl1pPr>
          </a:lstStyle>
          <a:p>
            <a:pPr rtl="0"/>
            <a:r>
              <a:rPr lang="ru-RU" noProof="0"/>
              <a:t>Заголовок слайда</a:t>
            </a:r>
          </a:p>
        </p:txBody>
      </p:sp>
      <p:sp>
        <p:nvSpPr>
          <p:cNvPr id="86" name="Подзаголовок 2">
            <a:extLst>
              <a:ext uri="{FF2B5EF4-FFF2-40B4-BE49-F238E27FC236}">
                <a16:creationId xmlns:a16="http://schemas.microsoft.com/office/drawing/2014/main" xmlns="" id="{89A872D6-4D76-4CD1-9873-C29D72DFD68D}"/>
              </a:ext>
            </a:extLst>
          </p:cNvPr>
          <p:cNvSpPr>
            <a:spLocks noGrp="1"/>
          </p:cNvSpPr>
          <p:nvPr>
            <p:ph type="subTitle" idx="1"/>
          </p:nvPr>
        </p:nvSpPr>
        <p:spPr>
          <a:xfrm>
            <a:off x="339857" y="3602038"/>
            <a:ext cx="4060691" cy="1560594"/>
          </a:xfrm>
          <a:prstGeom prst="rect">
            <a:avLst/>
          </a:prstGeom>
        </p:spPr>
        <p:txBody>
          <a:bodyPr rtlCol="0"/>
          <a:lstStyle>
            <a:lvl1pPr marL="0" indent="0">
              <a:lnSpc>
                <a:spcPct val="100000"/>
              </a:lnSpc>
              <a:buNone/>
              <a:defRPr sz="1350">
                <a:solidFill>
                  <a:schemeClr val="tx2"/>
                </a:solidFill>
                <a:latin typeface="Calibri" panose="020F0502020204030204" pitchFamily="34" charset="0"/>
              </a:defRPr>
            </a:lvl1pPr>
          </a:lstStyle>
          <a:p>
            <a:pPr algn="l" rtl="0">
              <a:lnSpc>
                <a:spcPct val="110000"/>
              </a:lnSpc>
            </a:pPr>
            <a:r>
              <a:rPr lang="ru-RU" noProof="0">
                <a:solidFill>
                  <a:schemeClr val="tx2">
                    <a:alpha val="80000"/>
                  </a:schemeClr>
                </a:solidFill>
              </a:rPr>
              <a:t>Образец подзаголовка</a:t>
            </a:r>
          </a:p>
        </p:txBody>
      </p:sp>
      <p:sp>
        <p:nvSpPr>
          <p:cNvPr id="91" name="Дата 3">
            <a:extLst>
              <a:ext uri="{FF2B5EF4-FFF2-40B4-BE49-F238E27FC236}">
                <a16:creationId xmlns:a16="http://schemas.microsoft.com/office/drawing/2014/main" xmlns="" id="{4986AE78-551F-477B-AF47-E26167A61C6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7" name="Рисунок 4">
            <a:extLst>
              <a:ext uri="{FF2B5EF4-FFF2-40B4-BE49-F238E27FC236}">
                <a16:creationId xmlns:a16="http://schemas.microsoft.com/office/drawing/2014/main" xmlns="" id="{5C9DFB21-140A-4BCA-8D67-8581312FE9D8}"/>
              </a:ext>
            </a:extLst>
          </p:cNvPr>
          <p:cNvSpPr>
            <a:spLocks noGrp="1"/>
          </p:cNvSpPr>
          <p:nvPr>
            <p:ph type="pic" sz="quarter" idx="15" hasCustomPrompt="1"/>
          </p:nvPr>
        </p:nvSpPr>
        <p:spPr>
          <a:xfrm>
            <a:off x="4497473" y="443885"/>
            <a:ext cx="4432373" cy="5879389"/>
          </a:xfrm>
          <a:prstGeom prst="ellipse">
            <a:avLst/>
          </a:prstGeom>
        </p:spPr>
        <p:txBody>
          <a:bodyPr rtlCol="0" anchor="ctr"/>
          <a:lstStyle>
            <a:lvl1pPr marL="0" indent="0" algn="ctr">
              <a:buNone/>
              <a:defRPr sz="1500">
                <a:solidFill>
                  <a:schemeClr val="tx1"/>
                </a:solidFill>
                <a:latin typeface="Calibri" panose="020F0502020204030204" pitchFamily="34" charset="0"/>
              </a:defRPr>
            </a:lvl1pPr>
          </a:lstStyle>
          <a:p>
            <a:pPr rtl="0"/>
            <a:r>
              <a:rPr lang="ru-RU" noProof="0"/>
              <a:t>Щелкните, чтобы добавить фотографию</a:t>
            </a:r>
          </a:p>
        </p:txBody>
      </p:sp>
      <p:sp>
        <p:nvSpPr>
          <p:cNvPr id="92" name="Нижний колонтитул 4">
            <a:extLst>
              <a:ext uri="{FF2B5EF4-FFF2-40B4-BE49-F238E27FC236}">
                <a16:creationId xmlns:a16="http://schemas.microsoft.com/office/drawing/2014/main" xmlns="" id="{19C3F2E1-5471-4835-8A24-5F00674FDEFA}"/>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93" name="Номер слайда 5">
            <a:extLst>
              <a:ext uri="{FF2B5EF4-FFF2-40B4-BE49-F238E27FC236}">
                <a16:creationId xmlns:a16="http://schemas.microsoft.com/office/drawing/2014/main" xmlns="" id="{24B165E2-B012-4272-BBB2-66D70B29AEDC}"/>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51224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21.04.2022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Заголовок">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D1C27E24-5B5B-4605-9165-13141795F0CE}"/>
              </a:ext>
            </a:extLst>
          </p:cNvPr>
          <p:cNvSpPr>
            <a:spLocks noGrp="1"/>
          </p:cNvSpPr>
          <p:nvPr>
            <p:ph type="title" hasCustomPrompt="1"/>
          </p:nvPr>
        </p:nvSpPr>
        <p:spPr>
          <a:xfrm>
            <a:off x="0" y="3672869"/>
            <a:ext cx="9143999"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rtlCol="0" anchor="ctr"/>
          <a:lstStyle>
            <a:lvl1pPr marL="548640" algn="l">
              <a:lnSpc>
                <a:spcPct val="100000"/>
              </a:lnSpc>
              <a:spcBef>
                <a:spcPts val="600"/>
              </a:spcBef>
              <a:defRPr sz="4050"/>
            </a:lvl1pPr>
          </a:lstStyle>
          <a:p>
            <a:pPr rtl="0"/>
            <a:r>
              <a:rPr lang="ru-RU" noProof="0"/>
              <a:t>Щелкните заголовок</a:t>
            </a:r>
          </a:p>
        </p:txBody>
      </p:sp>
      <p:sp>
        <p:nvSpPr>
          <p:cNvPr id="6" name="Рисунок 5">
            <a:extLst>
              <a:ext uri="{FF2B5EF4-FFF2-40B4-BE49-F238E27FC236}">
                <a16:creationId xmlns:a16="http://schemas.microsoft.com/office/drawing/2014/main" xmlns="" id="{B290432B-E439-40FF-A9AA-F20D8672B1D6}"/>
              </a:ext>
            </a:extLst>
          </p:cNvPr>
          <p:cNvSpPr>
            <a:spLocks noGrp="1"/>
          </p:cNvSpPr>
          <p:nvPr>
            <p:ph type="pic" sz="quarter" idx="13" hasCustomPrompt="1"/>
          </p:nvPr>
        </p:nvSpPr>
        <p:spPr>
          <a:xfrm>
            <a:off x="0" y="0"/>
            <a:ext cx="9143999"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rtlCol="0">
            <a:noAutofit/>
          </a:bodyPr>
          <a:lstStyle>
            <a:lvl1pPr marL="0" indent="0" algn="ctr">
              <a:buNone/>
              <a:defRPr>
                <a:solidFill>
                  <a:schemeClr val="accent5"/>
                </a:solidFill>
                <a:latin typeface="Calibri" panose="020F0502020204030204" pitchFamily="34" charset="0"/>
              </a:defRPr>
            </a:lvl1pPr>
          </a:lstStyle>
          <a:p>
            <a:pPr rtl="0"/>
            <a:r>
              <a:rPr lang="ru-RU" noProof="0"/>
              <a:t>Вставьте здесь фото</a:t>
            </a:r>
          </a:p>
        </p:txBody>
      </p:sp>
      <p:sp>
        <p:nvSpPr>
          <p:cNvPr id="13" name="Текст 7">
            <a:extLst>
              <a:ext uri="{FF2B5EF4-FFF2-40B4-BE49-F238E27FC236}">
                <a16:creationId xmlns:a16="http://schemas.microsoft.com/office/drawing/2014/main" xmlns="" id="{5FD77643-24B8-4D2F-9CCC-3BCE807F703F}"/>
              </a:ext>
            </a:extLst>
          </p:cNvPr>
          <p:cNvSpPr>
            <a:spLocks noGrp="1"/>
          </p:cNvSpPr>
          <p:nvPr>
            <p:ph type="body" sz="quarter" idx="15" hasCustomPrompt="1"/>
          </p:nvPr>
        </p:nvSpPr>
        <p:spPr>
          <a:xfrm>
            <a:off x="5943600" y="4246791"/>
            <a:ext cx="2686050" cy="2081213"/>
          </a:xfrm>
          <a:prstGeom prst="rect">
            <a:avLst/>
          </a:prstGeom>
        </p:spPr>
        <p:txBody>
          <a:bodyPr rtlCol="0" anchor="ctr"/>
          <a:lstStyle>
            <a:lvl1pPr marL="0" indent="0">
              <a:buNone/>
              <a:defRPr>
                <a:latin typeface="Calibri" panose="020F0502020204030204" pitchFamily="34" charset="0"/>
              </a:defRPr>
            </a:lvl1pPr>
          </a:lstStyle>
          <a:p>
            <a:pPr lvl="0" rtl="0"/>
            <a:r>
              <a:rPr lang="ru-RU" noProof="0"/>
              <a:t>Подзаголовок слайда</a:t>
            </a:r>
          </a:p>
        </p:txBody>
      </p:sp>
    </p:spTree>
    <p:extLst>
      <p:ext uri="{BB962C8B-B14F-4D97-AF65-F5344CB8AC3E}">
        <p14:creationId xmlns:p14="http://schemas.microsoft.com/office/powerpoint/2010/main" val="41488496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0F25F0BC-3414-4A4E-82FD-7DE1761A554A}"/>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5136E80E-F44A-4A08-AD5C-C4E6E83A717C}"/>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олилиния: фигура 3">
            <a:extLst>
              <a:ext uri="{FF2B5EF4-FFF2-40B4-BE49-F238E27FC236}">
                <a16:creationId xmlns:a16="http://schemas.microsoft.com/office/drawing/2014/main" xmlns="" id="{C4F02106-B95B-4137-ABA0-DE89F9345654}"/>
              </a:ext>
              <a:ext uri="{C183D7F6-B498-43B3-948B-1728B52AA6E4}">
                <adec:decorative xmlns:adec="http://schemas.microsoft.com/office/drawing/2017/decorative" xmlns="" val="1"/>
              </a:ext>
            </a:extLst>
          </p:cNvPr>
          <p:cNvSpPr/>
          <p:nvPr userDrawn="1"/>
        </p:nvSpPr>
        <p:spPr>
          <a:xfrm rot="10800000">
            <a:off x="2330" y="-6055"/>
            <a:ext cx="9139340"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350">
              <a:solidFill>
                <a:prstClr val="white"/>
              </a:solidFill>
              <a:latin typeface="Calibri" panose="020F0502020204030204" pitchFamily="34" charset="0"/>
            </a:endParaRPr>
          </a:p>
        </p:txBody>
      </p:sp>
      <p:sp>
        <p:nvSpPr>
          <p:cNvPr id="5" name="Прямоугольный треугольник 4">
            <a:extLst>
              <a:ext uri="{FF2B5EF4-FFF2-40B4-BE49-F238E27FC236}">
                <a16:creationId xmlns:a16="http://schemas.microsoft.com/office/drawing/2014/main" xmlns="" id="{86F50E1B-B981-4FF3-B7D0-ED31A0707BAE}"/>
              </a:ext>
              <a:ext uri="{C183D7F6-B498-43B3-948B-1728B52AA6E4}">
                <adec:decorative xmlns:adec="http://schemas.microsoft.com/office/drawing/2017/decorative" xmlns="" val="1"/>
              </a:ext>
            </a:extLst>
          </p:cNvPr>
          <p:cNvSpPr/>
          <p:nvPr userDrawn="1"/>
        </p:nvSpPr>
        <p:spPr>
          <a:xfrm rot="13500000">
            <a:off x="-271213" y="3606485"/>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6" name="Полилиния: Фигура 5">
            <a:extLst>
              <a:ext uri="{FF2B5EF4-FFF2-40B4-BE49-F238E27FC236}">
                <a16:creationId xmlns:a16="http://schemas.microsoft.com/office/drawing/2014/main" xmlns="" id="{0AE35541-C201-4A8C-8E97-2CF46579AF03}"/>
              </a:ext>
              <a:ext uri="{C183D7F6-B498-43B3-948B-1728B52AA6E4}">
                <adec:decorative xmlns:adec="http://schemas.microsoft.com/office/drawing/2017/decorative" xmlns="" val="1"/>
              </a:ext>
            </a:extLst>
          </p:cNvPr>
          <p:cNvSpPr/>
          <p:nvPr userDrawn="1"/>
        </p:nvSpPr>
        <p:spPr>
          <a:xfrm>
            <a:off x="27205" y="5198354"/>
            <a:ext cx="1952194"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7" name="Группа 6">
            <a:extLst>
              <a:ext uri="{FF2B5EF4-FFF2-40B4-BE49-F238E27FC236}">
                <a16:creationId xmlns:a16="http://schemas.microsoft.com/office/drawing/2014/main" xmlns="" id="{2D77D8A9-52A9-426B-A7FA-8F0D57A03862}"/>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8" name="Прямая соединительная линия 7">
              <a:extLst>
                <a:ext uri="{FF2B5EF4-FFF2-40B4-BE49-F238E27FC236}">
                  <a16:creationId xmlns:a16="http://schemas.microsoft.com/office/drawing/2014/main" xmlns=""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Заголовок 1">
            <a:extLst>
              <a:ext uri="{FF2B5EF4-FFF2-40B4-BE49-F238E27FC236}">
                <a16:creationId xmlns:a16="http://schemas.microsoft.com/office/drawing/2014/main" xmlns="" id="{5DF337DA-C179-4649-9021-51ECBB849B65}"/>
              </a:ext>
            </a:extLst>
          </p:cNvPr>
          <p:cNvSpPr>
            <a:spLocks noGrp="1"/>
          </p:cNvSpPr>
          <p:nvPr>
            <p:ph type="title"/>
          </p:nvPr>
        </p:nvSpPr>
        <p:spPr>
          <a:xfrm>
            <a:off x="342900" y="3520914"/>
            <a:ext cx="4164311" cy="2727486"/>
          </a:xfrm>
          <a:prstGeom prst="rect">
            <a:avLst/>
          </a:prstGeom>
        </p:spPr>
        <p:txBody>
          <a:bodyPr rtlCol="0" anchor="t">
            <a:normAutofit/>
          </a:bodyPr>
          <a:lstStyle>
            <a:lvl1pPr>
              <a:defRPr>
                <a:solidFill>
                  <a:schemeClr val="tx2"/>
                </a:solidFill>
              </a:defRPr>
            </a:lvl1pPr>
          </a:lstStyle>
          <a:p>
            <a:pPr rtl="0">
              <a:lnSpc>
                <a:spcPct val="110000"/>
              </a:lnSpc>
            </a:pPr>
            <a:r>
              <a:rPr lang="ru-RU" noProof="0">
                <a:solidFill>
                  <a:schemeClr val="tx2"/>
                </a:solidFill>
                <a:cs typeface="Posterama" panose="020B0504020200020000" pitchFamily="34" charset="0"/>
              </a:rPr>
              <a:t>Образец заголовка</a:t>
            </a:r>
          </a:p>
        </p:txBody>
      </p:sp>
      <p:sp>
        <p:nvSpPr>
          <p:cNvPr id="50" name="Рисунок 44">
            <a:extLst>
              <a:ext uri="{FF2B5EF4-FFF2-40B4-BE49-F238E27FC236}">
                <a16:creationId xmlns:a16="http://schemas.microsoft.com/office/drawing/2014/main" xmlns="" id="{CDAEDC08-93B5-4CC2-A77F-91F47AD1D735}"/>
              </a:ext>
            </a:extLst>
          </p:cNvPr>
          <p:cNvSpPr>
            <a:spLocks noGrp="1"/>
          </p:cNvSpPr>
          <p:nvPr>
            <p:ph type="pic" sz="quarter" idx="13" hasCustomPrompt="1"/>
          </p:nvPr>
        </p:nvSpPr>
        <p:spPr>
          <a:xfrm>
            <a:off x="142875" y="195264"/>
            <a:ext cx="4377929" cy="2960687"/>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51" name="Рисунок 48">
            <a:extLst>
              <a:ext uri="{FF2B5EF4-FFF2-40B4-BE49-F238E27FC236}">
                <a16:creationId xmlns:a16="http://schemas.microsoft.com/office/drawing/2014/main" xmlns="" id="{C34DF4FD-6356-4CA5-9E6F-749666E2D43A}"/>
              </a:ext>
            </a:extLst>
          </p:cNvPr>
          <p:cNvSpPr>
            <a:spLocks noGrp="1"/>
          </p:cNvSpPr>
          <p:nvPr>
            <p:ph type="pic" sz="quarter" idx="14" hasCustomPrompt="1"/>
          </p:nvPr>
        </p:nvSpPr>
        <p:spPr>
          <a:xfrm>
            <a:off x="4623199" y="184841"/>
            <a:ext cx="4381497" cy="2987199"/>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39" name="Объект 38">
            <a:extLst>
              <a:ext uri="{FF2B5EF4-FFF2-40B4-BE49-F238E27FC236}">
                <a16:creationId xmlns:a16="http://schemas.microsoft.com/office/drawing/2014/main" xmlns="" id="{9C696AEE-49AB-4D07-90D6-AD1902517231}"/>
              </a:ext>
            </a:extLst>
          </p:cNvPr>
          <p:cNvSpPr>
            <a:spLocks noGrp="1"/>
          </p:cNvSpPr>
          <p:nvPr>
            <p:ph sz="quarter" idx="15" hasCustomPrompt="1"/>
          </p:nvPr>
        </p:nvSpPr>
        <p:spPr>
          <a:xfrm>
            <a:off x="4642247" y="3525612"/>
            <a:ext cx="4362450" cy="2720975"/>
          </a:xfrm>
          <a:prstGeom prst="rect">
            <a:avLst/>
          </a:prstGeom>
        </p:spPr>
        <p:txBody>
          <a:bodyPr rtlCol="0"/>
          <a:lstStyle>
            <a:lvl1pPr marL="0" indent="0">
              <a:buNone/>
              <a:defRPr sz="1800">
                <a:solidFill>
                  <a:schemeClr val="tx2"/>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52" name="Дата 3">
            <a:extLst>
              <a:ext uri="{FF2B5EF4-FFF2-40B4-BE49-F238E27FC236}">
                <a16:creationId xmlns:a16="http://schemas.microsoft.com/office/drawing/2014/main" xmlns="" id="{CEABCB88-BA9F-47D3-A787-DF88895F2557}"/>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53" name="Нижний колонтитул 4">
            <a:extLst>
              <a:ext uri="{FF2B5EF4-FFF2-40B4-BE49-F238E27FC236}">
                <a16:creationId xmlns:a16="http://schemas.microsoft.com/office/drawing/2014/main" xmlns="" id="{6244155B-5D28-4D19-90C2-1FBB57AA8E80}"/>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54" name="Номер слайда 5">
            <a:extLst>
              <a:ext uri="{FF2B5EF4-FFF2-40B4-BE49-F238E27FC236}">
                <a16:creationId xmlns:a16="http://schemas.microsoft.com/office/drawing/2014/main" xmlns="" id="{E2F1D5A7-A160-4678-8595-C5E217295F85}"/>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4567882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88878880-76F2-45B5-916B-36E7EE2B1CFF}"/>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1B75C3C8-6E32-4269-9316-DC942E00A4E2}"/>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47C2144-3704-461F-AEA4-5AD7F2A4BA9E}"/>
              </a:ext>
              <a:ext uri="{C183D7F6-B498-43B3-948B-1728B52AA6E4}">
                <adec:decorative xmlns:adec="http://schemas.microsoft.com/office/drawing/2017/decorative" xmlns="" val="1"/>
              </a:ext>
            </a:extLst>
          </p:cNvPr>
          <p:cNvSpPr/>
          <p:nvPr userDrawn="1"/>
        </p:nvSpPr>
        <p:spPr>
          <a:xfrm rot="13500000">
            <a:off x="-284145" y="1630180"/>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 name="Блок-схема: Документ 4">
            <a:extLst>
              <a:ext uri="{FF2B5EF4-FFF2-40B4-BE49-F238E27FC236}">
                <a16:creationId xmlns:a16="http://schemas.microsoft.com/office/drawing/2014/main" xmlns="" id="{5C2F4A0D-E022-45C1-A4F2-BDD40ECBB273}"/>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6" name="Группа 5">
            <a:extLst>
              <a:ext uri="{FF2B5EF4-FFF2-40B4-BE49-F238E27FC236}">
                <a16:creationId xmlns:a16="http://schemas.microsoft.com/office/drawing/2014/main" xmlns="" id="{3B95DAD1-C9F8-42EA-938C-AD799D0D1D1F}"/>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7" name="Прямая соединительная линия 6">
              <a:extLst>
                <a:ext uri="{FF2B5EF4-FFF2-40B4-BE49-F238E27FC236}">
                  <a16:creationId xmlns:a16="http://schemas.microsoft.com/office/drawing/2014/main" xmlns=""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Заголовок 1">
            <a:extLst>
              <a:ext uri="{FF2B5EF4-FFF2-40B4-BE49-F238E27FC236}">
                <a16:creationId xmlns:a16="http://schemas.microsoft.com/office/drawing/2014/main" xmlns="" id="{EBBBF2BB-36BE-45E7-A35B-260E76E7D477}"/>
              </a:ext>
            </a:extLst>
          </p:cNvPr>
          <p:cNvSpPr>
            <a:spLocks noGrp="1"/>
          </p:cNvSpPr>
          <p:nvPr>
            <p:ph type="title"/>
          </p:nvPr>
        </p:nvSpPr>
        <p:spPr>
          <a:xfrm>
            <a:off x="342900" y="725468"/>
            <a:ext cx="4057648" cy="1982171"/>
          </a:xfrm>
          <a:prstGeom prst="rect">
            <a:avLst/>
          </a:prstGeom>
        </p:spPr>
        <p:txBody>
          <a:bodyPr rtlCol="0">
            <a:normAutofit/>
          </a:body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2" name="Объект 38">
            <a:extLst>
              <a:ext uri="{FF2B5EF4-FFF2-40B4-BE49-F238E27FC236}">
                <a16:creationId xmlns:a16="http://schemas.microsoft.com/office/drawing/2014/main" xmlns="" id="{03257FF4-6F58-4A1E-866D-198569F9174B}"/>
              </a:ext>
            </a:extLst>
          </p:cNvPr>
          <p:cNvSpPr>
            <a:spLocks noGrp="1"/>
          </p:cNvSpPr>
          <p:nvPr>
            <p:ph sz="quarter" idx="15" hasCustomPrompt="1"/>
          </p:nvPr>
        </p:nvSpPr>
        <p:spPr>
          <a:xfrm>
            <a:off x="339828" y="2957666"/>
            <a:ext cx="4157643" cy="3358733"/>
          </a:xfrm>
          <a:prstGeom prst="rect">
            <a:avLst/>
          </a:prstGeom>
        </p:spPr>
        <p:txBody>
          <a:bodyPr rtlCol="0"/>
          <a:lstStyle>
            <a:lvl1pPr marL="0" indent="0">
              <a:lnSpc>
                <a:spcPct val="120000"/>
              </a:lnSpc>
              <a:buNone/>
              <a:defRPr sz="1350">
                <a:solidFill>
                  <a:schemeClr val="bg1"/>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44" name="Рисунок 42">
            <a:extLst>
              <a:ext uri="{FF2B5EF4-FFF2-40B4-BE49-F238E27FC236}">
                <a16:creationId xmlns:a16="http://schemas.microsoft.com/office/drawing/2014/main" xmlns="" id="{32195099-4E20-48F3-8272-F12592AD44FC}"/>
              </a:ext>
            </a:extLst>
          </p:cNvPr>
          <p:cNvSpPr>
            <a:spLocks noGrp="1"/>
          </p:cNvSpPr>
          <p:nvPr>
            <p:ph type="pic" sz="quarter" idx="13" hasCustomPrompt="1"/>
          </p:nvPr>
        </p:nvSpPr>
        <p:spPr>
          <a:xfrm>
            <a:off x="4964906" y="725488"/>
            <a:ext cx="4041368" cy="5519467"/>
          </a:xfrm>
          <a:prstGeom prst="rect">
            <a:avLst/>
          </a:prstGeom>
        </p:spPr>
        <p:txBody>
          <a:bodyPr rtlCol="0"/>
          <a:lstStyle>
            <a:lvl1pPr marL="0" indent="0" algn="ctr">
              <a:buNone/>
              <a:defRPr>
                <a:latin typeface="Calibri" panose="020F0502020204030204" pitchFamily="34" charset="0"/>
              </a:defRPr>
            </a:lvl1pPr>
          </a:lstStyle>
          <a:p>
            <a:pPr rtl="0"/>
            <a:r>
              <a:rPr lang="ru-RU" noProof="0"/>
              <a:t>Вставьте здесь фото</a:t>
            </a:r>
          </a:p>
        </p:txBody>
      </p:sp>
      <p:sp>
        <p:nvSpPr>
          <p:cNvPr id="39" name="Дата 3">
            <a:extLst>
              <a:ext uri="{FF2B5EF4-FFF2-40B4-BE49-F238E27FC236}">
                <a16:creationId xmlns:a16="http://schemas.microsoft.com/office/drawing/2014/main" xmlns="" id="{CFCED92E-6EA8-410D-90AD-DF0B229BF33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0" name="Нижний колонтитул 4">
            <a:extLst>
              <a:ext uri="{FF2B5EF4-FFF2-40B4-BE49-F238E27FC236}">
                <a16:creationId xmlns:a16="http://schemas.microsoft.com/office/drawing/2014/main" xmlns="" id="{FC6D7D3E-FCD8-42CA-A1BB-9112B553057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1" name="Номер слайда 5">
            <a:extLst>
              <a:ext uri="{FF2B5EF4-FFF2-40B4-BE49-F238E27FC236}">
                <a16:creationId xmlns:a16="http://schemas.microsoft.com/office/drawing/2014/main" xmlns="" id="{A49CA3E6-DD23-4395-AE34-560EA1122353}"/>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1787594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46" name="Заголовок 1">
            <a:extLst>
              <a:ext uri="{FF2B5EF4-FFF2-40B4-BE49-F238E27FC236}">
                <a16:creationId xmlns:a16="http://schemas.microsoft.com/office/drawing/2014/main" xmlns="" id="{0B54C968-9162-4E94-9F00-9921A43337D8}"/>
              </a:ext>
            </a:extLst>
          </p:cNvPr>
          <p:cNvSpPr>
            <a:spLocks noGrp="1"/>
          </p:cNvSpPr>
          <p:nvPr>
            <p:ph type="ctrTitle"/>
          </p:nvPr>
        </p:nvSpPr>
        <p:spPr>
          <a:xfrm>
            <a:off x="-7418" y="1"/>
            <a:ext cx="4626137"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rtlCol="0"/>
          <a:lstStyle/>
          <a:p>
            <a:pPr algn="l"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45" name="Рисунок 44">
            <a:extLst>
              <a:ext uri="{FF2B5EF4-FFF2-40B4-BE49-F238E27FC236}">
                <a16:creationId xmlns:a16="http://schemas.microsoft.com/office/drawing/2014/main" xmlns="" id="{BA990E7A-F299-4210-97ED-B2240FAF8D7D}"/>
              </a:ext>
            </a:extLst>
          </p:cNvPr>
          <p:cNvSpPr>
            <a:spLocks noGrp="1"/>
          </p:cNvSpPr>
          <p:nvPr>
            <p:ph type="pic" sz="quarter" idx="10" hasCustomPrompt="1"/>
          </p:nvPr>
        </p:nvSpPr>
        <p:spPr>
          <a:xfrm>
            <a:off x="3493294" y="1"/>
            <a:ext cx="5650706"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rtlCol="0">
            <a:noAutofit/>
          </a:bodyPr>
          <a:lstStyle>
            <a:lvl1pPr marL="0" indent="0" algn="ctr">
              <a:buNone/>
              <a:defRPr>
                <a:solidFill>
                  <a:schemeClr val="tx1"/>
                </a:solidFill>
                <a:latin typeface="Calibri" panose="020F0502020204030204" pitchFamily="34" charset="0"/>
              </a:defRPr>
            </a:lvl1pPr>
          </a:lstStyle>
          <a:p>
            <a:pPr rtl="0"/>
            <a:r>
              <a:rPr lang="ru-RU" noProof="0"/>
              <a:t>Вставьте здесь фото</a:t>
            </a:r>
          </a:p>
        </p:txBody>
      </p:sp>
      <p:sp>
        <p:nvSpPr>
          <p:cNvPr id="36" name="Подзаголовок 2">
            <a:extLst>
              <a:ext uri="{FF2B5EF4-FFF2-40B4-BE49-F238E27FC236}">
                <a16:creationId xmlns:a16="http://schemas.microsoft.com/office/drawing/2014/main" xmlns="" id="{74108930-733F-4442-A067-3D79F6C096BE}"/>
              </a:ext>
            </a:extLst>
          </p:cNvPr>
          <p:cNvSpPr>
            <a:spLocks noGrp="1"/>
          </p:cNvSpPr>
          <p:nvPr>
            <p:ph type="subTitle" idx="1" hasCustomPrompt="1"/>
          </p:nvPr>
        </p:nvSpPr>
        <p:spPr>
          <a:xfrm>
            <a:off x="403057" y="4072045"/>
            <a:ext cx="3425993" cy="1495379"/>
          </a:xfrm>
          <a:prstGeom prst="rect">
            <a:avLst/>
          </a:prstGeom>
        </p:spPr>
        <p:txBody>
          <a:bodyPr rtlCol="0"/>
          <a:lstStyle>
            <a:lvl1pPr marL="0" indent="0" algn="l" rtl="0">
              <a:lnSpc>
                <a:spcPct val="110000"/>
              </a:lnSpc>
              <a:buNone/>
              <a:tabLst>
                <a:tab pos="3514725" algn="l"/>
              </a:tabLst>
              <a:defRPr>
                <a:latin typeface="Calibri" panose="020F0502020204030204" pitchFamily="34" charset="0"/>
              </a:defRPr>
            </a:lvl1pPr>
          </a:lstStyle>
          <a:p>
            <a:pPr algn="l"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Tree>
    <p:extLst>
      <p:ext uri="{BB962C8B-B14F-4D97-AF65-F5344CB8AC3E}">
        <p14:creationId xmlns:p14="http://schemas.microsoft.com/office/powerpoint/2010/main" val="13311851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BA840BD-172F-4ADB-A4C1-EA3FB3A68A67}"/>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D0D03E71-B54E-4A6E-A4F8-B6056182446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12154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DD6F5FA1-46FA-4429-A549-1D06D0D7D981}"/>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971BDD7C-B416-481F-A16C-3B14FBB3132F}"/>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6B10FFBE-9594-45E8-A55B-2C29EC499487}"/>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6A6EAAA1-04E1-4507-BB68-77740F2960C1}"/>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8" name="Объект 37">
            <a:extLst>
              <a:ext uri="{FF2B5EF4-FFF2-40B4-BE49-F238E27FC236}">
                <a16:creationId xmlns:a16="http://schemas.microsoft.com/office/drawing/2014/main" xmlns="" id="{A3DF4F51-7BE0-4413-AE23-64539333639A}"/>
              </a:ext>
            </a:extLst>
          </p:cNvPr>
          <p:cNvSpPr>
            <a:spLocks noGrp="1"/>
          </p:cNvSpPr>
          <p:nvPr>
            <p:ph sz="quarter" idx="13" hasCustomPrompt="1"/>
          </p:nvPr>
        </p:nvSpPr>
        <p:spPr>
          <a:xfrm>
            <a:off x="629841" y="2124075"/>
            <a:ext cx="7884319" cy="3906838"/>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
        <p:nvSpPr>
          <p:cNvPr id="40" name="Дата 3">
            <a:extLst>
              <a:ext uri="{FF2B5EF4-FFF2-40B4-BE49-F238E27FC236}">
                <a16:creationId xmlns:a16="http://schemas.microsoft.com/office/drawing/2014/main" xmlns="" id="{523D1252-F7F4-4FB8-950F-8E4B712E27C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F83A4E74-05AF-4A1F-A4D9-6EF4B285C271}"/>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0E42BF9C-AE51-478A-B770-1FB2E0831E0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2455925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4214285-E69B-44FA-8F37-3B82B332A01D}"/>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48A3C966-52CB-4916-B4BA-FF672A06457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CB4C4AFF-B140-4B74-98E9-8E0DBC2D11FF}"/>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CE8265C3-9975-474C-9EC6-1865EDA8BC92}"/>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9E5E795C-10D5-4BFA-AFD1-F1128D94FCD0}"/>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4CBDD123-7FC3-4DB0-9740-BA9F7A8BF0F9}"/>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24199D58-7108-494B-8A84-EB5906E2606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38" name="Нижний колонтитул 4">
            <a:extLst>
              <a:ext uri="{FF2B5EF4-FFF2-40B4-BE49-F238E27FC236}">
                <a16:creationId xmlns:a16="http://schemas.microsoft.com/office/drawing/2014/main" xmlns="" id="{3AAF141C-063A-4050-A290-B4B15D7D975F}"/>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39" name="Номер слайда 5">
            <a:extLst>
              <a:ext uri="{FF2B5EF4-FFF2-40B4-BE49-F238E27FC236}">
                <a16:creationId xmlns:a16="http://schemas.microsoft.com/office/drawing/2014/main" xmlns="" id="{A3C23607-1575-4DAD-BCAD-E0DEAE79F25E}"/>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
        <p:nvSpPr>
          <p:cNvPr id="43" name="Объект 37">
            <a:extLst>
              <a:ext uri="{FF2B5EF4-FFF2-40B4-BE49-F238E27FC236}">
                <a16:creationId xmlns:a16="http://schemas.microsoft.com/office/drawing/2014/main" xmlns="" id="{64C5BEB3-C2F1-4083-B518-6A3C5E3D91C4}"/>
              </a:ext>
            </a:extLst>
          </p:cNvPr>
          <p:cNvSpPr>
            <a:spLocks noGrp="1"/>
          </p:cNvSpPr>
          <p:nvPr>
            <p:ph sz="quarter" idx="13" hasCustomPrompt="1"/>
          </p:nvPr>
        </p:nvSpPr>
        <p:spPr>
          <a:xfrm>
            <a:off x="964096" y="2419525"/>
            <a:ext cx="7215807" cy="3334804"/>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25109152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A0A1C8BA-EE32-4677-A0DB-E8B4A9367ACA}"/>
              </a:ext>
              <a:ext uri="{C183D7F6-B498-43B3-948B-1728B52AA6E4}">
                <adec:decorative xmlns:adec="http://schemas.microsoft.com/office/drawing/2017/decorative" xmlns="" val="1"/>
              </a:ext>
            </a:extLst>
          </p:cNvPr>
          <p:cNvSpPr/>
          <p:nvPr userDrawn="1"/>
        </p:nvSpPr>
        <p:spPr>
          <a:xfrm>
            <a:off x="0" y="0"/>
            <a:ext cx="9144000" cy="6858000"/>
          </a:xfrm>
          <a:prstGeom prst="rect">
            <a:avLst/>
          </a:prstGeom>
          <a:ln w="3848" cap="flat">
            <a:noFill/>
            <a:prstDash val="solid"/>
            <a:miter/>
          </a:ln>
          <a:effectLst/>
        </p:spPr>
        <p:txBody>
          <a:bodyPr rtlCol="0" anchor="ctr"/>
          <a:lstStyle/>
          <a:p>
            <a:endParaRPr lang="ru-RU" sz="1350">
              <a:solidFill>
                <a:prstClr val="black"/>
              </a:solidFill>
              <a:latin typeface="Calibri" panose="020F0502020204030204" pitchFamily="34" charset="0"/>
            </a:endParaRPr>
          </a:p>
        </p:txBody>
      </p:sp>
      <p:sp>
        <p:nvSpPr>
          <p:cNvPr id="44" name="Рисунок 43">
            <a:extLst>
              <a:ext uri="{FF2B5EF4-FFF2-40B4-BE49-F238E27FC236}">
                <a16:creationId xmlns:a16="http://schemas.microsoft.com/office/drawing/2014/main" xmlns="" id="{5579473C-4A97-4174-B0C4-C4B3192B7406}"/>
              </a:ext>
            </a:extLst>
          </p:cNvPr>
          <p:cNvSpPr>
            <a:spLocks noGrp="1"/>
          </p:cNvSpPr>
          <p:nvPr>
            <p:ph type="pic" sz="quarter" idx="13" hasCustomPrompt="1"/>
          </p:nvPr>
        </p:nvSpPr>
        <p:spPr>
          <a:xfrm>
            <a:off x="0" y="0"/>
            <a:ext cx="9144000" cy="6858000"/>
          </a:xfrm>
          <a:prstGeom prst="rect">
            <a:avLst/>
          </a:prstGeom>
        </p:spPr>
        <p:txBody>
          <a:bodyPr rtlCol="0" anchor="ctr"/>
          <a:lstStyle>
            <a:lvl1pPr marL="0" indent="0" algn="ctr">
              <a:buNone/>
              <a:defRPr>
                <a:latin typeface="Calibri" panose="020F0502020204030204" pitchFamily="34" charset="0"/>
              </a:defRPr>
            </a:lvl1pPr>
          </a:lstStyle>
          <a:p>
            <a:pPr rtl="0"/>
            <a:r>
              <a:rPr lang="ru-RU" noProof="0"/>
              <a:t>Вставьте здесь фото</a:t>
            </a:r>
          </a:p>
        </p:txBody>
      </p:sp>
      <p:sp>
        <p:nvSpPr>
          <p:cNvPr id="35" name="Заголовок 1">
            <a:extLst>
              <a:ext uri="{FF2B5EF4-FFF2-40B4-BE49-F238E27FC236}">
                <a16:creationId xmlns:a16="http://schemas.microsoft.com/office/drawing/2014/main" xmlns="" id="{31A29B09-9725-4A06-8144-D0350E24878C}"/>
              </a:ext>
            </a:extLst>
          </p:cNvPr>
          <p:cNvSpPr>
            <a:spLocks noGrp="1"/>
          </p:cNvSpPr>
          <p:nvPr>
            <p:ph type="ctrTitle"/>
          </p:nvPr>
        </p:nvSpPr>
        <p:spPr>
          <a:xfrm>
            <a:off x="9144" y="-1"/>
            <a:ext cx="9125712"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rtlCol="0"/>
          <a:lstStyle>
            <a:lvl1pPr algn="l">
              <a:defRPr sz="3300" baseline="0">
                <a:effectLst>
                  <a:outerShdw blurRad="50800" dist="38100" dir="2700000" algn="tl" rotWithShape="0">
                    <a:prstClr val="black">
                      <a:alpha val="40000"/>
                    </a:prstClr>
                  </a:outerShdw>
                </a:effectLst>
              </a:defRPr>
            </a:lvl1pPr>
          </a:lstStyle>
          <a:p>
            <a:pPr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36" name="Подзаголовок 2">
            <a:extLst>
              <a:ext uri="{FF2B5EF4-FFF2-40B4-BE49-F238E27FC236}">
                <a16:creationId xmlns:a16="http://schemas.microsoft.com/office/drawing/2014/main" xmlns="" id="{0BC153F2-4F90-4C1D-9840-7ED0BE6CC071}"/>
              </a:ext>
            </a:extLst>
          </p:cNvPr>
          <p:cNvSpPr>
            <a:spLocks noGrp="1"/>
          </p:cNvSpPr>
          <p:nvPr>
            <p:ph type="subTitle" idx="1" hasCustomPrompt="1"/>
          </p:nvPr>
        </p:nvSpPr>
        <p:spPr>
          <a:xfrm>
            <a:off x="1178719" y="2057401"/>
            <a:ext cx="6858000" cy="697889"/>
          </a:xfrm>
          <a:prstGeom prst="rect">
            <a:avLst/>
          </a:prstGeom>
        </p:spPr>
        <p:txBody>
          <a:bodyPr rtlCol="0"/>
          <a:lstStyle>
            <a:lvl1pPr marL="0" indent="0" rtl="0">
              <a:lnSpc>
                <a:spcPct val="110000"/>
              </a:lnSpc>
              <a:buNone/>
              <a:tabLst>
                <a:tab pos="3514725" algn="l"/>
              </a:tabLst>
              <a:defRPr sz="2400">
                <a:effectLst>
                  <a:outerShdw blurRad="50800" dist="38100" dir="2700000" algn="tl" rotWithShape="0">
                    <a:prstClr val="black">
                      <a:alpha val="40000"/>
                    </a:prstClr>
                  </a:outerShdw>
                </a:effectLst>
                <a:latin typeface="Calibri" panose="020F0502020204030204" pitchFamily="34" charset="0"/>
              </a:defRPr>
            </a:lvl1pPr>
          </a:lstStyle>
          <a:p>
            <a:pPr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
        <p:nvSpPr>
          <p:cNvPr id="40" name="Дата 3">
            <a:extLst>
              <a:ext uri="{FF2B5EF4-FFF2-40B4-BE49-F238E27FC236}">
                <a16:creationId xmlns:a16="http://schemas.microsoft.com/office/drawing/2014/main" xmlns="" id="{16DF808F-D351-410D-9F2D-398F1650834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5CBDF859-0E53-403F-BDF5-D2ACFDE0F0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6C783243-E8EE-43A9-8751-47F28258C851}"/>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2163403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CF8AECF-5A92-463B-BA47-0FCC18460F23}"/>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93EE04FB-7154-40A4-B450-6D374EEA1D49}"/>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9CC78B40-9FD9-446A-B45F-300105F793C2}"/>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530379A0-5C8C-401F-999E-853BBE819ED7}"/>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8950255A-61D7-40B8-81A8-E5551BC999C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38904292-78D1-42CD-8EC5-4992803B9A1E}"/>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0" name="Дата 3">
            <a:extLst>
              <a:ext uri="{FF2B5EF4-FFF2-40B4-BE49-F238E27FC236}">
                <a16:creationId xmlns:a16="http://schemas.microsoft.com/office/drawing/2014/main" xmlns="" id="{0B283B3A-087C-457E-A2AA-C7F855A8F10F}"/>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1" name="Нижний колонтитул 4">
            <a:extLst>
              <a:ext uri="{FF2B5EF4-FFF2-40B4-BE49-F238E27FC236}">
                <a16:creationId xmlns:a16="http://schemas.microsoft.com/office/drawing/2014/main" xmlns="" id="{B407BCF8-1966-4465-AC77-708642E4FE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2" name="Номер слайда 5">
            <a:extLst>
              <a:ext uri="{FF2B5EF4-FFF2-40B4-BE49-F238E27FC236}">
                <a16:creationId xmlns:a16="http://schemas.microsoft.com/office/drawing/2014/main" xmlns="" id="{771AF851-D6F8-47DF-80DA-62CC552687E0}"/>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4" name="Объект 37">
            <a:extLst>
              <a:ext uri="{FF2B5EF4-FFF2-40B4-BE49-F238E27FC236}">
                <a16:creationId xmlns:a16="http://schemas.microsoft.com/office/drawing/2014/main" xmlns="" id="{8814F959-09CC-4946-86C4-CFAD4C2BF452}"/>
              </a:ext>
            </a:extLst>
          </p:cNvPr>
          <p:cNvSpPr>
            <a:spLocks noGrp="1"/>
          </p:cNvSpPr>
          <p:nvPr>
            <p:ph sz="quarter" idx="13" hasCustomPrompt="1"/>
          </p:nvPr>
        </p:nvSpPr>
        <p:spPr>
          <a:xfrm>
            <a:off x="301381" y="170452"/>
            <a:ext cx="8555612" cy="4184701"/>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19422530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EE436F9-C1F1-473C-97B1-34B3AC1620B8}"/>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664B0B3C-4A91-4D0C-941E-B7D2E36CF7E6}"/>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D7F6BD6-AD9B-40A8-8631-93927B6028B3}"/>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00A7304B-809F-421E-B3C1-960A6CD5531D}"/>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2AAB6B79-0E9F-4797-8DFA-9A437017F14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98F8DC0C-B421-4039-8482-5135B165999D}"/>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00C6B4A2-DB23-481A-87BC-CFF3992EA686}"/>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38" name="Нижний колонтитул 4">
            <a:extLst>
              <a:ext uri="{FF2B5EF4-FFF2-40B4-BE49-F238E27FC236}">
                <a16:creationId xmlns:a16="http://schemas.microsoft.com/office/drawing/2014/main" xmlns="" id="{209EAA56-735E-4FAE-88DA-398D6B3EEFC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39" name="Номер слайда 5">
            <a:extLst>
              <a:ext uri="{FF2B5EF4-FFF2-40B4-BE49-F238E27FC236}">
                <a16:creationId xmlns:a16="http://schemas.microsoft.com/office/drawing/2014/main" xmlns="" id="{AF69C6C1-6449-4CEB-BD22-FA54483121C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1" name="Объект 37">
            <a:extLst>
              <a:ext uri="{FF2B5EF4-FFF2-40B4-BE49-F238E27FC236}">
                <a16:creationId xmlns:a16="http://schemas.microsoft.com/office/drawing/2014/main" xmlns="" id="{E3F944C7-0E33-4C9B-9544-26D03DD5ECE8}"/>
              </a:ext>
            </a:extLst>
          </p:cNvPr>
          <p:cNvSpPr>
            <a:spLocks noGrp="1"/>
          </p:cNvSpPr>
          <p:nvPr>
            <p:ph sz="quarter" idx="13" hasCustomPrompt="1"/>
          </p:nvPr>
        </p:nvSpPr>
        <p:spPr>
          <a:xfrm>
            <a:off x="387227" y="243154"/>
            <a:ext cx="8367417" cy="3776486"/>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34829970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spTree>
      <p:nvGrpSpPr>
        <p:cNvPr id="1" name=""/>
        <p:cNvGrpSpPr/>
        <p:nvPr/>
      </p:nvGrpSpPr>
      <p:grpSpPr>
        <a:xfrm>
          <a:off x="0" y="0"/>
          <a:ext cx="0" cy="0"/>
          <a:chOff x="0" y="0"/>
          <a:chExt cx="0" cy="0"/>
        </a:xfrm>
      </p:grpSpPr>
      <p:sp useBgFill="1">
        <p:nvSpPr>
          <p:cNvPr id="42" name="Прямоугольник 41">
            <a:extLst>
              <a:ext uri="{FF2B5EF4-FFF2-40B4-BE49-F238E27FC236}">
                <a16:creationId xmlns:a16="http://schemas.microsoft.com/office/drawing/2014/main" xmlns="" id="{6F70B09C-1A53-4C73-9FD8-708C7D95829B}"/>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90" name="Группа 89">
            <a:extLst>
              <a:ext uri="{FF2B5EF4-FFF2-40B4-BE49-F238E27FC236}">
                <a16:creationId xmlns:a16="http://schemas.microsoft.com/office/drawing/2014/main" xmlns="" id="{D14DE831-4B4E-4AF3-B187-9206DACDB7CA}"/>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91" name="Прямая соединительная линия 90">
              <a:extLst>
                <a:ext uri="{FF2B5EF4-FFF2-40B4-BE49-F238E27FC236}">
                  <a16:creationId xmlns:a16="http://schemas.microsoft.com/office/drawing/2014/main" xmlns=""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xmlns=""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a16="http://schemas.microsoft.com/office/drawing/2014/main" xmlns=""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xmlns=""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Прямоугольник 1">
            <a:extLst>
              <a:ext uri="{FF2B5EF4-FFF2-40B4-BE49-F238E27FC236}">
                <a16:creationId xmlns:a16="http://schemas.microsoft.com/office/drawing/2014/main" xmlns="" id="{600C71E3-446B-4C21-B7C7-B8872FBB5C2C}"/>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77" name="Прямоугольный треугольник 76">
            <a:extLst>
              <a:ext uri="{FF2B5EF4-FFF2-40B4-BE49-F238E27FC236}">
                <a16:creationId xmlns:a16="http://schemas.microsoft.com/office/drawing/2014/main" xmlns="" id="{4E3D1D5C-A81E-44CF-B721-6FBE69359930}"/>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Заголовок 2">
            <a:extLst>
              <a:ext uri="{FF2B5EF4-FFF2-40B4-BE49-F238E27FC236}">
                <a16:creationId xmlns:a16="http://schemas.microsoft.com/office/drawing/2014/main" xmlns="" id="{285F7FBB-B77A-47E6-9B07-5B0A0E9B589A}"/>
              </a:ext>
            </a:extLst>
          </p:cNvPr>
          <p:cNvSpPr>
            <a:spLocks noGrp="1"/>
          </p:cNvSpPr>
          <p:nvPr>
            <p:ph type="title" hasCustomPrompt="1"/>
          </p:nvPr>
        </p:nvSpPr>
        <p:spPr>
          <a:xfrm>
            <a:off x="575861" y="456532"/>
            <a:ext cx="7992279" cy="1126426"/>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82" name="Текст 81">
            <a:extLst>
              <a:ext uri="{FF2B5EF4-FFF2-40B4-BE49-F238E27FC236}">
                <a16:creationId xmlns:a16="http://schemas.microsoft.com/office/drawing/2014/main" xmlns="" id="{8D29AE11-25A6-4A91-94C1-6A26AB6CA3FB}"/>
              </a:ext>
            </a:extLst>
          </p:cNvPr>
          <p:cNvSpPr>
            <a:spLocks noGrp="1"/>
          </p:cNvSpPr>
          <p:nvPr>
            <p:ph type="body" sz="quarter" idx="13" hasCustomPrompt="1"/>
          </p:nvPr>
        </p:nvSpPr>
        <p:spPr>
          <a:xfrm>
            <a:off x="523043"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5" name="Текст 84">
            <a:extLst>
              <a:ext uri="{FF2B5EF4-FFF2-40B4-BE49-F238E27FC236}">
                <a16:creationId xmlns:a16="http://schemas.microsoft.com/office/drawing/2014/main" xmlns="" id="{8BC29F00-8301-4CEE-BA06-1D534F497092}"/>
              </a:ext>
            </a:extLst>
          </p:cNvPr>
          <p:cNvSpPr>
            <a:spLocks noGrp="1"/>
          </p:cNvSpPr>
          <p:nvPr>
            <p:ph type="body" sz="quarter" idx="15" hasCustomPrompt="1"/>
          </p:nvPr>
        </p:nvSpPr>
        <p:spPr>
          <a:xfrm>
            <a:off x="522685"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3" name="Текст 81">
            <a:extLst>
              <a:ext uri="{FF2B5EF4-FFF2-40B4-BE49-F238E27FC236}">
                <a16:creationId xmlns:a16="http://schemas.microsoft.com/office/drawing/2014/main" xmlns="" id="{348078F7-442A-4846-A477-54C056EEA031}"/>
              </a:ext>
            </a:extLst>
          </p:cNvPr>
          <p:cNvSpPr>
            <a:spLocks noGrp="1"/>
          </p:cNvSpPr>
          <p:nvPr>
            <p:ph type="body" sz="quarter" idx="14" hasCustomPrompt="1"/>
          </p:nvPr>
        </p:nvSpPr>
        <p:spPr>
          <a:xfrm>
            <a:off x="4641867"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6" name="Текст 84">
            <a:extLst>
              <a:ext uri="{FF2B5EF4-FFF2-40B4-BE49-F238E27FC236}">
                <a16:creationId xmlns:a16="http://schemas.microsoft.com/office/drawing/2014/main" xmlns="" id="{20846AFB-4D65-421E-BDFC-A127A1D58881}"/>
              </a:ext>
            </a:extLst>
          </p:cNvPr>
          <p:cNvSpPr>
            <a:spLocks noGrp="1"/>
          </p:cNvSpPr>
          <p:nvPr>
            <p:ph type="body" sz="quarter" idx="16" hasCustomPrompt="1"/>
          </p:nvPr>
        </p:nvSpPr>
        <p:spPr>
          <a:xfrm>
            <a:off x="4641867"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7" name="Дата 3">
            <a:extLst>
              <a:ext uri="{FF2B5EF4-FFF2-40B4-BE49-F238E27FC236}">
                <a16:creationId xmlns:a16="http://schemas.microsoft.com/office/drawing/2014/main" xmlns="" id="{4E14FBED-7310-4E87-BFA7-050A91D10F1A}"/>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88" name="Нижний колонтитул 4">
            <a:extLst>
              <a:ext uri="{FF2B5EF4-FFF2-40B4-BE49-F238E27FC236}">
                <a16:creationId xmlns:a16="http://schemas.microsoft.com/office/drawing/2014/main" xmlns="" id="{9D4E6D47-8B2E-4566-8B9E-294FAA0E60EB}"/>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89" name="Номер слайда 5">
            <a:extLst>
              <a:ext uri="{FF2B5EF4-FFF2-40B4-BE49-F238E27FC236}">
                <a16:creationId xmlns:a16="http://schemas.microsoft.com/office/drawing/2014/main" xmlns="" id="{100CAC88-3775-4C14-ABE2-A6DBB5137F52}"/>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41970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21.04.2022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useBgFill="1">
        <p:nvSpPr>
          <p:cNvPr id="86" name="Прямоугольник 85">
            <a:extLst>
              <a:ext uri="{FF2B5EF4-FFF2-40B4-BE49-F238E27FC236}">
                <a16:creationId xmlns:a16="http://schemas.microsoft.com/office/drawing/2014/main" xmlns="" id="{91CF620B-CA95-44EA-ABB7-3C0D72771DB4}"/>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17" name="Прямоугольник 116">
            <a:extLst>
              <a:ext uri="{FF2B5EF4-FFF2-40B4-BE49-F238E27FC236}">
                <a16:creationId xmlns:a16="http://schemas.microsoft.com/office/drawing/2014/main" xmlns="" id="{25C8A854-6AD5-4EA8-ADB0-B4224410C3A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87" name="Группа 86">
            <a:extLst>
              <a:ext uri="{FF2B5EF4-FFF2-40B4-BE49-F238E27FC236}">
                <a16:creationId xmlns:a16="http://schemas.microsoft.com/office/drawing/2014/main" xmlns="" id="{3A155F89-2CC8-4507-9CAF-52B9C04F1C09}"/>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88" name="Прямая соединительная линия 87">
              <a:extLst>
                <a:ext uri="{FF2B5EF4-FFF2-40B4-BE49-F238E27FC236}">
                  <a16:creationId xmlns:a16="http://schemas.microsoft.com/office/drawing/2014/main" xmlns=""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a16="http://schemas.microsoft.com/office/drawing/2014/main" xmlns=""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xmlns=""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xmlns=""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Прямоугольник 45">
            <a:extLst>
              <a:ext uri="{FF2B5EF4-FFF2-40B4-BE49-F238E27FC236}">
                <a16:creationId xmlns:a16="http://schemas.microsoft.com/office/drawing/2014/main" xmlns="" id="{CC3AD463-404C-4576-AC21-F2558295325E}"/>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20" name="Прямоугольный треугольник 119">
            <a:extLst>
              <a:ext uri="{FF2B5EF4-FFF2-40B4-BE49-F238E27FC236}">
                <a16:creationId xmlns:a16="http://schemas.microsoft.com/office/drawing/2014/main" xmlns="" id="{2A73DFF6-076E-4BBC-9CDB-E1B24D9B6C48}"/>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2" name="Заголовок 1">
            <a:extLst>
              <a:ext uri="{FF2B5EF4-FFF2-40B4-BE49-F238E27FC236}">
                <a16:creationId xmlns:a16="http://schemas.microsoft.com/office/drawing/2014/main" xmlns="" id="{C9DE89C6-E571-4739-8BA7-D97BDCD1D16D}"/>
              </a:ext>
            </a:extLst>
          </p:cNvPr>
          <p:cNvSpPr>
            <a:spLocks noGrp="1"/>
          </p:cNvSpPr>
          <p:nvPr>
            <p:ph type="title" hasCustomPrompt="1"/>
          </p:nvPr>
        </p:nvSpPr>
        <p:spPr>
          <a:xfrm>
            <a:off x="1075701" y="441042"/>
            <a:ext cx="6992598" cy="1162258"/>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121" name="Текст 81">
            <a:extLst>
              <a:ext uri="{FF2B5EF4-FFF2-40B4-BE49-F238E27FC236}">
                <a16:creationId xmlns:a16="http://schemas.microsoft.com/office/drawing/2014/main" xmlns="" id="{24221B82-BDC2-43E4-9DC3-109392FCBFAA}"/>
              </a:ext>
            </a:extLst>
          </p:cNvPr>
          <p:cNvSpPr>
            <a:spLocks noGrp="1"/>
          </p:cNvSpPr>
          <p:nvPr>
            <p:ph type="body" sz="quarter" idx="13" hasCustomPrompt="1"/>
          </p:nvPr>
        </p:nvSpPr>
        <p:spPr>
          <a:xfrm>
            <a:off x="239818" y="1816398"/>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23" name="Текст 84">
            <a:extLst>
              <a:ext uri="{FF2B5EF4-FFF2-40B4-BE49-F238E27FC236}">
                <a16:creationId xmlns:a16="http://schemas.microsoft.com/office/drawing/2014/main" xmlns="" id="{F064B050-C9E2-4CBD-8063-8F72369DEA27}"/>
              </a:ext>
            </a:extLst>
          </p:cNvPr>
          <p:cNvSpPr>
            <a:spLocks noGrp="1"/>
          </p:cNvSpPr>
          <p:nvPr>
            <p:ph type="body" sz="quarter" idx="15" hasCustomPrompt="1"/>
          </p:nvPr>
        </p:nvSpPr>
        <p:spPr>
          <a:xfrm>
            <a:off x="239460" y="2595914"/>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2" name="Текст 81">
            <a:extLst>
              <a:ext uri="{FF2B5EF4-FFF2-40B4-BE49-F238E27FC236}">
                <a16:creationId xmlns:a16="http://schemas.microsoft.com/office/drawing/2014/main" xmlns="" id="{AB4DD233-B719-42EE-AE0F-930CABD5AA94}"/>
              </a:ext>
            </a:extLst>
          </p:cNvPr>
          <p:cNvSpPr>
            <a:spLocks noGrp="1"/>
          </p:cNvSpPr>
          <p:nvPr>
            <p:ph type="body" sz="quarter" idx="16" hasCustomPrompt="1"/>
          </p:nvPr>
        </p:nvSpPr>
        <p:spPr>
          <a:xfrm>
            <a:off x="3188954" y="182294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3" name="Текст 84">
            <a:extLst>
              <a:ext uri="{FF2B5EF4-FFF2-40B4-BE49-F238E27FC236}">
                <a16:creationId xmlns:a16="http://schemas.microsoft.com/office/drawing/2014/main" xmlns="" id="{E2F4A9D6-F113-40C1-B3C8-A9BDB2877263}"/>
              </a:ext>
            </a:extLst>
          </p:cNvPr>
          <p:cNvSpPr>
            <a:spLocks noGrp="1"/>
          </p:cNvSpPr>
          <p:nvPr>
            <p:ph type="body" sz="quarter" idx="17" hasCustomPrompt="1"/>
          </p:nvPr>
        </p:nvSpPr>
        <p:spPr>
          <a:xfrm>
            <a:off x="3188596" y="260245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4" name="Текст 81">
            <a:extLst>
              <a:ext uri="{FF2B5EF4-FFF2-40B4-BE49-F238E27FC236}">
                <a16:creationId xmlns:a16="http://schemas.microsoft.com/office/drawing/2014/main" xmlns="" id="{B5E6D4D3-9E8F-4D92-B05A-7E9BBD75948A}"/>
              </a:ext>
            </a:extLst>
          </p:cNvPr>
          <p:cNvSpPr>
            <a:spLocks noGrp="1"/>
          </p:cNvSpPr>
          <p:nvPr>
            <p:ph type="body" sz="quarter" idx="18" hasCustomPrompt="1"/>
          </p:nvPr>
        </p:nvSpPr>
        <p:spPr>
          <a:xfrm>
            <a:off x="6137732" y="182266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5" name="Текст 84">
            <a:extLst>
              <a:ext uri="{FF2B5EF4-FFF2-40B4-BE49-F238E27FC236}">
                <a16:creationId xmlns:a16="http://schemas.microsoft.com/office/drawing/2014/main" xmlns="" id="{9C80C61E-A8B2-4011-AE18-0294FFF88909}"/>
              </a:ext>
            </a:extLst>
          </p:cNvPr>
          <p:cNvSpPr>
            <a:spLocks noGrp="1"/>
          </p:cNvSpPr>
          <p:nvPr>
            <p:ph type="body" sz="quarter" idx="19" hasCustomPrompt="1"/>
          </p:nvPr>
        </p:nvSpPr>
        <p:spPr>
          <a:xfrm>
            <a:off x="6137374" y="260217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25" name="Дата 3">
            <a:extLst>
              <a:ext uri="{FF2B5EF4-FFF2-40B4-BE49-F238E27FC236}">
                <a16:creationId xmlns:a16="http://schemas.microsoft.com/office/drawing/2014/main" xmlns="" id="{DEB76336-3978-4E04-820F-CCD4115F0AF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126" name="Нижний колонтитул 4">
            <a:extLst>
              <a:ext uri="{FF2B5EF4-FFF2-40B4-BE49-F238E27FC236}">
                <a16:creationId xmlns:a16="http://schemas.microsoft.com/office/drawing/2014/main" xmlns="" id="{296D1F50-7662-4B72-8D59-73594E51901D}"/>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127" name="Номер слайда 5">
            <a:extLst>
              <a:ext uri="{FF2B5EF4-FFF2-40B4-BE49-F238E27FC236}">
                <a16:creationId xmlns:a16="http://schemas.microsoft.com/office/drawing/2014/main" xmlns="" id="{DEDEAF7E-D577-4B93-BAE4-358F8963B0DF}"/>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377904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useBgFill="1">
        <p:nvSpPr>
          <p:cNvPr id="51" name="Прямоугольник 50">
            <a:extLst>
              <a:ext uri="{FF2B5EF4-FFF2-40B4-BE49-F238E27FC236}">
                <a16:creationId xmlns:a16="http://schemas.microsoft.com/office/drawing/2014/main" xmlns="" id="{4987528D-293D-419F-B6B1-A104443B2F85}"/>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2" name="Прямоугольник 51">
            <a:extLst>
              <a:ext uri="{FF2B5EF4-FFF2-40B4-BE49-F238E27FC236}">
                <a16:creationId xmlns:a16="http://schemas.microsoft.com/office/drawing/2014/main" xmlns="" id="{AA467263-FC60-4269-BE10-A00F3AE96AB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3" name="Прямоугольный треугольник 52">
            <a:extLst>
              <a:ext uri="{FF2B5EF4-FFF2-40B4-BE49-F238E27FC236}">
                <a16:creationId xmlns:a16="http://schemas.microsoft.com/office/drawing/2014/main" xmlns="" id="{0A2143FD-5B7E-4844-9056-07C72D17C935}"/>
              </a:ext>
              <a:ext uri="{C183D7F6-B498-43B3-948B-1728B52AA6E4}">
                <adec:decorative xmlns:adec="http://schemas.microsoft.com/office/drawing/2017/decorative" xmlns="" val="1"/>
              </a:ext>
            </a:extLst>
          </p:cNvPr>
          <p:cNvSpPr/>
          <p:nvPr userDrawn="1"/>
        </p:nvSpPr>
        <p:spPr>
          <a:xfrm rot="13500000">
            <a:off x="-269989" y="2744558"/>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4" name="Блок-схема: Документ 53">
            <a:extLst>
              <a:ext uri="{FF2B5EF4-FFF2-40B4-BE49-F238E27FC236}">
                <a16:creationId xmlns:a16="http://schemas.microsoft.com/office/drawing/2014/main" xmlns="" id="{FD193356-2BA7-4BBE-A881-735188BBDB3F}"/>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5" name="Группа 54">
            <a:extLst>
              <a:ext uri="{FF2B5EF4-FFF2-40B4-BE49-F238E27FC236}">
                <a16:creationId xmlns:a16="http://schemas.microsoft.com/office/drawing/2014/main" xmlns="" id="{BABB6A4E-AAF5-46BC-AF70-EFB826898F06}"/>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56" name="Прямая соединительная линия 55">
              <a:extLst>
                <a:ext uri="{FF2B5EF4-FFF2-40B4-BE49-F238E27FC236}">
                  <a16:creationId xmlns:a16="http://schemas.microsoft.com/office/drawing/2014/main" xmlns=""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xmlns=""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xmlns=""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xmlns=""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xmlns=""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xmlns=""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xmlns=""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xmlns=""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xmlns=""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xmlns=""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a16="http://schemas.microsoft.com/office/drawing/2014/main" xmlns=""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a:extLst>
                <a:ext uri="{FF2B5EF4-FFF2-40B4-BE49-F238E27FC236}">
                  <a16:creationId xmlns:a16="http://schemas.microsoft.com/office/drawing/2014/main" xmlns=""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xmlns=""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xmlns=""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xmlns=""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a16="http://schemas.microsoft.com/office/drawing/2014/main" xmlns=""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a16="http://schemas.microsoft.com/office/drawing/2014/main" xmlns=""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a16="http://schemas.microsoft.com/office/drawing/2014/main" xmlns=""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a16="http://schemas.microsoft.com/office/drawing/2014/main" xmlns=""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xmlns=""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xmlns=""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xmlns=""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xmlns="" id="{38B22350-AB76-4020-9872-4E63DFBF96A3}"/>
              </a:ext>
            </a:extLst>
          </p:cNvPr>
          <p:cNvSpPr>
            <a:spLocks noGrp="1"/>
          </p:cNvSpPr>
          <p:nvPr>
            <p:ph type="title" hasCustomPrompt="1"/>
          </p:nvPr>
        </p:nvSpPr>
        <p:spPr>
          <a:xfrm>
            <a:off x="333453" y="689390"/>
            <a:ext cx="4098919" cy="2637455"/>
          </a:xfrm>
          <a:prstGeom prst="rect">
            <a:avLst/>
          </a:prstGeom>
        </p:spPr>
        <p:txBody>
          <a:bodyPr rtlCol="0" anchor="b"/>
          <a:lstStyle>
            <a:lvl1pPr>
              <a:defRPr>
                <a:solidFill>
                  <a:schemeClr val="tx2"/>
                </a:solidFill>
              </a:defRPr>
            </a:lvl1pPr>
          </a:lstStyle>
          <a:p>
            <a:pPr rtl="0"/>
            <a:r>
              <a:rPr lang="ru-RU" noProof="0"/>
              <a:t>Заголовок слайда</a:t>
            </a:r>
          </a:p>
        </p:txBody>
      </p:sp>
      <p:sp>
        <p:nvSpPr>
          <p:cNvPr id="86" name="Подзаголовок 2">
            <a:extLst>
              <a:ext uri="{FF2B5EF4-FFF2-40B4-BE49-F238E27FC236}">
                <a16:creationId xmlns:a16="http://schemas.microsoft.com/office/drawing/2014/main" xmlns="" id="{89A872D6-4D76-4CD1-9873-C29D72DFD68D}"/>
              </a:ext>
            </a:extLst>
          </p:cNvPr>
          <p:cNvSpPr>
            <a:spLocks noGrp="1"/>
          </p:cNvSpPr>
          <p:nvPr>
            <p:ph type="subTitle" idx="1"/>
          </p:nvPr>
        </p:nvSpPr>
        <p:spPr>
          <a:xfrm>
            <a:off x="339857" y="3602038"/>
            <a:ext cx="4060691" cy="1560594"/>
          </a:xfrm>
          <a:prstGeom prst="rect">
            <a:avLst/>
          </a:prstGeom>
        </p:spPr>
        <p:txBody>
          <a:bodyPr rtlCol="0"/>
          <a:lstStyle>
            <a:lvl1pPr marL="0" indent="0">
              <a:lnSpc>
                <a:spcPct val="100000"/>
              </a:lnSpc>
              <a:buNone/>
              <a:defRPr sz="1350">
                <a:solidFill>
                  <a:schemeClr val="tx2"/>
                </a:solidFill>
                <a:latin typeface="Calibri" panose="020F0502020204030204" pitchFamily="34" charset="0"/>
              </a:defRPr>
            </a:lvl1pPr>
          </a:lstStyle>
          <a:p>
            <a:pPr algn="l" rtl="0">
              <a:lnSpc>
                <a:spcPct val="110000"/>
              </a:lnSpc>
            </a:pPr>
            <a:r>
              <a:rPr lang="ru-RU" noProof="0">
                <a:solidFill>
                  <a:schemeClr val="tx2">
                    <a:alpha val="80000"/>
                  </a:schemeClr>
                </a:solidFill>
              </a:rPr>
              <a:t>Образец подзаголовка</a:t>
            </a:r>
          </a:p>
        </p:txBody>
      </p:sp>
      <p:sp>
        <p:nvSpPr>
          <p:cNvPr id="91" name="Дата 3">
            <a:extLst>
              <a:ext uri="{FF2B5EF4-FFF2-40B4-BE49-F238E27FC236}">
                <a16:creationId xmlns:a16="http://schemas.microsoft.com/office/drawing/2014/main" xmlns="" id="{4986AE78-551F-477B-AF47-E26167A61C6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7" name="Рисунок 4">
            <a:extLst>
              <a:ext uri="{FF2B5EF4-FFF2-40B4-BE49-F238E27FC236}">
                <a16:creationId xmlns:a16="http://schemas.microsoft.com/office/drawing/2014/main" xmlns="" id="{5C9DFB21-140A-4BCA-8D67-8581312FE9D8}"/>
              </a:ext>
            </a:extLst>
          </p:cNvPr>
          <p:cNvSpPr>
            <a:spLocks noGrp="1"/>
          </p:cNvSpPr>
          <p:nvPr>
            <p:ph type="pic" sz="quarter" idx="15" hasCustomPrompt="1"/>
          </p:nvPr>
        </p:nvSpPr>
        <p:spPr>
          <a:xfrm>
            <a:off x="4497473" y="443885"/>
            <a:ext cx="4432373" cy="5879389"/>
          </a:xfrm>
          <a:prstGeom prst="ellipse">
            <a:avLst/>
          </a:prstGeom>
        </p:spPr>
        <p:txBody>
          <a:bodyPr rtlCol="0" anchor="ctr"/>
          <a:lstStyle>
            <a:lvl1pPr marL="0" indent="0" algn="ctr">
              <a:buNone/>
              <a:defRPr sz="1500">
                <a:solidFill>
                  <a:schemeClr val="tx1"/>
                </a:solidFill>
                <a:latin typeface="Calibri" panose="020F0502020204030204" pitchFamily="34" charset="0"/>
              </a:defRPr>
            </a:lvl1pPr>
          </a:lstStyle>
          <a:p>
            <a:pPr rtl="0"/>
            <a:r>
              <a:rPr lang="ru-RU" noProof="0"/>
              <a:t>Щелкните, чтобы добавить фотографию</a:t>
            </a:r>
          </a:p>
        </p:txBody>
      </p:sp>
      <p:sp>
        <p:nvSpPr>
          <p:cNvPr id="92" name="Нижний колонтитул 4">
            <a:extLst>
              <a:ext uri="{FF2B5EF4-FFF2-40B4-BE49-F238E27FC236}">
                <a16:creationId xmlns:a16="http://schemas.microsoft.com/office/drawing/2014/main" xmlns="" id="{19C3F2E1-5471-4835-8A24-5F00674FDEFA}"/>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93" name="Номер слайда 5">
            <a:extLst>
              <a:ext uri="{FF2B5EF4-FFF2-40B4-BE49-F238E27FC236}">
                <a16:creationId xmlns:a16="http://schemas.microsoft.com/office/drawing/2014/main" xmlns="" id="{24B165E2-B012-4272-BBB2-66D70B29AEDC}"/>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1802031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Заголовок">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D1C27E24-5B5B-4605-9165-13141795F0CE}"/>
              </a:ext>
            </a:extLst>
          </p:cNvPr>
          <p:cNvSpPr>
            <a:spLocks noGrp="1"/>
          </p:cNvSpPr>
          <p:nvPr>
            <p:ph type="title" hasCustomPrompt="1"/>
          </p:nvPr>
        </p:nvSpPr>
        <p:spPr>
          <a:xfrm>
            <a:off x="0" y="3672869"/>
            <a:ext cx="9143999"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rtlCol="0" anchor="ctr"/>
          <a:lstStyle>
            <a:lvl1pPr marL="548640" algn="l">
              <a:lnSpc>
                <a:spcPct val="100000"/>
              </a:lnSpc>
              <a:spcBef>
                <a:spcPts val="600"/>
              </a:spcBef>
              <a:defRPr sz="4050"/>
            </a:lvl1pPr>
          </a:lstStyle>
          <a:p>
            <a:pPr rtl="0"/>
            <a:r>
              <a:rPr lang="ru-RU" noProof="0"/>
              <a:t>Щелкните заголовок</a:t>
            </a:r>
          </a:p>
        </p:txBody>
      </p:sp>
      <p:sp>
        <p:nvSpPr>
          <p:cNvPr id="6" name="Рисунок 5">
            <a:extLst>
              <a:ext uri="{FF2B5EF4-FFF2-40B4-BE49-F238E27FC236}">
                <a16:creationId xmlns:a16="http://schemas.microsoft.com/office/drawing/2014/main" xmlns="" id="{B290432B-E439-40FF-A9AA-F20D8672B1D6}"/>
              </a:ext>
            </a:extLst>
          </p:cNvPr>
          <p:cNvSpPr>
            <a:spLocks noGrp="1"/>
          </p:cNvSpPr>
          <p:nvPr>
            <p:ph type="pic" sz="quarter" idx="13" hasCustomPrompt="1"/>
          </p:nvPr>
        </p:nvSpPr>
        <p:spPr>
          <a:xfrm>
            <a:off x="0" y="0"/>
            <a:ext cx="9143999"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rtlCol="0">
            <a:noAutofit/>
          </a:bodyPr>
          <a:lstStyle>
            <a:lvl1pPr marL="0" indent="0" algn="ctr">
              <a:buNone/>
              <a:defRPr>
                <a:solidFill>
                  <a:schemeClr val="accent5"/>
                </a:solidFill>
                <a:latin typeface="Calibri" panose="020F0502020204030204" pitchFamily="34" charset="0"/>
              </a:defRPr>
            </a:lvl1pPr>
          </a:lstStyle>
          <a:p>
            <a:pPr rtl="0"/>
            <a:r>
              <a:rPr lang="ru-RU" noProof="0"/>
              <a:t>Вставьте здесь фото</a:t>
            </a:r>
          </a:p>
        </p:txBody>
      </p:sp>
      <p:sp>
        <p:nvSpPr>
          <p:cNvPr id="13" name="Текст 7">
            <a:extLst>
              <a:ext uri="{FF2B5EF4-FFF2-40B4-BE49-F238E27FC236}">
                <a16:creationId xmlns:a16="http://schemas.microsoft.com/office/drawing/2014/main" xmlns="" id="{5FD77643-24B8-4D2F-9CCC-3BCE807F703F}"/>
              </a:ext>
            </a:extLst>
          </p:cNvPr>
          <p:cNvSpPr>
            <a:spLocks noGrp="1"/>
          </p:cNvSpPr>
          <p:nvPr>
            <p:ph type="body" sz="quarter" idx="15" hasCustomPrompt="1"/>
          </p:nvPr>
        </p:nvSpPr>
        <p:spPr>
          <a:xfrm>
            <a:off x="5943600" y="4246791"/>
            <a:ext cx="2686050" cy="2081213"/>
          </a:xfrm>
          <a:prstGeom prst="rect">
            <a:avLst/>
          </a:prstGeom>
        </p:spPr>
        <p:txBody>
          <a:bodyPr rtlCol="0" anchor="ctr"/>
          <a:lstStyle>
            <a:lvl1pPr marL="0" indent="0">
              <a:buNone/>
              <a:defRPr>
                <a:latin typeface="Calibri" panose="020F0502020204030204" pitchFamily="34" charset="0"/>
              </a:defRPr>
            </a:lvl1pPr>
          </a:lstStyle>
          <a:p>
            <a:pPr lvl="0" rtl="0"/>
            <a:r>
              <a:rPr lang="ru-RU" noProof="0"/>
              <a:t>Подзаголовок слайда</a:t>
            </a:r>
          </a:p>
        </p:txBody>
      </p:sp>
    </p:spTree>
    <p:extLst>
      <p:ext uri="{BB962C8B-B14F-4D97-AF65-F5344CB8AC3E}">
        <p14:creationId xmlns:p14="http://schemas.microsoft.com/office/powerpoint/2010/main" val="23309779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0F25F0BC-3414-4A4E-82FD-7DE1761A554A}"/>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5136E80E-F44A-4A08-AD5C-C4E6E83A717C}"/>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олилиния: фигура 3">
            <a:extLst>
              <a:ext uri="{FF2B5EF4-FFF2-40B4-BE49-F238E27FC236}">
                <a16:creationId xmlns:a16="http://schemas.microsoft.com/office/drawing/2014/main" xmlns="" id="{C4F02106-B95B-4137-ABA0-DE89F9345654}"/>
              </a:ext>
              <a:ext uri="{C183D7F6-B498-43B3-948B-1728B52AA6E4}">
                <adec:decorative xmlns:adec="http://schemas.microsoft.com/office/drawing/2017/decorative" xmlns="" val="1"/>
              </a:ext>
            </a:extLst>
          </p:cNvPr>
          <p:cNvSpPr/>
          <p:nvPr userDrawn="1"/>
        </p:nvSpPr>
        <p:spPr>
          <a:xfrm rot="10800000">
            <a:off x="2330" y="-6055"/>
            <a:ext cx="9139340"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350">
              <a:solidFill>
                <a:prstClr val="white"/>
              </a:solidFill>
              <a:latin typeface="Calibri" panose="020F0502020204030204" pitchFamily="34" charset="0"/>
            </a:endParaRPr>
          </a:p>
        </p:txBody>
      </p:sp>
      <p:sp>
        <p:nvSpPr>
          <p:cNvPr id="5" name="Прямоугольный треугольник 4">
            <a:extLst>
              <a:ext uri="{FF2B5EF4-FFF2-40B4-BE49-F238E27FC236}">
                <a16:creationId xmlns:a16="http://schemas.microsoft.com/office/drawing/2014/main" xmlns="" id="{86F50E1B-B981-4FF3-B7D0-ED31A0707BAE}"/>
              </a:ext>
              <a:ext uri="{C183D7F6-B498-43B3-948B-1728B52AA6E4}">
                <adec:decorative xmlns:adec="http://schemas.microsoft.com/office/drawing/2017/decorative" xmlns="" val="1"/>
              </a:ext>
            </a:extLst>
          </p:cNvPr>
          <p:cNvSpPr/>
          <p:nvPr userDrawn="1"/>
        </p:nvSpPr>
        <p:spPr>
          <a:xfrm rot="13500000">
            <a:off x="-271213" y="3606485"/>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6" name="Полилиния: Фигура 5">
            <a:extLst>
              <a:ext uri="{FF2B5EF4-FFF2-40B4-BE49-F238E27FC236}">
                <a16:creationId xmlns:a16="http://schemas.microsoft.com/office/drawing/2014/main" xmlns="" id="{0AE35541-C201-4A8C-8E97-2CF46579AF03}"/>
              </a:ext>
              <a:ext uri="{C183D7F6-B498-43B3-948B-1728B52AA6E4}">
                <adec:decorative xmlns:adec="http://schemas.microsoft.com/office/drawing/2017/decorative" xmlns="" val="1"/>
              </a:ext>
            </a:extLst>
          </p:cNvPr>
          <p:cNvSpPr/>
          <p:nvPr userDrawn="1"/>
        </p:nvSpPr>
        <p:spPr>
          <a:xfrm>
            <a:off x="27205" y="5198354"/>
            <a:ext cx="1952194"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7" name="Группа 6">
            <a:extLst>
              <a:ext uri="{FF2B5EF4-FFF2-40B4-BE49-F238E27FC236}">
                <a16:creationId xmlns:a16="http://schemas.microsoft.com/office/drawing/2014/main" xmlns="" id="{2D77D8A9-52A9-426B-A7FA-8F0D57A03862}"/>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8" name="Прямая соединительная линия 7">
              <a:extLst>
                <a:ext uri="{FF2B5EF4-FFF2-40B4-BE49-F238E27FC236}">
                  <a16:creationId xmlns:a16="http://schemas.microsoft.com/office/drawing/2014/main" xmlns=""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Заголовок 1">
            <a:extLst>
              <a:ext uri="{FF2B5EF4-FFF2-40B4-BE49-F238E27FC236}">
                <a16:creationId xmlns:a16="http://schemas.microsoft.com/office/drawing/2014/main" xmlns="" id="{5DF337DA-C179-4649-9021-51ECBB849B65}"/>
              </a:ext>
            </a:extLst>
          </p:cNvPr>
          <p:cNvSpPr>
            <a:spLocks noGrp="1"/>
          </p:cNvSpPr>
          <p:nvPr>
            <p:ph type="title"/>
          </p:nvPr>
        </p:nvSpPr>
        <p:spPr>
          <a:xfrm>
            <a:off x="342900" y="3520914"/>
            <a:ext cx="4164311" cy="2727486"/>
          </a:xfrm>
          <a:prstGeom prst="rect">
            <a:avLst/>
          </a:prstGeom>
        </p:spPr>
        <p:txBody>
          <a:bodyPr rtlCol="0" anchor="t">
            <a:normAutofit/>
          </a:bodyPr>
          <a:lstStyle>
            <a:lvl1pPr>
              <a:defRPr>
                <a:solidFill>
                  <a:schemeClr val="tx2"/>
                </a:solidFill>
              </a:defRPr>
            </a:lvl1pPr>
          </a:lstStyle>
          <a:p>
            <a:pPr rtl="0">
              <a:lnSpc>
                <a:spcPct val="110000"/>
              </a:lnSpc>
            </a:pPr>
            <a:r>
              <a:rPr lang="ru-RU" noProof="0">
                <a:solidFill>
                  <a:schemeClr val="tx2"/>
                </a:solidFill>
                <a:cs typeface="Posterama" panose="020B0504020200020000" pitchFamily="34" charset="0"/>
              </a:rPr>
              <a:t>Образец заголовка</a:t>
            </a:r>
          </a:p>
        </p:txBody>
      </p:sp>
      <p:sp>
        <p:nvSpPr>
          <p:cNvPr id="50" name="Рисунок 44">
            <a:extLst>
              <a:ext uri="{FF2B5EF4-FFF2-40B4-BE49-F238E27FC236}">
                <a16:creationId xmlns:a16="http://schemas.microsoft.com/office/drawing/2014/main" xmlns="" id="{CDAEDC08-93B5-4CC2-A77F-91F47AD1D735}"/>
              </a:ext>
            </a:extLst>
          </p:cNvPr>
          <p:cNvSpPr>
            <a:spLocks noGrp="1"/>
          </p:cNvSpPr>
          <p:nvPr>
            <p:ph type="pic" sz="quarter" idx="13" hasCustomPrompt="1"/>
          </p:nvPr>
        </p:nvSpPr>
        <p:spPr>
          <a:xfrm>
            <a:off x="142875" y="195264"/>
            <a:ext cx="4377929" cy="2960687"/>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51" name="Рисунок 48">
            <a:extLst>
              <a:ext uri="{FF2B5EF4-FFF2-40B4-BE49-F238E27FC236}">
                <a16:creationId xmlns:a16="http://schemas.microsoft.com/office/drawing/2014/main" xmlns="" id="{C34DF4FD-6356-4CA5-9E6F-749666E2D43A}"/>
              </a:ext>
            </a:extLst>
          </p:cNvPr>
          <p:cNvSpPr>
            <a:spLocks noGrp="1"/>
          </p:cNvSpPr>
          <p:nvPr>
            <p:ph type="pic" sz="quarter" idx="14" hasCustomPrompt="1"/>
          </p:nvPr>
        </p:nvSpPr>
        <p:spPr>
          <a:xfrm>
            <a:off x="4623199" y="184841"/>
            <a:ext cx="4381497" cy="2987199"/>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39" name="Объект 38">
            <a:extLst>
              <a:ext uri="{FF2B5EF4-FFF2-40B4-BE49-F238E27FC236}">
                <a16:creationId xmlns:a16="http://schemas.microsoft.com/office/drawing/2014/main" xmlns="" id="{9C696AEE-49AB-4D07-90D6-AD1902517231}"/>
              </a:ext>
            </a:extLst>
          </p:cNvPr>
          <p:cNvSpPr>
            <a:spLocks noGrp="1"/>
          </p:cNvSpPr>
          <p:nvPr>
            <p:ph sz="quarter" idx="15" hasCustomPrompt="1"/>
          </p:nvPr>
        </p:nvSpPr>
        <p:spPr>
          <a:xfrm>
            <a:off x="4642247" y="3525612"/>
            <a:ext cx="4362450" cy="2720975"/>
          </a:xfrm>
          <a:prstGeom prst="rect">
            <a:avLst/>
          </a:prstGeom>
        </p:spPr>
        <p:txBody>
          <a:bodyPr rtlCol="0"/>
          <a:lstStyle>
            <a:lvl1pPr marL="0" indent="0">
              <a:buNone/>
              <a:defRPr sz="1800">
                <a:solidFill>
                  <a:schemeClr val="tx2"/>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52" name="Дата 3">
            <a:extLst>
              <a:ext uri="{FF2B5EF4-FFF2-40B4-BE49-F238E27FC236}">
                <a16:creationId xmlns:a16="http://schemas.microsoft.com/office/drawing/2014/main" xmlns="" id="{CEABCB88-BA9F-47D3-A787-DF88895F2557}"/>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53" name="Нижний колонтитул 4">
            <a:extLst>
              <a:ext uri="{FF2B5EF4-FFF2-40B4-BE49-F238E27FC236}">
                <a16:creationId xmlns:a16="http://schemas.microsoft.com/office/drawing/2014/main" xmlns="" id="{6244155B-5D28-4D19-90C2-1FBB57AA8E80}"/>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54" name="Номер слайда 5">
            <a:extLst>
              <a:ext uri="{FF2B5EF4-FFF2-40B4-BE49-F238E27FC236}">
                <a16:creationId xmlns:a16="http://schemas.microsoft.com/office/drawing/2014/main" xmlns="" id="{E2F1D5A7-A160-4678-8595-C5E217295F85}"/>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2173272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88878880-76F2-45B5-916B-36E7EE2B1CFF}"/>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1B75C3C8-6E32-4269-9316-DC942E00A4E2}"/>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47C2144-3704-461F-AEA4-5AD7F2A4BA9E}"/>
              </a:ext>
              <a:ext uri="{C183D7F6-B498-43B3-948B-1728B52AA6E4}">
                <adec:decorative xmlns:adec="http://schemas.microsoft.com/office/drawing/2017/decorative" xmlns="" val="1"/>
              </a:ext>
            </a:extLst>
          </p:cNvPr>
          <p:cNvSpPr/>
          <p:nvPr userDrawn="1"/>
        </p:nvSpPr>
        <p:spPr>
          <a:xfrm rot="13500000">
            <a:off x="-284145" y="1630180"/>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 name="Блок-схема: Документ 4">
            <a:extLst>
              <a:ext uri="{FF2B5EF4-FFF2-40B4-BE49-F238E27FC236}">
                <a16:creationId xmlns:a16="http://schemas.microsoft.com/office/drawing/2014/main" xmlns="" id="{5C2F4A0D-E022-45C1-A4F2-BDD40ECBB273}"/>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6" name="Группа 5">
            <a:extLst>
              <a:ext uri="{FF2B5EF4-FFF2-40B4-BE49-F238E27FC236}">
                <a16:creationId xmlns:a16="http://schemas.microsoft.com/office/drawing/2014/main" xmlns="" id="{3B95DAD1-C9F8-42EA-938C-AD799D0D1D1F}"/>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7" name="Прямая соединительная линия 6">
              <a:extLst>
                <a:ext uri="{FF2B5EF4-FFF2-40B4-BE49-F238E27FC236}">
                  <a16:creationId xmlns:a16="http://schemas.microsoft.com/office/drawing/2014/main" xmlns=""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Заголовок 1">
            <a:extLst>
              <a:ext uri="{FF2B5EF4-FFF2-40B4-BE49-F238E27FC236}">
                <a16:creationId xmlns:a16="http://schemas.microsoft.com/office/drawing/2014/main" xmlns="" id="{EBBBF2BB-36BE-45E7-A35B-260E76E7D477}"/>
              </a:ext>
            </a:extLst>
          </p:cNvPr>
          <p:cNvSpPr>
            <a:spLocks noGrp="1"/>
          </p:cNvSpPr>
          <p:nvPr>
            <p:ph type="title"/>
          </p:nvPr>
        </p:nvSpPr>
        <p:spPr>
          <a:xfrm>
            <a:off x="342900" y="725468"/>
            <a:ext cx="4057648" cy="1982171"/>
          </a:xfrm>
          <a:prstGeom prst="rect">
            <a:avLst/>
          </a:prstGeom>
        </p:spPr>
        <p:txBody>
          <a:bodyPr rtlCol="0">
            <a:normAutofit/>
          </a:body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2" name="Объект 38">
            <a:extLst>
              <a:ext uri="{FF2B5EF4-FFF2-40B4-BE49-F238E27FC236}">
                <a16:creationId xmlns:a16="http://schemas.microsoft.com/office/drawing/2014/main" xmlns="" id="{03257FF4-6F58-4A1E-866D-198569F9174B}"/>
              </a:ext>
            </a:extLst>
          </p:cNvPr>
          <p:cNvSpPr>
            <a:spLocks noGrp="1"/>
          </p:cNvSpPr>
          <p:nvPr>
            <p:ph sz="quarter" idx="15" hasCustomPrompt="1"/>
          </p:nvPr>
        </p:nvSpPr>
        <p:spPr>
          <a:xfrm>
            <a:off x="339828" y="2957666"/>
            <a:ext cx="4157643" cy="3358733"/>
          </a:xfrm>
          <a:prstGeom prst="rect">
            <a:avLst/>
          </a:prstGeom>
        </p:spPr>
        <p:txBody>
          <a:bodyPr rtlCol="0"/>
          <a:lstStyle>
            <a:lvl1pPr marL="0" indent="0">
              <a:lnSpc>
                <a:spcPct val="120000"/>
              </a:lnSpc>
              <a:buNone/>
              <a:defRPr sz="1350">
                <a:solidFill>
                  <a:schemeClr val="bg1"/>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44" name="Рисунок 42">
            <a:extLst>
              <a:ext uri="{FF2B5EF4-FFF2-40B4-BE49-F238E27FC236}">
                <a16:creationId xmlns:a16="http://schemas.microsoft.com/office/drawing/2014/main" xmlns="" id="{32195099-4E20-48F3-8272-F12592AD44FC}"/>
              </a:ext>
            </a:extLst>
          </p:cNvPr>
          <p:cNvSpPr>
            <a:spLocks noGrp="1"/>
          </p:cNvSpPr>
          <p:nvPr>
            <p:ph type="pic" sz="quarter" idx="13" hasCustomPrompt="1"/>
          </p:nvPr>
        </p:nvSpPr>
        <p:spPr>
          <a:xfrm>
            <a:off x="4964906" y="725488"/>
            <a:ext cx="4041368" cy="5519467"/>
          </a:xfrm>
          <a:prstGeom prst="rect">
            <a:avLst/>
          </a:prstGeom>
        </p:spPr>
        <p:txBody>
          <a:bodyPr rtlCol="0"/>
          <a:lstStyle>
            <a:lvl1pPr marL="0" indent="0" algn="ctr">
              <a:buNone/>
              <a:defRPr>
                <a:latin typeface="Calibri" panose="020F0502020204030204" pitchFamily="34" charset="0"/>
              </a:defRPr>
            </a:lvl1pPr>
          </a:lstStyle>
          <a:p>
            <a:pPr rtl="0"/>
            <a:r>
              <a:rPr lang="ru-RU" noProof="0"/>
              <a:t>Вставьте здесь фото</a:t>
            </a:r>
          </a:p>
        </p:txBody>
      </p:sp>
      <p:sp>
        <p:nvSpPr>
          <p:cNvPr id="39" name="Дата 3">
            <a:extLst>
              <a:ext uri="{FF2B5EF4-FFF2-40B4-BE49-F238E27FC236}">
                <a16:creationId xmlns:a16="http://schemas.microsoft.com/office/drawing/2014/main" xmlns="" id="{CFCED92E-6EA8-410D-90AD-DF0B229BF33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0" name="Нижний колонтитул 4">
            <a:extLst>
              <a:ext uri="{FF2B5EF4-FFF2-40B4-BE49-F238E27FC236}">
                <a16:creationId xmlns:a16="http://schemas.microsoft.com/office/drawing/2014/main" xmlns="" id="{FC6D7D3E-FCD8-42CA-A1BB-9112B553057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1" name="Номер слайда 5">
            <a:extLst>
              <a:ext uri="{FF2B5EF4-FFF2-40B4-BE49-F238E27FC236}">
                <a16:creationId xmlns:a16="http://schemas.microsoft.com/office/drawing/2014/main" xmlns="" id="{A49CA3E6-DD23-4395-AE34-560EA1122353}"/>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0807245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46" name="Заголовок 1">
            <a:extLst>
              <a:ext uri="{FF2B5EF4-FFF2-40B4-BE49-F238E27FC236}">
                <a16:creationId xmlns:a16="http://schemas.microsoft.com/office/drawing/2014/main" xmlns="" id="{0B54C968-9162-4E94-9F00-9921A43337D8}"/>
              </a:ext>
            </a:extLst>
          </p:cNvPr>
          <p:cNvSpPr>
            <a:spLocks noGrp="1"/>
          </p:cNvSpPr>
          <p:nvPr>
            <p:ph type="ctrTitle"/>
          </p:nvPr>
        </p:nvSpPr>
        <p:spPr>
          <a:xfrm>
            <a:off x="-7418" y="1"/>
            <a:ext cx="4626137"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rtlCol="0"/>
          <a:lstStyle/>
          <a:p>
            <a:pPr algn="l"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45" name="Рисунок 44">
            <a:extLst>
              <a:ext uri="{FF2B5EF4-FFF2-40B4-BE49-F238E27FC236}">
                <a16:creationId xmlns:a16="http://schemas.microsoft.com/office/drawing/2014/main" xmlns="" id="{BA990E7A-F299-4210-97ED-B2240FAF8D7D}"/>
              </a:ext>
            </a:extLst>
          </p:cNvPr>
          <p:cNvSpPr>
            <a:spLocks noGrp="1"/>
          </p:cNvSpPr>
          <p:nvPr>
            <p:ph type="pic" sz="quarter" idx="10" hasCustomPrompt="1"/>
          </p:nvPr>
        </p:nvSpPr>
        <p:spPr>
          <a:xfrm>
            <a:off x="3493294" y="1"/>
            <a:ext cx="5650706"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rtlCol="0">
            <a:noAutofit/>
          </a:bodyPr>
          <a:lstStyle>
            <a:lvl1pPr marL="0" indent="0" algn="ctr">
              <a:buNone/>
              <a:defRPr>
                <a:solidFill>
                  <a:schemeClr val="tx1"/>
                </a:solidFill>
                <a:latin typeface="Calibri" panose="020F0502020204030204" pitchFamily="34" charset="0"/>
              </a:defRPr>
            </a:lvl1pPr>
          </a:lstStyle>
          <a:p>
            <a:pPr rtl="0"/>
            <a:r>
              <a:rPr lang="ru-RU" noProof="0"/>
              <a:t>Вставьте здесь фото</a:t>
            </a:r>
          </a:p>
        </p:txBody>
      </p:sp>
      <p:sp>
        <p:nvSpPr>
          <p:cNvPr id="36" name="Подзаголовок 2">
            <a:extLst>
              <a:ext uri="{FF2B5EF4-FFF2-40B4-BE49-F238E27FC236}">
                <a16:creationId xmlns:a16="http://schemas.microsoft.com/office/drawing/2014/main" xmlns="" id="{74108930-733F-4442-A067-3D79F6C096BE}"/>
              </a:ext>
            </a:extLst>
          </p:cNvPr>
          <p:cNvSpPr>
            <a:spLocks noGrp="1"/>
          </p:cNvSpPr>
          <p:nvPr>
            <p:ph type="subTitle" idx="1" hasCustomPrompt="1"/>
          </p:nvPr>
        </p:nvSpPr>
        <p:spPr>
          <a:xfrm>
            <a:off x="403057" y="4072045"/>
            <a:ext cx="3425993" cy="1495379"/>
          </a:xfrm>
          <a:prstGeom prst="rect">
            <a:avLst/>
          </a:prstGeom>
        </p:spPr>
        <p:txBody>
          <a:bodyPr rtlCol="0"/>
          <a:lstStyle>
            <a:lvl1pPr marL="0" indent="0" algn="l" rtl="0">
              <a:lnSpc>
                <a:spcPct val="110000"/>
              </a:lnSpc>
              <a:buNone/>
              <a:tabLst>
                <a:tab pos="3514725" algn="l"/>
              </a:tabLst>
              <a:defRPr>
                <a:latin typeface="Calibri" panose="020F0502020204030204" pitchFamily="34" charset="0"/>
              </a:defRPr>
            </a:lvl1pPr>
          </a:lstStyle>
          <a:p>
            <a:pPr algn="l"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Tree>
    <p:extLst>
      <p:ext uri="{BB962C8B-B14F-4D97-AF65-F5344CB8AC3E}">
        <p14:creationId xmlns:p14="http://schemas.microsoft.com/office/powerpoint/2010/main" val="11026843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BA840BD-172F-4ADB-A4C1-EA3FB3A68A67}"/>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D0D03E71-B54E-4A6E-A4F8-B6056182446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12154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DD6F5FA1-46FA-4429-A549-1D06D0D7D981}"/>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971BDD7C-B416-481F-A16C-3B14FBB3132F}"/>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6B10FFBE-9594-45E8-A55B-2C29EC499487}"/>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6A6EAAA1-04E1-4507-BB68-77740F2960C1}"/>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8" name="Объект 37">
            <a:extLst>
              <a:ext uri="{FF2B5EF4-FFF2-40B4-BE49-F238E27FC236}">
                <a16:creationId xmlns:a16="http://schemas.microsoft.com/office/drawing/2014/main" xmlns="" id="{A3DF4F51-7BE0-4413-AE23-64539333639A}"/>
              </a:ext>
            </a:extLst>
          </p:cNvPr>
          <p:cNvSpPr>
            <a:spLocks noGrp="1"/>
          </p:cNvSpPr>
          <p:nvPr>
            <p:ph sz="quarter" idx="13" hasCustomPrompt="1"/>
          </p:nvPr>
        </p:nvSpPr>
        <p:spPr>
          <a:xfrm>
            <a:off x="629841" y="2124075"/>
            <a:ext cx="7884319" cy="3906838"/>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
        <p:nvSpPr>
          <p:cNvPr id="40" name="Дата 3">
            <a:extLst>
              <a:ext uri="{FF2B5EF4-FFF2-40B4-BE49-F238E27FC236}">
                <a16:creationId xmlns:a16="http://schemas.microsoft.com/office/drawing/2014/main" xmlns="" id="{523D1252-F7F4-4FB8-950F-8E4B712E27C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F83A4E74-05AF-4A1F-A4D9-6EF4B285C271}"/>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0E42BF9C-AE51-478A-B770-1FB2E0831E0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3643521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4214285-E69B-44FA-8F37-3B82B332A01D}"/>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48A3C966-52CB-4916-B4BA-FF672A06457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CB4C4AFF-B140-4B74-98E9-8E0DBC2D11FF}"/>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CE8265C3-9975-474C-9EC6-1865EDA8BC92}"/>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9E5E795C-10D5-4BFA-AFD1-F1128D94FCD0}"/>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4CBDD123-7FC3-4DB0-9740-BA9F7A8BF0F9}"/>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24199D58-7108-494B-8A84-EB5906E2606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38" name="Нижний колонтитул 4">
            <a:extLst>
              <a:ext uri="{FF2B5EF4-FFF2-40B4-BE49-F238E27FC236}">
                <a16:creationId xmlns:a16="http://schemas.microsoft.com/office/drawing/2014/main" xmlns="" id="{3AAF141C-063A-4050-A290-B4B15D7D975F}"/>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39" name="Номер слайда 5">
            <a:extLst>
              <a:ext uri="{FF2B5EF4-FFF2-40B4-BE49-F238E27FC236}">
                <a16:creationId xmlns:a16="http://schemas.microsoft.com/office/drawing/2014/main" xmlns="" id="{A3C23607-1575-4DAD-BCAD-E0DEAE79F25E}"/>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
        <p:nvSpPr>
          <p:cNvPr id="43" name="Объект 37">
            <a:extLst>
              <a:ext uri="{FF2B5EF4-FFF2-40B4-BE49-F238E27FC236}">
                <a16:creationId xmlns:a16="http://schemas.microsoft.com/office/drawing/2014/main" xmlns="" id="{64C5BEB3-C2F1-4083-B518-6A3C5E3D91C4}"/>
              </a:ext>
            </a:extLst>
          </p:cNvPr>
          <p:cNvSpPr>
            <a:spLocks noGrp="1"/>
          </p:cNvSpPr>
          <p:nvPr>
            <p:ph sz="quarter" idx="13" hasCustomPrompt="1"/>
          </p:nvPr>
        </p:nvSpPr>
        <p:spPr>
          <a:xfrm>
            <a:off x="964096" y="2419525"/>
            <a:ext cx="7215807" cy="3334804"/>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8388006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A0A1C8BA-EE32-4677-A0DB-E8B4A9367ACA}"/>
              </a:ext>
              <a:ext uri="{C183D7F6-B498-43B3-948B-1728B52AA6E4}">
                <adec:decorative xmlns:adec="http://schemas.microsoft.com/office/drawing/2017/decorative" xmlns="" val="1"/>
              </a:ext>
            </a:extLst>
          </p:cNvPr>
          <p:cNvSpPr/>
          <p:nvPr userDrawn="1"/>
        </p:nvSpPr>
        <p:spPr>
          <a:xfrm>
            <a:off x="0" y="0"/>
            <a:ext cx="9144000" cy="6858000"/>
          </a:xfrm>
          <a:prstGeom prst="rect">
            <a:avLst/>
          </a:prstGeom>
          <a:ln w="3848" cap="flat">
            <a:noFill/>
            <a:prstDash val="solid"/>
            <a:miter/>
          </a:ln>
          <a:effectLst/>
        </p:spPr>
        <p:txBody>
          <a:bodyPr rtlCol="0" anchor="ctr"/>
          <a:lstStyle/>
          <a:p>
            <a:endParaRPr lang="ru-RU" sz="1350">
              <a:solidFill>
                <a:prstClr val="black"/>
              </a:solidFill>
              <a:latin typeface="Calibri" panose="020F0502020204030204" pitchFamily="34" charset="0"/>
            </a:endParaRPr>
          </a:p>
        </p:txBody>
      </p:sp>
      <p:sp>
        <p:nvSpPr>
          <p:cNvPr id="44" name="Рисунок 43">
            <a:extLst>
              <a:ext uri="{FF2B5EF4-FFF2-40B4-BE49-F238E27FC236}">
                <a16:creationId xmlns:a16="http://schemas.microsoft.com/office/drawing/2014/main" xmlns="" id="{5579473C-4A97-4174-B0C4-C4B3192B7406}"/>
              </a:ext>
            </a:extLst>
          </p:cNvPr>
          <p:cNvSpPr>
            <a:spLocks noGrp="1"/>
          </p:cNvSpPr>
          <p:nvPr>
            <p:ph type="pic" sz="quarter" idx="13" hasCustomPrompt="1"/>
          </p:nvPr>
        </p:nvSpPr>
        <p:spPr>
          <a:xfrm>
            <a:off x="0" y="0"/>
            <a:ext cx="9144000" cy="6858000"/>
          </a:xfrm>
          <a:prstGeom prst="rect">
            <a:avLst/>
          </a:prstGeom>
        </p:spPr>
        <p:txBody>
          <a:bodyPr rtlCol="0" anchor="ctr"/>
          <a:lstStyle>
            <a:lvl1pPr marL="0" indent="0" algn="ctr">
              <a:buNone/>
              <a:defRPr>
                <a:latin typeface="Calibri" panose="020F0502020204030204" pitchFamily="34" charset="0"/>
              </a:defRPr>
            </a:lvl1pPr>
          </a:lstStyle>
          <a:p>
            <a:pPr rtl="0"/>
            <a:r>
              <a:rPr lang="ru-RU" noProof="0"/>
              <a:t>Вставьте здесь фото</a:t>
            </a:r>
          </a:p>
        </p:txBody>
      </p:sp>
      <p:sp>
        <p:nvSpPr>
          <p:cNvPr id="35" name="Заголовок 1">
            <a:extLst>
              <a:ext uri="{FF2B5EF4-FFF2-40B4-BE49-F238E27FC236}">
                <a16:creationId xmlns:a16="http://schemas.microsoft.com/office/drawing/2014/main" xmlns="" id="{31A29B09-9725-4A06-8144-D0350E24878C}"/>
              </a:ext>
            </a:extLst>
          </p:cNvPr>
          <p:cNvSpPr>
            <a:spLocks noGrp="1"/>
          </p:cNvSpPr>
          <p:nvPr>
            <p:ph type="ctrTitle"/>
          </p:nvPr>
        </p:nvSpPr>
        <p:spPr>
          <a:xfrm>
            <a:off x="9144" y="-1"/>
            <a:ext cx="9125712"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rtlCol="0"/>
          <a:lstStyle>
            <a:lvl1pPr algn="l">
              <a:defRPr sz="3300" baseline="0">
                <a:effectLst>
                  <a:outerShdw blurRad="50800" dist="38100" dir="2700000" algn="tl" rotWithShape="0">
                    <a:prstClr val="black">
                      <a:alpha val="40000"/>
                    </a:prstClr>
                  </a:outerShdw>
                </a:effectLst>
              </a:defRPr>
            </a:lvl1pPr>
          </a:lstStyle>
          <a:p>
            <a:pPr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36" name="Подзаголовок 2">
            <a:extLst>
              <a:ext uri="{FF2B5EF4-FFF2-40B4-BE49-F238E27FC236}">
                <a16:creationId xmlns:a16="http://schemas.microsoft.com/office/drawing/2014/main" xmlns="" id="{0BC153F2-4F90-4C1D-9840-7ED0BE6CC071}"/>
              </a:ext>
            </a:extLst>
          </p:cNvPr>
          <p:cNvSpPr>
            <a:spLocks noGrp="1"/>
          </p:cNvSpPr>
          <p:nvPr>
            <p:ph type="subTitle" idx="1" hasCustomPrompt="1"/>
          </p:nvPr>
        </p:nvSpPr>
        <p:spPr>
          <a:xfrm>
            <a:off x="1178719" y="2057401"/>
            <a:ext cx="6858000" cy="697889"/>
          </a:xfrm>
          <a:prstGeom prst="rect">
            <a:avLst/>
          </a:prstGeom>
        </p:spPr>
        <p:txBody>
          <a:bodyPr rtlCol="0"/>
          <a:lstStyle>
            <a:lvl1pPr marL="0" indent="0" rtl="0">
              <a:lnSpc>
                <a:spcPct val="110000"/>
              </a:lnSpc>
              <a:buNone/>
              <a:tabLst>
                <a:tab pos="3514725" algn="l"/>
              </a:tabLst>
              <a:defRPr sz="2400">
                <a:effectLst>
                  <a:outerShdw blurRad="50800" dist="38100" dir="2700000" algn="tl" rotWithShape="0">
                    <a:prstClr val="black">
                      <a:alpha val="40000"/>
                    </a:prstClr>
                  </a:outerShdw>
                </a:effectLst>
                <a:latin typeface="Calibri" panose="020F0502020204030204" pitchFamily="34" charset="0"/>
              </a:defRPr>
            </a:lvl1pPr>
          </a:lstStyle>
          <a:p>
            <a:pPr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
        <p:nvSpPr>
          <p:cNvPr id="40" name="Дата 3">
            <a:extLst>
              <a:ext uri="{FF2B5EF4-FFF2-40B4-BE49-F238E27FC236}">
                <a16:creationId xmlns:a16="http://schemas.microsoft.com/office/drawing/2014/main" xmlns="" id="{16DF808F-D351-410D-9F2D-398F1650834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5CBDF859-0E53-403F-BDF5-D2ACFDE0F0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6C783243-E8EE-43A9-8751-47F28258C851}"/>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3344166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CF8AECF-5A92-463B-BA47-0FCC18460F23}"/>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93EE04FB-7154-40A4-B450-6D374EEA1D49}"/>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9CC78B40-9FD9-446A-B45F-300105F793C2}"/>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530379A0-5C8C-401F-999E-853BBE819ED7}"/>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8950255A-61D7-40B8-81A8-E5551BC999C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38904292-78D1-42CD-8EC5-4992803B9A1E}"/>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0" name="Дата 3">
            <a:extLst>
              <a:ext uri="{FF2B5EF4-FFF2-40B4-BE49-F238E27FC236}">
                <a16:creationId xmlns:a16="http://schemas.microsoft.com/office/drawing/2014/main" xmlns="" id="{0B283B3A-087C-457E-A2AA-C7F855A8F10F}"/>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1" name="Нижний колонтитул 4">
            <a:extLst>
              <a:ext uri="{FF2B5EF4-FFF2-40B4-BE49-F238E27FC236}">
                <a16:creationId xmlns:a16="http://schemas.microsoft.com/office/drawing/2014/main" xmlns="" id="{B407BCF8-1966-4465-AC77-708642E4FE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2" name="Номер слайда 5">
            <a:extLst>
              <a:ext uri="{FF2B5EF4-FFF2-40B4-BE49-F238E27FC236}">
                <a16:creationId xmlns:a16="http://schemas.microsoft.com/office/drawing/2014/main" xmlns="" id="{771AF851-D6F8-47DF-80DA-62CC552687E0}"/>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4" name="Объект 37">
            <a:extLst>
              <a:ext uri="{FF2B5EF4-FFF2-40B4-BE49-F238E27FC236}">
                <a16:creationId xmlns:a16="http://schemas.microsoft.com/office/drawing/2014/main" xmlns="" id="{8814F959-09CC-4946-86C4-CFAD4C2BF452}"/>
              </a:ext>
            </a:extLst>
          </p:cNvPr>
          <p:cNvSpPr>
            <a:spLocks noGrp="1"/>
          </p:cNvSpPr>
          <p:nvPr>
            <p:ph sz="quarter" idx="13" hasCustomPrompt="1"/>
          </p:nvPr>
        </p:nvSpPr>
        <p:spPr>
          <a:xfrm>
            <a:off x="301381" y="170452"/>
            <a:ext cx="8555612" cy="4184701"/>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206091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21.04.2022</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EE436F9-C1F1-473C-97B1-34B3AC1620B8}"/>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664B0B3C-4A91-4D0C-941E-B7D2E36CF7E6}"/>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D7F6BD6-AD9B-40A8-8631-93927B6028B3}"/>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00A7304B-809F-421E-B3C1-960A6CD5531D}"/>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2AAB6B79-0E9F-4797-8DFA-9A437017F14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98F8DC0C-B421-4039-8482-5135B165999D}"/>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00C6B4A2-DB23-481A-87BC-CFF3992EA686}"/>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38" name="Нижний колонтитул 4">
            <a:extLst>
              <a:ext uri="{FF2B5EF4-FFF2-40B4-BE49-F238E27FC236}">
                <a16:creationId xmlns:a16="http://schemas.microsoft.com/office/drawing/2014/main" xmlns="" id="{209EAA56-735E-4FAE-88DA-398D6B3EEFC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39" name="Номер слайда 5">
            <a:extLst>
              <a:ext uri="{FF2B5EF4-FFF2-40B4-BE49-F238E27FC236}">
                <a16:creationId xmlns:a16="http://schemas.microsoft.com/office/drawing/2014/main" xmlns="" id="{AF69C6C1-6449-4CEB-BD22-FA54483121C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1" name="Объект 37">
            <a:extLst>
              <a:ext uri="{FF2B5EF4-FFF2-40B4-BE49-F238E27FC236}">
                <a16:creationId xmlns:a16="http://schemas.microsoft.com/office/drawing/2014/main" xmlns="" id="{E3F944C7-0E33-4C9B-9544-26D03DD5ECE8}"/>
              </a:ext>
            </a:extLst>
          </p:cNvPr>
          <p:cNvSpPr>
            <a:spLocks noGrp="1"/>
          </p:cNvSpPr>
          <p:nvPr>
            <p:ph sz="quarter" idx="13" hasCustomPrompt="1"/>
          </p:nvPr>
        </p:nvSpPr>
        <p:spPr>
          <a:xfrm>
            <a:off x="387227" y="243154"/>
            <a:ext cx="8367417" cy="3776486"/>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35682657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spTree>
      <p:nvGrpSpPr>
        <p:cNvPr id="1" name=""/>
        <p:cNvGrpSpPr/>
        <p:nvPr/>
      </p:nvGrpSpPr>
      <p:grpSpPr>
        <a:xfrm>
          <a:off x="0" y="0"/>
          <a:ext cx="0" cy="0"/>
          <a:chOff x="0" y="0"/>
          <a:chExt cx="0" cy="0"/>
        </a:xfrm>
      </p:grpSpPr>
      <p:sp useBgFill="1">
        <p:nvSpPr>
          <p:cNvPr id="42" name="Прямоугольник 41">
            <a:extLst>
              <a:ext uri="{FF2B5EF4-FFF2-40B4-BE49-F238E27FC236}">
                <a16:creationId xmlns:a16="http://schemas.microsoft.com/office/drawing/2014/main" xmlns="" id="{6F70B09C-1A53-4C73-9FD8-708C7D95829B}"/>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90" name="Группа 89">
            <a:extLst>
              <a:ext uri="{FF2B5EF4-FFF2-40B4-BE49-F238E27FC236}">
                <a16:creationId xmlns:a16="http://schemas.microsoft.com/office/drawing/2014/main" xmlns="" id="{D14DE831-4B4E-4AF3-B187-9206DACDB7CA}"/>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91" name="Прямая соединительная линия 90">
              <a:extLst>
                <a:ext uri="{FF2B5EF4-FFF2-40B4-BE49-F238E27FC236}">
                  <a16:creationId xmlns:a16="http://schemas.microsoft.com/office/drawing/2014/main" xmlns=""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xmlns=""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a16="http://schemas.microsoft.com/office/drawing/2014/main" xmlns=""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xmlns=""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Прямоугольник 1">
            <a:extLst>
              <a:ext uri="{FF2B5EF4-FFF2-40B4-BE49-F238E27FC236}">
                <a16:creationId xmlns:a16="http://schemas.microsoft.com/office/drawing/2014/main" xmlns="" id="{600C71E3-446B-4C21-B7C7-B8872FBB5C2C}"/>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77" name="Прямоугольный треугольник 76">
            <a:extLst>
              <a:ext uri="{FF2B5EF4-FFF2-40B4-BE49-F238E27FC236}">
                <a16:creationId xmlns:a16="http://schemas.microsoft.com/office/drawing/2014/main" xmlns="" id="{4E3D1D5C-A81E-44CF-B721-6FBE69359930}"/>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Заголовок 2">
            <a:extLst>
              <a:ext uri="{FF2B5EF4-FFF2-40B4-BE49-F238E27FC236}">
                <a16:creationId xmlns:a16="http://schemas.microsoft.com/office/drawing/2014/main" xmlns="" id="{285F7FBB-B77A-47E6-9B07-5B0A0E9B589A}"/>
              </a:ext>
            </a:extLst>
          </p:cNvPr>
          <p:cNvSpPr>
            <a:spLocks noGrp="1"/>
          </p:cNvSpPr>
          <p:nvPr>
            <p:ph type="title" hasCustomPrompt="1"/>
          </p:nvPr>
        </p:nvSpPr>
        <p:spPr>
          <a:xfrm>
            <a:off x="575861" y="456532"/>
            <a:ext cx="7992279" cy="1126426"/>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82" name="Текст 81">
            <a:extLst>
              <a:ext uri="{FF2B5EF4-FFF2-40B4-BE49-F238E27FC236}">
                <a16:creationId xmlns:a16="http://schemas.microsoft.com/office/drawing/2014/main" xmlns="" id="{8D29AE11-25A6-4A91-94C1-6A26AB6CA3FB}"/>
              </a:ext>
            </a:extLst>
          </p:cNvPr>
          <p:cNvSpPr>
            <a:spLocks noGrp="1"/>
          </p:cNvSpPr>
          <p:nvPr>
            <p:ph type="body" sz="quarter" idx="13" hasCustomPrompt="1"/>
          </p:nvPr>
        </p:nvSpPr>
        <p:spPr>
          <a:xfrm>
            <a:off x="523043"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5" name="Текст 84">
            <a:extLst>
              <a:ext uri="{FF2B5EF4-FFF2-40B4-BE49-F238E27FC236}">
                <a16:creationId xmlns:a16="http://schemas.microsoft.com/office/drawing/2014/main" xmlns="" id="{8BC29F00-8301-4CEE-BA06-1D534F497092}"/>
              </a:ext>
            </a:extLst>
          </p:cNvPr>
          <p:cNvSpPr>
            <a:spLocks noGrp="1"/>
          </p:cNvSpPr>
          <p:nvPr>
            <p:ph type="body" sz="quarter" idx="15" hasCustomPrompt="1"/>
          </p:nvPr>
        </p:nvSpPr>
        <p:spPr>
          <a:xfrm>
            <a:off x="522685"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3" name="Текст 81">
            <a:extLst>
              <a:ext uri="{FF2B5EF4-FFF2-40B4-BE49-F238E27FC236}">
                <a16:creationId xmlns:a16="http://schemas.microsoft.com/office/drawing/2014/main" xmlns="" id="{348078F7-442A-4846-A477-54C056EEA031}"/>
              </a:ext>
            </a:extLst>
          </p:cNvPr>
          <p:cNvSpPr>
            <a:spLocks noGrp="1"/>
          </p:cNvSpPr>
          <p:nvPr>
            <p:ph type="body" sz="quarter" idx="14" hasCustomPrompt="1"/>
          </p:nvPr>
        </p:nvSpPr>
        <p:spPr>
          <a:xfrm>
            <a:off x="4641867"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6" name="Текст 84">
            <a:extLst>
              <a:ext uri="{FF2B5EF4-FFF2-40B4-BE49-F238E27FC236}">
                <a16:creationId xmlns:a16="http://schemas.microsoft.com/office/drawing/2014/main" xmlns="" id="{20846AFB-4D65-421E-BDFC-A127A1D58881}"/>
              </a:ext>
            </a:extLst>
          </p:cNvPr>
          <p:cNvSpPr>
            <a:spLocks noGrp="1"/>
          </p:cNvSpPr>
          <p:nvPr>
            <p:ph type="body" sz="quarter" idx="16" hasCustomPrompt="1"/>
          </p:nvPr>
        </p:nvSpPr>
        <p:spPr>
          <a:xfrm>
            <a:off x="4641867"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7" name="Дата 3">
            <a:extLst>
              <a:ext uri="{FF2B5EF4-FFF2-40B4-BE49-F238E27FC236}">
                <a16:creationId xmlns:a16="http://schemas.microsoft.com/office/drawing/2014/main" xmlns="" id="{4E14FBED-7310-4E87-BFA7-050A91D10F1A}"/>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88" name="Нижний колонтитул 4">
            <a:extLst>
              <a:ext uri="{FF2B5EF4-FFF2-40B4-BE49-F238E27FC236}">
                <a16:creationId xmlns:a16="http://schemas.microsoft.com/office/drawing/2014/main" xmlns="" id="{9D4E6D47-8B2E-4566-8B9E-294FAA0E60EB}"/>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89" name="Номер слайда 5">
            <a:extLst>
              <a:ext uri="{FF2B5EF4-FFF2-40B4-BE49-F238E27FC236}">
                <a16:creationId xmlns:a16="http://schemas.microsoft.com/office/drawing/2014/main" xmlns="" id="{100CAC88-3775-4C14-ABE2-A6DBB5137F52}"/>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5289806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useBgFill="1">
        <p:nvSpPr>
          <p:cNvPr id="86" name="Прямоугольник 85">
            <a:extLst>
              <a:ext uri="{FF2B5EF4-FFF2-40B4-BE49-F238E27FC236}">
                <a16:creationId xmlns:a16="http://schemas.microsoft.com/office/drawing/2014/main" xmlns="" id="{91CF620B-CA95-44EA-ABB7-3C0D72771DB4}"/>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17" name="Прямоугольник 116">
            <a:extLst>
              <a:ext uri="{FF2B5EF4-FFF2-40B4-BE49-F238E27FC236}">
                <a16:creationId xmlns:a16="http://schemas.microsoft.com/office/drawing/2014/main" xmlns="" id="{25C8A854-6AD5-4EA8-ADB0-B4224410C3A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87" name="Группа 86">
            <a:extLst>
              <a:ext uri="{FF2B5EF4-FFF2-40B4-BE49-F238E27FC236}">
                <a16:creationId xmlns:a16="http://schemas.microsoft.com/office/drawing/2014/main" xmlns="" id="{3A155F89-2CC8-4507-9CAF-52B9C04F1C09}"/>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88" name="Прямая соединительная линия 87">
              <a:extLst>
                <a:ext uri="{FF2B5EF4-FFF2-40B4-BE49-F238E27FC236}">
                  <a16:creationId xmlns:a16="http://schemas.microsoft.com/office/drawing/2014/main" xmlns=""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a16="http://schemas.microsoft.com/office/drawing/2014/main" xmlns=""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xmlns=""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xmlns=""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Прямоугольник 45">
            <a:extLst>
              <a:ext uri="{FF2B5EF4-FFF2-40B4-BE49-F238E27FC236}">
                <a16:creationId xmlns:a16="http://schemas.microsoft.com/office/drawing/2014/main" xmlns="" id="{CC3AD463-404C-4576-AC21-F2558295325E}"/>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20" name="Прямоугольный треугольник 119">
            <a:extLst>
              <a:ext uri="{FF2B5EF4-FFF2-40B4-BE49-F238E27FC236}">
                <a16:creationId xmlns:a16="http://schemas.microsoft.com/office/drawing/2014/main" xmlns="" id="{2A73DFF6-076E-4BBC-9CDB-E1B24D9B6C48}"/>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2" name="Заголовок 1">
            <a:extLst>
              <a:ext uri="{FF2B5EF4-FFF2-40B4-BE49-F238E27FC236}">
                <a16:creationId xmlns:a16="http://schemas.microsoft.com/office/drawing/2014/main" xmlns="" id="{C9DE89C6-E571-4739-8BA7-D97BDCD1D16D}"/>
              </a:ext>
            </a:extLst>
          </p:cNvPr>
          <p:cNvSpPr>
            <a:spLocks noGrp="1"/>
          </p:cNvSpPr>
          <p:nvPr>
            <p:ph type="title" hasCustomPrompt="1"/>
          </p:nvPr>
        </p:nvSpPr>
        <p:spPr>
          <a:xfrm>
            <a:off x="1075701" y="441042"/>
            <a:ext cx="6992598" cy="1162258"/>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121" name="Текст 81">
            <a:extLst>
              <a:ext uri="{FF2B5EF4-FFF2-40B4-BE49-F238E27FC236}">
                <a16:creationId xmlns:a16="http://schemas.microsoft.com/office/drawing/2014/main" xmlns="" id="{24221B82-BDC2-43E4-9DC3-109392FCBFAA}"/>
              </a:ext>
            </a:extLst>
          </p:cNvPr>
          <p:cNvSpPr>
            <a:spLocks noGrp="1"/>
          </p:cNvSpPr>
          <p:nvPr>
            <p:ph type="body" sz="quarter" idx="13" hasCustomPrompt="1"/>
          </p:nvPr>
        </p:nvSpPr>
        <p:spPr>
          <a:xfrm>
            <a:off x="239818" y="1816398"/>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23" name="Текст 84">
            <a:extLst>
              <a:ext uri="{FF2B5EF4-FFF2-40B4-BE49-F238E27FC236}">
                <a16:creationId xmlns:a16="http://schemas.microsoft.com/office/drawing/2014/main" xmlns="" id="{F064B050-C9E2-4CBD-8063-8F72369DEA27}"/>
              </a:ext>
            </a:extLst>
          </p:cNvPr>
          <p:cNvSpPr>
            <a:spLocks noGrp="1"/>
          </p:cNvSpPr>
          <p:nvPr>
            <p:ph type="body" sz="quarter" idx="15" hasCustomPrompt="1"/>
          </p:nvPr>
        </p:nvSpPr>
        <p:spPr>
          <a:xfrm>
            <a:off x="239460" y="2595914"/>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2" name="Текст 81">
            <a:extLst>
              <a:ext uri="{FF2B5EF4-FFF2-40B4-BE49-F238E27FC236}">
                <a16:creationId xmlns:a16="http://schemas.microsoft.com/office/drawing/2014/main" xmlns="" id="{AB4DD233-B719-42EE-AE0F-930CABD5AA94}"/>
              </a:ext>
            </a:extLst>
          </p:cNvPr>
          <p:cNvSpPr>
            <a:spLocks noGrp="1"/>
          </p:cNvSpPr>
          <p:nvPr>
            <p:ph type="body" sz="quarter" idx="16" hasCustomPrompt="1"/>
          </p:nvPr>
        </p:nvSpPr>
        <p:spPr>
          <a:xfrm>
            <a:off x="3188954" y="182294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3" name="Текст 84">
            <a:extLst>
              <a:ext uri="{FF2B5EF4-FFF2-40B4-BE49-F238E27FC236}">
                <a16:creationId xmlns:a16="http://schemas.microsoft.com/office/drawing/2014/main" xmlns="" id="{E2F4A9D6-F113-40C1-B3C8-A9BDB2877263}"/>
              </a:ext>
            </a:extLst>
          </p:cNvPr>
          <p:cNvSpPr>
            <a:spLocks noGrp="1"/>
          </p:cNvSpPr>
          <p:nvPr>
            <p:ph type="body" sz="quarter" idx="17" hasCustomPrompt="1"/>
          </p:nvPr>
        </p:nvSpPr>
        <p:spPr>
          <a:xfrm>
            <a:off x="3188596" y="260245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4" name="Текст 81">
            <a:extLst>
              <a:ext uri="{FF2B5EF4-FFF2-40B4-BE49-F238E27FC236}">
                <a16:creationId xmlns:a16="http://schemas.microsoft.com/office/drawing/2014/main" xmlns="" id="{B5E6D4D3-9E8F-4D92-B05A-7E9BBD75948A}"/>
              </a:ext>
            </a:extLst>
          </p:cNvPr>
          <p:cNvSpPr>
            <a:spLocks noGrp="1"/>
          </p:cNvSpPr>
          <p:nvPr>
            <p:ph type="body" sz="quarter" idx="18" hasCustomPrompt="1"/>
          </p:nvPr>
        </p:nvSpPr>
        <p:spPr>
          <a:xfrm>
            <a:off x="6137732" y="182266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5" name="Текст 84">
            <a:extLst>
              <a:ext uri="{FF2B5EF4-FFF2-40B4-BE49-F238E27FC236}">
                <a16:creationId xmlns:a16="http://schemas.microsoft.com/office/drawing/2014/main" xmlns="" id="{9C80C61E-A8B2-4011-AE18-0294FFF88909}"/>
              </a:ext>
            </a:extLst>
          </p:cNvPr>
          <p:cNvSpPr>
            <a:spLocks noGrp="1"/>
          </p:cNvSpPr>
          <p:nvPr>
            <p:ph type="body" sz="quarter" idx="19" hasCustomPrompt="1"/>
          </p:nvPr>
        </p:nvSpPr>
        <p:spPr>
          <a:xfrm>
            <a:off x="6137374" y="260217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25" name="Дата 3">
            <a:extLst>
              <a:ext uri="{FF2B5EF4-FFF2-40B4-BE49-F238E27FC236}">
                <a16:creationId xmlns:a16="http://schemas.microsoft.com/office/drawing/2014/main" xmlns="" id="{DEB76336-3978-4E04-820F-CCD4115F0AF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126" name="Нижний колонтитул 4">
            <a:extLst>
              <a:ext uri="{FF2B5EF4-FFF2-40B4-BE49-F238E27FC236}">
                <a16:creationId xmlns:a16="http://schemas.microsoft.com/office/drawing/2014/main" xmlns="" id="{296D1F50-7662-4B72-8D59-73594E51901D}"/>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127" name="Номер слайда 5">
            <a:extLst>
              <a:ext uri="{FF2B5EF4-FFF2-40B4-BE49-F238E27FC236}">
                <a16:creationId xmlns:a16="http://schemas.microsoft.com/office/drawing/2014/main" xmlns="" id="{DEDEAF7E-D577-4B93-BAE4-358F8963B0DF}"/>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9439391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useBgFill="1">
        <p:nvSpPr>
          <p:cNvPr id="51" name="Прямоугольник 50">
            <a:extLst>
              <a:ext uri="{FF2B5EF4-FFF2-40B4-BE49-F238E27FC236}">
                <a16:creationId xmlns:a16="http://schemas.microsoft.com/office/drawing/2014/main" xmlns="" id="{4987528D-293D-419F-B6B1-A104443B2F85}"/>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2" name="Прямоугольник 51">
            <a:extLst>
              <a:ext uri="{FF2B5EF4-FFF2-40B4-BE49-F238E27FC236}">
                <a16:creationId xmlns:a16="http://schemas.microsoft.com/office/drawing/2014/main" xmlns="" id="{AA467263-FC60-4269-BE10-A00F3AE96AB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3" name="Прямоугольный треугольник 52">
            <a:extLst>
              <a:ext uri="{FF2B5EF4-FFF2-40B4-BE49-F238E27FC236}">
                <a16:creationId xmlns:a16="http://schemas.microsoft.com/office/drawing/2014/main" xmlns="" id="{0A2143FD-5B7E-4844-9056-07C72D17C935}"/>
              </a:ext>
              <a:ext uri="{C183D7F6-B498-43B3-948B-1728B52AA6E4}">
                <adec:decorative xmlns:adec="http://schemas.microsoft.com/office/drawing/2017/decorative" xmlns="" val="1"/>
              </a:ext>
            </a:extLst>
          </p:cNvPr>
          <p:cNvSpPr/>
          <p:nvPr userDrawn="1"/>
        </p:nvSpPr>
        <p:spPr>
          <a:xfrm rot="13500000">
            <a:off x="-269989" y="2744558"/>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4" name="Блок-схема: Документ 53">
            <a:extLst>
              <a:ext uri="{FF2B5EF4-FFF2-40B4-BE49-F238E27FC236}">
                <a16:creationId xmlns:a16="http://schemas.microsoft.com/office/drawing/2014/main" xmlns="" id="{FD193356-2BA7-4BBE-A881-735188BBDB3F}"/>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5" name="Группа 54">
            <a:extLst>
              <a:ext uri="{FF2B5EF4-FFF2-40B4-BE49-F238E27FC236}">
                <a16:creationId xmlns:a16="http://schemas.microsoft.com/office/drawing/2014/main" xmlns="" id="{BABB6A4E-AAF5-46BC-AF70-EFB826898F06}"/>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56" name="Прямая соединительная линия 55">
              <a:extLst>
                <a:ext uri="{FF2B5EF4-FFF2-40B4-BE49-F238E27FC236}">
                  <a16:creationId xmlns:a16="http://schemas.microsoft.com/office/drawing/2014/main" xmlns=""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xmlns=""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xmlns=""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xmlns=""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xmlns=""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xmlns=""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xmlns=""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xmlns=""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xmlns=""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xmlns=""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a16="http://schemas.microsoft.com/office/drawing/2014/main" xmlns=""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a:extLst>
                <a:ext uri="{FF2B5EF4-FFF2-40B4-BE49-F238E27FC236}">
                  <a16:creationId xmlns:a16="http://schemas.microsoft.com/office/drawing/2014/main" xmlns=""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xmlns=""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xmlns=""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xmlns=""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a16="http://schemas.microsoft.com/office/drawing/2014/main" xmlns=""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a16="http://schemas.microsoft.com/office/drawing/2014/main" xmlns=""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a16="http://schemas.microsoft.com/office/drawing/2014/main" xmlns=""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a16="http://schemas.microsoft.com/office/drawing/2014/main" xmlns=""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xmlns=""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xmlns=""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xmlns=""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xmlns="" id="{38B22350-AB76-4020-9872-4E63DFBF96A3}"/>
              </a:ext>
            </a:extLst>
          </p:cNvPr>
          <p:cNvSpPr>
            <a:spLocks noGrp="1"/>
          </p:cNvSpPr>
          <p:nvPr>
            <p:ph type="title" hasCustomPrompt="1"/>
          </p:nvPr>
        </p:nvSpPr>
        <p:spPr>
          <a:xfrm>
            <a:off x="333453" y="689390"/>
            <a:ext cx="4098919" cy="2637455"/>
          </a:xfrm>
          <a:prstGeom prst="rect">
            <a:avLst/>
          </a:prstGeom>
        </p:spPr>
        <p:txBody>
          <a:bodyPr rtlCol="0" anchor="b"/>
          <a:lstStyle>
            <a:lvl1pPr>
              <a:defRPr>
                <a:solidFill>
                  <a:schemeClr val="tx2"/>
                </a:solidFill>
              </a:defRPr>
            </a:lvl1pPr>
          </a:lstStyle>
          <a:p>
            <a:pPr rtl="0"/>
            <a:r>
              <a:rPr lang="ru-RU" noProof="0"/>
              <a:t>Заголовок слайда</a:t>
            </a:r>
          </a:p>
        </p:txBody>
      </p:sp>
      <p:sp>
        <p:nvSpPr>
          <p:cNvPr id="86" name="Подзаголовок 2">
            <a:extLst>
              <a:ext uri="{FF2B5EF4-FFF2-40B4-BE49-F238E27FC236}">
                <a16:creationId xmlns:a16="http://schemas.microsoft.com/office/drawing/2014/main" xmlns="" id="{89A872D6-4D76-4CD1-9873-C29D72DFD68D}"/>
              </a:ext>
            </a:extLst>
          </p:cNvPr>
          <p:cNvSpPr>
            <a:spLocks noGrp="1"/>
          </p:cNvSpPr>
          <p:nvPr>
            <p:ph type="subTitle" idx="1"/>
          </p:nvPr>
        </p:nvSpPr>
        <p:spPr>
          <a:xfrm>
            <a:off x="339857" y="3602038"/>
            <a:ext cx="4060691" cy="1560594"/>
          </a:xfrm>
          <a:prstGeom prst="rect">
            <a:avLst/>
          </a:prstGeom>
        </p:spPr>
        <p:txBody>
          <a:bodyPr rtlCol="0"/>
          <a:lstStyle>
            <a:lvl1pPr marL="0" indent="0">
              <a:lnSpc>
                <a:spcPct val="100000"/>
              </a:lnSpc>
              <a:buNone/>
              <a:defRPr sz="1350">
                <a:solidFill>
                  <a:schemeClr val="tx2"/>
                </a:solidFill>
                <a:latin typeface="Calibri" panose="020F0502020204030204" pitchFamily="34" charset="0"/>
              </a:defRPr>
            </a:lvl1pPr>
          </a:lstStyle>
          <a:p>
            <a:pPr algn="l" rtl="0">
              <a:lnSpc>
                <a:spcPct val="110000"/>
              </a:lnSpc>
            </a:pPr>
            <a:r>
              <a:rPr lang="ru-RU" noProof="0">
                <a:solidFill>
                  <a:schemeClr val="tx2">
                    <a:alpha val="80000"/>
                  </a:schemeClr>
                </a:solidFill>
              </a:rPr>
              <a:t>Образец подзаголовка</a:t>
            </a:r>
          </a:p>
        </p:txBody>
      </p:sp>
      <p:sp>
        <p:nvSpPr>
          <p:cNvPr id="91" name="Дата 3">
            <a:extLst>
              <a:ext uri="{FF2B5EF4-FFF2-40B4-BE49-F238E27FC236}">
                <a16:creationId xmlns:a16="http://schemas.microsoft.com/office/drawing/2014/main" xmlns="" id="{4986AE78-551F-477B-AF47-E26167A61C6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7" name="Рисунок 4">
            <a:extLst>
              <a:ext uri="{FF2B5EF4-FFF2-40B4-BE49-F238E27FC236}">
                <a16:creationId xmlns:a16="http://schemas.microsoft.com/office/drawing/2014/main" xmlns="" id="{5C9DFB21-140A-4BCA-8D67-8581312FE9D8}"/>
              </a:ext>
            </a:extLst>
          </p:cNvPr>
          <p:cNvSpPr>
            <a:spLocks noGrp="1"/>
          </p:cNvSpPr>
          <p:nvPr>
            <p:ph type="pic" sz="quarter" idx="15" hasCustomPrompt="1"/>
          </p:nvPr>
        </p:nvSpPr>
        <p:spPr>
          <a:xfrm>
            <a:off x="4497473" y="443885"/>
            <a:ext cx="4432373" cy="5879389"/>
          </a:xfrm>
          <a:prstGeom prst="ellipse">
            <a:avLst/>
          </a:prstGeom>
        </p:spPr>
        <p:txBody>
          <a:bodyPr rtlCol="0" anchor="ctr"/>
          <a:lstStyle>
            <a:lvl1pPr marL="0" indent="0" algn="ctr">
              <a:buNone/>
              <a:defRPr sz="1500">
                <a:solidFill>
                  <a:schemeClr val="tx1"/>
                </a:solidFill>
                <a:latin typeface="Calibri" panose="020F0502020204030204" pitchFamily="34" charset="0"/>
              </a:defRPr>
            </a:lvl1pPr>
          </a:lstStyle>
          <a:p>
            <a:pPr rtl="0"/>
            <a:r>
              <a:rPr lang="ru-RU" noProof="0"/>
              <a:t>Щелкните, чтобы добавить фотографию</a:t>
            </a:r>
          </a:p>
        </p:txBody>
      </p:sp>
      <p:sp>
        <p:nvSpPr>
          <p:cNvPr id="92" name="Нижний колонтитул 4">
            <a:extLst>
              <a:ext uri="{FF2B5EF4-FFF2-40B4-BE49-F238E27FC236}">
                <a16:creationId xmlns:a16="http://schemas.microsoft.com/office/drawing/2014/main" xmlns="" id="{19C3F2E1-5471-4835-8A24-5F00674FDEFA}"/>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93" name="Номер слайда 5">
            <a:extLst>
              <a:ext uri="{FF2B5EF4-FFF2-40B4-BE49-F238E27FC236}">
                <a16:creationId xmlns:a16="http://schemas.microsoft.com/office/drawing/2014/main" xmlns="" id="{24B165E2-B012-4272-BBB2-66D70B29AEDC}"/>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1531643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Заголовок">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D1C27E24-5B5B-4605-9165-13141795F0CE}"/>
              </a:ext>
            </a:extLst>
          </p:cNvPr>
          <p:cNvSpPr>
            <a:spLocks noGrp="1"/>
          </p:cNvSpPr>
          <p:nvPr>
            <p:ph type="title" hasCustomPrompt="1"/>
          </p:nvPr>
        </p:nvSpPr>
        <p:spPr>
          <a:xfrm>
            <a:off x="0" y="3672869"/>
            <a:ext cx="9143999"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rtlCol="0" anchor="ctr"/>
          <a:lstStyle>
            <a:lvl1pPr marL="548640" algn="l">
              <a:lnSpc>
                <a:spcPct val="100000"/>
              </a:lnSpc>
              <a:spcBef>
                <a:spcPts val="600"/>
              </a:spcBef>
              <a:defRPr sz="4050"/>
            </a:lvl1pPr>
          </a:lstStyle>
          <a:p>
            <a:pPr rtl="0"/>
            <a:r>
              <a:rPr lang="ru-RU" noProof="0"/>
              <a:t>Щелкните заголовок</a:t>
            </a:r>
          </a:p>
        </p:txBody>
      </p:sp>
      <p:sp>
        <p:nvSpPr>
          <p:cNvPr id="6" name="Рисунок 5">
            <a:extLst>
              <a:ext uri="{FF2B5EF4-FFF2-40B4-BE49-F238E27FC236}">
                <a16:creationId xmlns:a16="http://schemas.microsoft.com/office/drawing/2014/main" xmlns="" id="{B290432B-E439-40FF-A9AA-F20D8672B1D6}"/>
              </a:ext>
            </a:extLst>
          </p:cNvPr>
          <p:cNvSpPr>
            <a:spLocks noGrp="1"/>
          </p:cNvSpPr>
          <p:nvPr>
            <p:ph type="pic" sz="quarter" idx="13" hasCustomPrompt="1"/>
          </p:nvPr>
        </p:nvSpPr>
        <p:spPr>
          <a:xfrm>
            <a:off x="0" y="0"/>
            <a:ext cx="9143999"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rtlCol="0">
            <a:noAutofit/>
          </a:bodyPr>
          <a:lstStyle>
            <a:lvl1pPr marL="0" indent="0" algn="ctr">
              <a:buNone/>
              <a:defRPr>
                <a:solidFill>
                  <a:schemeClr val="accent5"/>
                </a:solidFill>
                <a:latin typeface="Calibri" panose="020F0502020204030204" pitchFamily="34" charset="0"/>
              </a:defRPr>
            </a:lvl1pPr>
          </a:lstStyle>
          <a:p>
            <a:pPr rtl="0"/>
            <a:r>
              <a:rPr lang="ru-RU" noProof="0"/>
              <a:t>Вставьте здесь фото</a:t>
            </a:r>
          </a:p>
        </p:txBody>
      </p:sp>
      <p:sp>
        <p:nvSpPr>
          <p:cNvPr id="13" name="Текст 7">
            <a:extLst>
              <a:ext uri="{FF2B5EF4-FFF2-40B4-BE49-F238E27FC236}">
                <a16:creationId xmlns:a16="http://schemas.microsoft.com/office/drawing/2014/main" xmlns="" id="{5FD77643-24B8-4D2F-9CCC-3BCE807F703F}"/>
              </a:ext>
            </a:extLst>
          </p:cNvPr>
          <p:cNvSpPr>
            <a:spLocks noGrp="1"/>
          </p:cNvSpPr>
          <p:nvPr>
            <p:ph type="body" sz="quarter" idx="15" hasCustomPrompt="1"/>
          </p:nvPr>
        </p:nvSpPr>
        <p:spPr>
          <a:xfrm>
            <a:off x="5943600" y="4246791"/>
            <a:ext cx="2686050" cy="2081213"/>
          </a:xfrm>
          <a:prstGeom prst="rect">
            <a:avLst/>
          </a:prstGeom>
        </p:spPr>
        <p:txBody>
          <a:bodyPr rtlCol="0" anchor="ctr"/>
          <a:lstStyle>
            <a:lvl1pPr marL="0" indent="0">
              <a:buNone/>
              <a:defRPr>
                <a:latin typeface="Calibri" panose="020F0502020204030204" pitchFamily="34" charset="0"/>
              </a:defRPr>
            </a:lvl1pPr>
          </a:lstStyle>
          <a:p>
            <a:pPr lvl="0" rtl="0"/>
            <a:r>
              <a:rPr lang="ru-RU" noProof="0"/>
              <a:t>Подзаголовок слайда</a:t>
            </a:r>
          </a:p>
        </p:txBody>
      </p:sp>
    </p:spTree>
    <p:extLst>
      <p:ext uri="{BB962C8B-B14F-4D97-AF65-F5344CB8AC3E}">
        <p14:creationId xmlns:p14="http://schemas.microsoft.com/office/powerpoint/2010/main" val="5280159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0F25F0BC-3414-4A4E-82FD-7DE1761A554A}"/>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5136E80E-F44A-4A08-AD5C-C4E6E83A717C}"/>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олилиния: фигура 3">
            <a:extLst>
              <a:ext uri="{FF2B5EF4-FFF2-40B4-BE49-F238E27FC236}">
                <a16:creationId xmlns:a16="http://schemas.microsoft.com/office/drawing/2014/main" xmlns="" id="{C4F02106-B95B-4137-ABA0-DE89F9345654}"/>
              </a:ext>
              <a:ext uri="{C183D7F6-B498-43B3-948B-1728B52AA6E4}">
                <adec:decorative xmlns:adec="http://schemas.microsoft.com/office/drawing/2017/decorative" xmlns="" val="1"/>
              </a:ext>
            </a:extLst>
          </p:cNvPr>
          <p:cNvSpPr/>
          <p:nvPr userDrawn="1"/>
        </p:nvSpPr>
        <p:spPr>
          <a:xfrm rot="10800000">
            <a:off x="2330" y="-6055"/>
            <a:ext cx="9139340"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350">
              <a:solidFill>
                <a:prstClr val="white"/>
              </a:solidFill>
              <a:latin typeface="Calibri" panose="020F0502020204030204" pitchFamily="34" charset="0"/>
            </a:endParaRPr>
          </a:p>
        </p:txBody>
      </p:sp>
      <p:sp>
        <p:nvSpPr>
          <p:cNvPr id="5" name="Прямоугольный треугольник 4">
            <a:extLst>
              <a:ext uri="{FF2B5EF4-FFF2-40B4-BE49-F238E27FC236}">
                <a16:creationId xmlns:a16="http://schemas.microsoft.com/office/drawing/2014/main" xmlns="" id="{86F50E1B-B981-4FF3-B7D0-ED31A0707BAE}"/>
              </a:ext>
              <a:ext uri="{C183D7F6-B498-43B3-948B-1728B52AA6E4}">
                <adec:decorative xmlns:adec="http://schemas.microsoft.com/office/drawing/2017/decorative" xmlns="" val="1"/>
              </a:ext>
            </a:extLst>
          </p:cNvPr>
          <p:cNvSpPr/>
          <p:nvPr userDrawn="1"/>
        </p:nvSpPr>
        <p:spPr>
          <a:xfrm rot="13500000">
            <a:off x="-271213" y="3606485"/>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6" name="Полилиния: Фигура 5">
            <a:extLst>
              <a:ext uri="{FF2B5EF4-FFF2-40B4-BE49-F238E27FC236}">
                <a16:creationId xmlns:a16="http://schemas.microsoft.com/office/drawing/2014/main" xmlns="" id="{0AE35541-C201-4A8C-8E97-2CF46579AF03}"/>
              </a:ext>
              <a:ext uri="{C183D7F6-B498-43B3-948B-1728B52AA6E4}">
                <adec:decorative xmlns:adec="http://schemas.microsoft.com/office/drawing/2017/decorative" xmlns="" val="1"/>
              </a:ext>
            </a:extLst>
          </p:cNvPr>
          <p:cNvSpPr/>
          <p:nvPr userDrawn="1"/>
        </p:nvSpPr>
        <p:spPr>
          <a:xfrm>
            <a:off x="27205" y="5198354"/>
            <a:ext cx="1952194"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7" name="Группа 6">
            <a:extLst>
              <a:ext uri="{FF2B5EF4-FFF2-40B4-BE49-F238E27FC236}">
                <a16:creationId xmlns:a16="http://schemas.microsoft.com/office/drawing/2014/main" xmlns="" id="{2D77D8A9-52A9-426B-A7FA-8F0D57A03862}"/>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8" name="Прямая соединительная линия 7">
              <a:extLst>
                <a:ext uri="{FF2B5EF4-FFF2-40B4-BE49-F238E27FC236}">
                  <a16:creationId xmlns:a16="http://schemas.microsoft.com/office/drawing/2014/main" xmlns=""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Заголовок 1">
            <a:extLst>
              <a:ext uri="{FF2B5EF4-FFF2-40B4-BE49-F238E27FC236}">
                <a16:creationId xmlns:a16="http://schemas.microsoft.com/office/drawing/2014/main" xmlns="" id="{5DF337DA-C179-4649-9021-51ECBB849B65}"/>
              </a:ext>
            </a:extLst>
          </p:cNvPr>
          <p:cNvSpPr>
            <a:spLocks noGrp="1"/>
          </p:cNvSpPr>
          <p:nvPr>
            <p:ph type="title"/>
          </p:nvPr>
        </p:nvSpPr>
        <p:spPr>
          <a:xfrm>
            <a:off x="342900" y="3520914"/>
            <a:ext cx="4164311" cy="2727486"/>
          </a:xfrm>
          <a:prstGeom prst="rect">
            <a:avLst/>
          </a:prstGeom>
        </p:spPr>
        <p:txBody>
          <a:bodyPr rtlCol="0" anchor="t">
            <a:normAutofit/>
          </a:bodyPr>
          <a:lstStyle>
            <a:lvl1pPr>
              <a:defRPr>
                <a:solidFill>
                  <a:schemeClr val="tx2"/>
                </a:solidFill>
              </a:defRPr>
            </a:lvl1pPr>
          </a:lstStyle>
          <a:p>
            <a:pPr rtl="0">
              <a:lnSpc>
                <a:spcPct val="110000"/>
              </a:lnSpc>
            </a:pPr>
            <a:r>
              <a:rPr lang="ru-RU" noProof="0">
                <a:solidFill>
                  <a:schemeClr val="tx2"/>
                </a:solidFill>
                <a:cs typeface="Posterama" panose="020B0504020200020000" pitchFamily="34" charset="0"/>
              </a:rPr>
              <a:t>Образец заголовка</a:t>
            </a:r>
          </a:p>
        </p:txBody>
      </p:sp>
      <p:sp>
        <p:nvSpPr>
          <p:cNvPr id="50" name="Рисунок 44">
            <a:extLst>
              <a:ext uri="{FF2B5EF4-FFF2-40B4-BE49-F238E27FC236}">
                <a16:creationId xmlns:a16="http://schemas.microsoft.com/office/drawing/2014/main" xmlns="" id="{CDAEDC08-93B5-4CC2-A77F-91F47AD1D735}"/>
              </a:ext>
            </a:extLst>
          </p:cNvPr>
          <p:cNvSpPr>
            <a:spLocks noGrp="1"/>
          </p:cNvSpPr>
          <p:nvPr>
            <p:ph type="pic" sz="quarter" idx="13" hasCustomPrompt="1"/>
          </p:nvPr>
        </p:nvSpPr>
        <p:spPr>
          <a:xfrm>
            <a:off x="142875" y="195264"/>
            <a:ext cx="4377929" cy="2960687"/>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51" name="Рисунок 48">
            <a:extLst>
              <a:ext uri="{FF2B5EF4-FFF2-40B4-BE49-F238E27FC236}">
                <a16:creationId xmlns:a16="http://schemas.microsoft.com/office/drawing/2014/main" xmlns="" id="{C34DF4FD-6356-4CA5-9E6F-749666E2D43A}"/>
              </a:ext>
            </a:extLst>
          </p:cNvPr>
          <p:cNvSpPr>
            <a:spLocks noGrp="1"/>
          </p:cNvSpPr>
          <p:nvPr>
            <p:ph type="pic" sz="quarter" idx="14" hasCustomPrompt="1"/>
          </p:nvPr>
        </p:nvSpPr>
        <p:spPr>
          <a:xfrm>
            <a:off x="4623199" y="184841"/>
            <a:ext cx="4381497" cy="2987199"/>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39" name="Объект 38">
            <a:extLst>
              <a:ext uri="{FF2B5EF4-FFF2-40B4-BE49-F238E27FC236}">
                <a16:creationId xmlns:a16="http://schemas.microsoft.com/office/drawing/2014/main" xmlns="" id="{9C696AEE-49AB-4D07-90D6-AD1902517231}"/>
              </a:ext>
            </a:extLst>
          </p:cNvPr>
          <p:cNvSpPr>
            <a:spLocks noGrp="1"/>
          </p:cNvSpPr>
          <p:nvPr>
            <p:ph sz="quarter" idx="15" hasCustomPrompt="1"/>
          </p:nvPr>
        </p:nvSpPr>
        <p:spPr>
          <a:xfrm>
            <a:off x="4642247" y="3525612"/>
            <a:ext cx="4362450" cy="2720975"/>
          </a:xfrm>
          <a:prstGeom prst="rect">
            <a:avLst/>
          </a:prstGeom>
        </p:spPr>
        <p:txBody>
          <a:bodyPr rtlCol="0"/>
          <a:lstStyle>
            <a:lvl1pPr marL="0" indent="0">
              <a:buNone/>
              <a:defRPr sz="1800">
                <a:solidFill>
                  <a:schemeClr val="tx2"/>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52" name="Дата 3">
            <a:extLst>
              <a:ext uri="{FF2B5EF4-FFF2-40B4-BE49-F238E27FC236}">
                <a16:creationId xmlns:a16="http://schemas.microsoft.com/office/drawing/2014/main" xmlns="" id="{CEABCB88-BA9F-47D3-A787-DF88895F2557}"/>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53" name="Нижний колонтитул 4">
            <a:extLst>
              <a:ext uri="{FF2B5EF4-FFF2-40B4-BE49-F238E27FC236}">
                <a16:creationId xmlns:a16="http://schemas.microsoft.com/office/drawing/2014/main" xmlns="" id="{6244155B-5D28-4D19-90C2-1FBB57AA8E80}"/>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54" name="Номер слайда 5">
            <a:extLst>
              <a:ext uri="{FF2B5EF4-FFF2-40B4-BE49-F238E27FC236}">
                <a16:creationId xmlns:a16="http://schemas.microsoft.com/office/drawing/2014/main" xmlns="" id="{E2F1D5A7-A160-4678-8595-C5E217295F85}"/>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1594178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88878880-76F2-45B5-916B-36E7EE2B1CFF}"/>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1B75C3C8-6E32-4269-9316-DC942E00A4E2}"/>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47C2144-3704-461F-AEA4-5AD7F2A4BA9E}"/>
              </a:ext>
              <a:ext uri="{C183D7F6-B498-43B3-948B-1728B52AA6E4}">
                <adec:decorative xmlns:adec="http://schemas.microsoft.com/office/drawing/2017/decorative" xmlns="" val="1"/>
              </a:ext>
            </a:extLst>
          </p:cNvPr>
          <p:cNvSpPr/>
          <p:nvPr userDrawn="1"/>
        </p:nvSpPr>
        <p:spPr>
          <a:xfrm rot="13500000">
            <a:off x="-284145" y="1630180"/>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 name="Блок-схема: Документ 4">
            <a:extLst>
              <a:ext uri="{FF2B5EF4-FFF2-40B4-BE49-F238E27FC236}">
                <a16:creationId xmlns:a16="http://schemas.microsoft.com/office/drawing/2014/main" xmlns="" id="{5C2F4A0D-E022-45C1-A4F2-BDD40ECBB273}"/>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6" name="Группа 5">
            <a:extLst>
              <a:ext uri="{FF2B5EF4-FFF2-40B4-BE49-F238E27FC236}">
                <a16:creationId xmlns:a16="http://schemas.microsoft.com/office/drawing/2014/main" xmlns="" id="{3B95DAD1-C9F8-42EA-938C-AD799D0D1D1F}"/>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7" name="Прямая соединительная линия 6">
              <a:extLst>
                <a:ext uri="{FF2B5EF4-FFF2-40B4-BE49-F238E27FC236}">
                  <a16:creationId xmlns:a16="http://schemas.microsoft.com/office/drawing/2014/main" xmlns=""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Заголовок 1">
            <a:extLst>
              <a:ext uri="{FF2B5EF4-FFF2-40B4-BE49-F238E27FC236}">
                <a16:creationId xmlns:a16="http://schemas.microsoft.com/office/drawing/2014/main" xmlns="" id="{EBBBF2BB-36BE-45E7-A35B-260E76E7D477}"/>
              </a:ext>
            </a:extLst>
          </p:cNvPr>
          <p:cNvSpPr>
            <a:spLocks noGrp="1"/>
          </p:cNvSpPr>
          <p:nvPr>
            <p:ph type="title"/>
          </p:nvPr>
        </p:nvSpPr>
        <p:spPr>
          <a:xfrm>
            <a:off x="342900" y="725468"/>
            <a:ext cx="4057648" cy="1982171"/>
          </a:xfrm>
          <a:prstGeom prst="rect">
            <a:avLst/>
          </a:prstGeom>
        </p:spPr>
        <p:txBody>
          <a:bodyPr rtlCol="0">
            <a:normAutofit/>
          </a:body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2" name="Объект 38">
            <a:extLst>
              <a:ext uri="{FF2B5EF4-FFF2-40B4-BE49-F238E27FC236}">
                <a16:creationId xmlns:a16="http://schemas.microsoft.com/office/drawing/2014/main" xmlns="" id="{03257FF4-6F58-4A1E-866D-198569F9174B}"/>
              </a:ext>
            </a:extLst>
          </p:cNvPr>
          <p:cNvSpPr>
            <a:spLocks noGrp="1"/>
          </p:cNvSpPr>
          <p:nvPr>
            <p:ph sz="quarter" idx="15" hasCustomPrompt="1"/>
          </p:nvPr>
        </p:nvSpPr>
        <p:spPr>
          <a:xfrm>
            <a:off x="339828" y="2957666"/>
            <a:ext cx="4157643" cy="3358733"/>
          </a:xfrm>
          <a:prstGeom prst="rect">
            <a:avLst/>
          </a:prstGeom>
        </p:spPr>
        <p:txBody>
          <a:bodyPr rtlCol="0"/>
          <a:lstStyle>
            <a:lvl1pPr marL="0" indent="0">
              <a:lnSpc>
                <a:spcPct val="120000"/>
              </a:lnSpc>
              <a:buNone/>
              <a:defRPr sz="1350">
                <a:solidFill>
                  <a:schemeClr val="bg1"/>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44" name="Рисунок 42">
            <a:extLst>
              <a:ext uri="{FF2B5EF4-FFF2-40B4-BE49-F238E27FC236}">
                <a16:creationId xmlns:a16="http://schemas.microsoft.com/office/drawing/2014/main" xmlns="" id="{32195099-4E20-48F3-8272-F12592AD44FC}"/>
              </a:ext>
            </a:extLst>
          </p:cNvPr>
          <p:cNvSpPr>
            <a:spLocks noGrp="1"/>
          </p:cNvSpPr>
          <p:nvPr>
            <p:ph type="pic" sz="quarter" idx="13" hasCustomPrompt="1"/>
          </p:nvPr>
        </p:nvSpPr>
        <p:spPr>
          <a:xfrm>
            <a:off x="4964906" y="725488"/>
            <a:ext cx="4041368" cy="5519467"/>
          </a:xfrm>
          <a:prstGeom prst="rect">
            <a:avLst/>
          </a:prstGeom>
        </p:spPr>
        <p:txBody>
          <a:bodyPr rtlCol="0"/>
          <a:lstStyle>
            <a:lvl1pPr marL="0" indent="0" algn="ctr">
              <a:buNone/>
              <a:defRPr>
                <a:latin typeface="Calibri" panose="020F0502020204030204" pitchFamily="34" charset="0"/>
              </a:defRPr>
            </a:lvl1pPr>
          </a:lstStyle>
          <a:p>
            <a:pPr rtl="0"/>
            <a:r>
              <a:rPr lang="ru-RU" noProof="0"/>
              <a:t>Вставьте здесь фото</a:t>
            </a:r>
          </a:p>
        </p:txBody>
      </p:sp>
      <p:sp>
        <p:nvSpPr>
          <p:cNvPr id="39" name="Дата 3">
            <a:extLst>
              <a:ext uri="{FF2B5EF4-FFF2-40B4-BE49-F238E27FC236}">
                <a16:creationId xmlns:a16="http://schemas.microsoft.com/office/drawing/2014/main" xmlns="" id="{CFCED92E-6EA8-410D-90AD-DF0B229BF33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0" name="Нижний колонтитул 4">
            <a:extLst>
              <a:ext uri="{FF2B5EF4-FFF2-40B4-BE49-F238E27FC236}">
                <a16:creationId xmlns:a16="http://schemas.microsoft.com/office/drawing/2014/main" xmlns="" id="{FC6D7D3E-FCD8-42CA-A1BB-9112B553057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1" name="Номер слайда 5">
            <a:extLst>
              <a:ext uri="{FF2B5EF4-FFF2-40B4-BE49-F238E27FC236}">
                <a16:creationId xmlns:a16="http://schemas.microsoft.com/office/drawing/2014/main" xmlns="" id="{A49CA3E6-DD23-4395-AE34-560EA1122353}"/>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0475733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46" name="Заголовок 1">
            <a:extLst>
              <a:ext uri="{FF2B5EF4-FFF2-40B4-BE49-F238E27FC236}">
                <a16:creationId xmlns:a16="http://schemas.microsoft.com/office/drawing/2014/main" xmlns="" id="{0B54C968-9162-4E94-9F00-9921A43337D8}"/>
              </a:ext>
            </a:extLst>
          </p:cNvPr>
          <p:cNvSpPr>
            <a:spLocks noGrp="1"/>
          </p:cNvSpPr>
          <p:nvPr>
            <p:ph type="ctrTitle"/>
          </p:nvPr>
        </p:nvSpPr>
        <p:spPr>
          <a:xfrm>
            <a:off x="-7418" y="1"/>
            <a:ext cx="4626137"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rtlCol="0"/>
          <a:lstStyle/>
          <a:p>
            <a:pPr algn="l"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45" name="Рисунок 44">
            <a:extLst>
              <a:ext uri="{FF2B5EF4-FFF2-40B4-BE49-F238E27FC236}">
                <a16:creationId xmlns:a16="http://schemas.microsoft.com/office/drawing/2014/main" xmlns="" id="{BA990E7A-F299-4210-97ED-B2240FAF8D7D}"/>
              </a:ext>
            </a:extLst>
          </p:cNvPr>
          <p:cNvSpPr>
            <a:spLocks noGrp="1"/>
          </p:cNvSpPr>
          <p:nvPr>
            <p:ph type="pic" sz="quarter" idx="10" hasCustomPrompt="1"/>
          </p:nvPr>
        </p:nvSpPr>
        <p:spPr>
          <a:xfrm>
            <a:off x="3493294" y="1"/>
            <a:ext cx="5650706"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rtlCol="0">
            <a:noAutofit/>
          </a:bodyPr>
          <a:lstStyle>
            <a:lvl1pPr marL="0" indent="0" algn="ctr">
              <a:buNone/>
              <a:defRPr>
                <a:solidFill>
                  <a:schemeClr val="tx1"/>
                </a:solidFill>
                <a:latin typeface="Calibri" panose="020F0502020204030204" pitchFamily="34" charset="0"/>
              </a:defRPr>
            </a:lvl1pPr>
          </a:lstStyle>
          <a:p>
            <a:pPr rtl="0"/>
            <a:r>
              <a:rPr lang="ru-RU" noProof="0"/>
              <a:t>Вставьте здесь фото</a:t>
            </a:r>
          </a:p>
        </p:txBody>
      </p:sp>
      <p:sp>
        <p:nvSpPr>
          <p:cNvPr id="36" name="Подзаголовок 2">
            <a:extLst>
              <a:ext uri="{FF2B5EF4-FFF2-40B4-BE49-F238E27FC236}">
                <a16:creationId xmlns:a16="http://schemas.microsoft.com/office/drawing/2014/main" xmlns="" id="{74108930-733F-4442-A067-3D79F6C096BE}"/>
              </a:ext>
            </a:extLst>
          </p:cNvPr>
          <p:cNvSpPr>
            <a:spLocks noGrp="1"/>
          </p:cNvSpPr>
          <p:nvPr>
            <p:ph type="subTitle" idx="1" hasCustomPrompt="1"/>
          </p:nvPr>
        </p:nvSpPr>
        <p:spPr>
          <a:xfrm>
            <a:off x="403057" y="4072045"/>
            <a:ext cx="3425993" cy="1495379"/>
          </a:xfrm>
          <a:prstGeom prst="rect">
            <a:avLst/>
          </a:prstGeom>
        </p:spPr>
        <p:txBody>
          <a:bodyPr rtlCol="0"/>
          <a:lstStyle>
            <a:lvl1pPr marL="0" indent="0" algn="l" rtl="0">
              <a:lnSpc>
                <a:spcPct val="110000"/>
              </a:lnSpc>
              <a:buNone/>
              <a:tabLst>
                <a:tab pos="3514725" algn="l"/>
              </a:tabLst>
              <a:defRPr>
                <a:latin typeface="Calibri" panose="020F0502020204030204" pitchFamily="34" charset="0"/>
              </a:defRPr>
            </a:lvl1pPr>
          </a:lstStyle>
          <a:p>
            <a:pPr algn="l"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Tree>
    <p:extLst>
      <p:ext uri="{BB962C8B-B14F-4D97-AF65-F5344CB8AC3E}">
        <p14:creationId xmlns:p14="http://schemas.microsoft.com/office/powerpoint/2010/main" val="26938786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BA840BD-172F-4ADB-A4C1-EA3FB3A68A67}"/>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D0D03E71-B54E-4A6E-A4F8-B6056182446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12154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DD6F5FA1-46FA-4429-A549-1D06D0D7D981}"/>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971BDD7C-B416-481F-A16C-3B14FBB3132F}"/>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6B10FFBE-9594-45E8-A55B-2C29EC499487}"/>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6A6EAAA1-04E1-4507-BB68-77740F2960C1}"/>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8" name="Объект 37">
            <a:extLst>
              <a:ext uri="{FF2B5EF4-FFF2-40B4-BE49-F238E27FC236}">
                <a16:creationId xmlns:a16="http://schemas.microsoft.com/office/drawing/2014/main" xmlns="" id="{A3DF4F51-7BE0-4413-AE23-64539333639A}"/>
              </a:ext>
            </a:extLst>
          </p:cNvPr>
          <p:cNvSpPr>
            <a:spLocks noGrp="1"/>
          </p:cNvSpPr>
          <p:nvPr>
            <p:ph sz="quarter" idx="13" hasCustomPrompt="1"/>
          </p:nvPr>
        </p:nvSpPr>
        <p:spPr>
          <a:xfrm>
            <a:off x="629841" y="2124075"/>
            <a:ext cx="7884319" cy="3906838"/>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
        <p:nvSpPr>
          <p:cNvPr id="40" name="Дата 3">
            <a:extLst>
              <a:ext uri="{FF2B5EF4-FFF2-40B4-BE49-F238E27FC236}">
                <a16:creationId xmlns:a16="http://schemas.microsoft.com/office/drawing/2014/main" xmlns="" id="{523D1252-F7F4-4FB8-950F-8E4B712E27C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F83A4E74-05AF-4A1F-A4D9-6EF4B285C271}"/>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0E42BF9C-AE51-478A-B770-1FB2E0831E0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3460834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14214285-E69B-44FA-8F37-3B82B332A01D}"/>
              </a:ext>
              <a:ext uri="{C183D7F6-B498-43B3-948B-1728B52AA6E4}">
                <adec:decorative xmlns:adec="http://schemas.microsoft.com/office/drawing/2017/decorative" xmlns="" val="1"/>
              </a:ext>
            </a:extLst>
          </p:cNvPr>
          <p:cNvSpPr/>
          <p:nvPr userDrawn="1"/>
        </p:nvSpPr>
        <p:spPr>
          <a:xfrm>
            <a:off x="0" y="0"/>
            <a:ext cx="9156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48A3C966-52CB-4916-B4BA-FF672A06457C}"/>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CB4C4AFF-B140-4B74-98E9-8E0DBC2D11FF}"/>
              </a:ext>
              <a:ext uri="{C183D7F6-B498-43B3-948B-1728B52AA6E4}">
                <adec:decorative xmlns:adec="http://schemas.microsoft.com/office/drawing/2017/decorative" xmlns="" val="1"/>
              </a:ext>
            </a:extLst>
          </p:cNvPr>
          <p:cNvSpPr/>
          <p:nvPr userDrawn="1"/>
        </p:nvSpPr>
        <p:spPr>
          <a:xfrm rot="18900000">
            <a:off x="4425900" y="-284145"/>
            <a:ext cx="426217"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CE8265C3-9975-474C-9EC6-1865EDA8BC92}"/>
              </a:ext>
              <a:ext uri="{C183D7F6-B498-43B3-948B-1728B52AA6E4}">
                <adec:decorative xmlns:adec="http://schemas.microsoft.com/office/drawing/2017/decorative" xmlns="" val="1"/>
              </a:ext>
            </a:extLst>
          </p:cNvPr>
          <p:cNvGrpSpPr/>
          <p:nvPr userDrawn="1"/>
        </p:nvGrpSpPr>
        <p:grpSpPr>
          <a:xfrm>
            <a:off x="1"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xmlns="" id="{9E5E795C-10D5-4BFA-AFD1-F1128D94FCD0}"/>
              </a:ext>
              <a:ext uri="{C183D7F6-B498-43B3-948B-1728B52AA6E4}">
                <adec:decorative xmlns:adec="http://schemas.microsoft.com/office/drawing/2017/decorative" xmlns="" val="1"/>
              </a:ext>
            </a:extLst>
          </p:cNvPr>
          <p:cNvSpPr/>
          <p:nvPr userDrawn="1"/>
        </p:nvSpPr>
        <p:spPr>
          <a:xfrm>
            <a:off x="149056" y="1839843"/>
            <a:ext cx="8843357"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4CBDD123-7FC3-4DB0-9740-BA9F7A8BF0F9}"/>
              </a:ext>
              <a:ext uri="{C183D7F6-B498-43B3-948B-1728B52AA6E4}">
                <adec:decorative xmlns:adec="http://schemas.microsoft.com/office/drawing/2017/decorative" xmlns="" val="0"/>
              </a:ext>
            </a:extLst>
          </p:cNvPr>
          <p:cNvSpPr>
            <a:spLocks noGrp="1"/>
          </p:cNvSpPr>
          <p:nvPr>
            <p:ph type="title"/>
          </p:nvPr>
        </p:nvSpPr>
        <p:spPr>
          <a:xfrm>
            <a:off x="228603" y="339992"/>
            <a:ext cx="8626607" cy="1499851"/>
          </a:xfrm>
          <a:prstGeom prst="rect">
            <a:avLst/>
          </a:prstGeom>
        </p:spPr>
        <p:txBody>
          <a:bodyPr rtlCol="0" anchor="ctr">
            <a:normAutofit/>
          </a:bodyPr>
          <a:lstStyle>
            <a:lvl1pPr algn="ctr">
              <a:defRPr sz="3300">
                <a:solidFill>
                  <a:schemeClr val="tx1">
                    <a:alpha val="80000"/>
                  </a:schemeClr>
                </a:solidFill>
              </a:defRPr>
            </a:lvl1pPr>
          </a:lstStyle>
          <a:p>
            <a:pPr algn="ctr" rtl="0">
              <a:lnSpc>
                <a:spcPct val="110000"/>
              </a:lnSpc>
            </a:pPr>
            <a:r>
              <a:rPr lang="ru-RU" noProof="0">
                <a:solidFill>
                  <a:schemeClr val="tx2">
                    <a:alpha val="80000"/>
                  </a:schemeClr>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24199D58-7108-494B-8A84-EB5906E2606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38" name="Нижний колонтитул 4">
            <a:extLst>
              <a:ext uri="{FF2B5EF4-FFF2-40B4-BE49-F238E27FC236}">
                <a16:creationId xmlns:a16="http://schemas.microsoft.com/office/drawing/2014/main" xmlns="" id="{3AAF141C-063A-4050-A290-B4B15D7D975F}"/>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39" name="Номер слайда 5">
            <a:extLst>
              <a:ext uri="{FF2B5EF4-FFF2-40B4-BE49-F238E27FC236}">
                <a16:creationId xmlns:a16="http://schemas.microsoft.com/office/drawing/2014/main" xmlns="" id="{A3C23607-1575-4DAD-BCAD-E0DEAE79F25E}"/>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
        <p:nvSpPr>
          <p:cNvPr id="43" name="Объект 37">
            <a:extLst>
              <a:ext uri="{FF2B5EF4-FFF2-40B4-BE49-F238E27FC236}">
                <a16:creationId xmlns:a16="http://schemas.microsoft.com/office/drawing/2014/main" xmlns="" id="{64C5BEB3-C2F1-4083-B518-6A3C5E3D91C4}"/>
              </a:ext>
            </a:extLst>
          </p:cNvPr>
          <p:cNvSpPr>
            <a:spLocks noGrp="1"/>
          </p:cNvSpPr>
          <p:nvPr>
            <p:ph sz="quarter" idx="13" hasCustomPrompt="1"/>
          </p:nvPr>
        </p:nvSpPr>
        <p:spPr>
          <a:xfrm>
            <a:off x="964096" y="2419525"/>
            <a:ext cx="7215807" cy="3334804"/>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42483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21.04.2022</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A0A1C8BA-EE32-4677-A0DB-E8B4A9367ACA}"/>
              </a:ext>
              <a:ext uri="{C183D7F6-B498-43B3-948B-1728B52AA6E4}">
                <adec:decorative xmlns:adec="http://schemas.microsoft.com/office/drawing/2017/decorative" xmlns="" val="1"/>
              </a:ext>
            </a:extLst>
          </p:cNvPr>
          <p:cNvSpPr/>
          <p:nvPr userDrawn="1"/>
        </p:nvSpPr>
        <p:spPr>
          <a:xfrm>
            <a:off x="0" y="0"/>
            <a:ext cx="9144000" cy="6858000"/>
          </a:xfrm>
          <a:prstGeom prst="rect">
            <a:avLst/>
          </a:prstGeom>
          <a:ln w="3848" cap="flat">
            <a:noFill/>
            <a:prstDash val="solid"/>
            <a:miter/>
          </a:ln>
          <a:effectLst/>
        </p:spPr>
        <p:txBody>
          <a:bodyPr rtlCol="0" anchor="ctr"/>
          <a:lstStyle/>
          <a:p>
            <a:endParaRPr lang="ru-RU" sz="1350">
              <a:solidFill>
                <a:prstClr val="black"/>
              </a:solidFill>
              <a:latin typeface="Calibri" panose="020F0502020204030204" pitchFamily="34" charset="0"/>
            </a:endParaRPr>
          </a:p>
        </p:txBody>
      </p:sp>
      <p:sp>
        <p:nvSpPr>
          <p:cNvPr id="44" name="Рисунок 43">
            <a:extLst>
              <a:ext uri="{FF2B5EF4-FFF2-40B4-BE49-F238E27FC236}">
                <a16:creationId xmlns:a16="http://schemas.microsoft.com/office/drawing/2014/main" xmlns="" id="{5579473C-4A97-4174-B0C4-C4B3192B7406}"/>
              </a:ext>
            </a:extLst>
          </p:cNvPr>
          <p:cNvSpPr>
            <a:spLocks noGrp="1"/>
          </p:cNvSpPr>
          <p:nvPr>
            <p:ph type="pic" sz="quarter" idx="13" hasCustomPrompt="1"/>
          </p:nvPr>
        </p:nvSpPr>
        <p:spPr>
          <a:xfrm>
            <a:off x="0" y="0"/>
            <a:ext cx="9144000" cy="6858000"/>
          </a:xfrm>
          <a:prstGeom prst="rect">
            <a:avLst/>
          </a:prstGeom>
        </p:spPr>
        <p:txBody>
          <a:bodyPr rtlCol="0" anchor="ctr"/>
          <a:lstStyle>
            <a:lvl1pPr marL="0" indent="0" algn="ctr">
              <a:buNone/>
              <a:defRPr>
                <a:latin typeface="Calibri" panose="020F0502020204030204" pitchFamily="34" charset="0"/>
              </a:defRPr>
            </a:lvl1pPr>
          </a:lstStyle>
          <a:p>
            <a:pPr rtl="0"/>
            <a:r>
              <a:rPr lang="ru-RU" noProof="0"/>
              <a:t>Вставьте здесь фото</a:t>
            </a:r>
          </a:p>
        </p:txBody>
      </p:sp>
      <p:sp>
        <p:nvSpPr>
          <p:cNvPr id="35" name="Заголовок 1">
            <a:extLst>
              <a:ext uri="{FF2B5EF4-FFF2-40B4-BE49-F238E27FC236}">
                <a16:creationId xmlns:a16="http://schemas.microsoft.com/office/drawing/2014/main" xmlns="" id="{31A29B09-9725-4A06-8144-D0350E24878C}"/>
              </a:ext>
            </a:extLst>
          </p:cNvPr>
          <p:cNvSpPr>
            <a:spLocks noGrp="1"/>
          </p:cNvSpPr>
          <p:nvPr>
            <p:ph type="ctrTitle"/>
          </p:nvPr>
        </p:nvSpPr>
        <p:spPr>
          <a:xfrm>
            <a:off x="9144" y="-1"/>
            <a:ext cx="9125712"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rtlCol="0"/>
          <a:lstStyle>
            <a:lvl1pPr algn="l">
              <a:defRPr sz="3300" baseline="0">
                <a:effectLst>
                  <a:outerShdw blurRad="50800" dist="38100" dir="2700000" algn="tl" rotWithShape="0">
                    <a:prstClr val="black">
                      <a:alpha val="40000"/>
                    </a:prstClr>
                  </a:outerShdw>
                </a:effectLst>
              </a:defRPr>
            </a:lvl1pPr>
          </a:lstStyle>
          <a:p>
            <a:pPr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36" name="Подзаголовок 2">
            <a:extLst>
              <a:ext uri="{FF2B5EF4-FFF2-40B4-BE49-F238E27FC236}">
                <a16:creationId xmlns:a16="http://schemas.microsoft.com/office/drawing/2014/main" xmlns="" id="{0BC153F2-4F90-4C1D-9840-7ED0BE6CC071}"/>
              </a:ext>
            </a:extLst>
          </p:cNvPr>
          <p:cNvSpPr>
            <a:spLocks noGrp="1"/>
          </p:cNvSpPr>
          <p:nvPr>
            <p:ph type="subTitle" idx="1" hasCustomPrompt="1"/>
          </p:nvPr>
        </p:nvSpPr>
        <p:spPr>
          <a:xfrm>
            <a:off x="1178719" y="2057401"/>
            <a:ext cx="6858000" cy="697889"/>
          </a:xfrm>
          <a:prstGeom prst="rect">
            <a:avLst/>
          </a:prstGeom>
        </p:spPr>
        <p:txBody>
          <a:bodyPr rtlCol="0"/>
          <a:lstStyle>
            <a:lvl1pPr marL="0" indent="0" rtl="0">
              <a:lnSpc>
                <a:spcPct val="110000"/>
              </a:lnSpc>
              <a:buNone/>
              <a:tabLst>
                <a:tab pos="3514725" algn="l"/>
              </a:tabLst>
              <a:defRPr sz="2400">
                <a:effectLst>
                  <a:outerShdw blurRad="50800" dist="38100" dir="2700000" algn="tl" rotWithShape="0">
                    <a:prstClr val="black">
                      <a:alpha val="40000"/>
                    </a:prstClr>
                  </a:outerShdw>
                </a:effectLst>
                <a:latin typeface="Calibri" panose="020F0502020204030204" pitchFamily="34" charset="0"/>
              </a:defRPr>
            </a:lvl1pPr>
          </a:lstStyle>
          <a:p>
            <a:pPr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
        <p:nvSpPr>
          <p:cNvPr id="40" name="Дата 3">
            <a:extLst>
              <a:ext uri="{FF2B5EF4-FFF2-40B4-BE49-F238E27FC236}">
                <a16:creationId xmlns:a16="http://schemas.microsoft.com/office/drawing/2014/main" xmlns="" id="{16DF808F-D351-410D-9F2D-398F16508341}"/>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1" name="Нижний колонтитул 4">
            <a:extLst>
              <a:ext uri="{FF2B5EF4-FFF2-40B4-BE49-F238E27FC236}">
                <a16:creationId xmlns:a16="http://schemas.microsoft.com/office/drawing/2014/main" xmlns="" id="{5CBDF859-0E53-403F-BDF5-D2ACFDE0F0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42" name="Номер слайда 5">
            <a:extLst>
              <a:ext uri="{FF2B5EF4-FFF2-40B4-BE49-F238E27FC236}">
                <a16:creationId xmlns:a16="http://schemas.microsoft.com/office/drawing/2014/main" xmlns="" id="{6C783243-E8EE-43A9-8751-47F28258C851}"/>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6740222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CF8AECF-5A92-463B-BA47-0FCC18460F23}"/>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93EE04FB-7154-40A4-B450-6D374EEA1D49}"/>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9CC78B40-9FD9-446A-B45F-300105F793C2}"/>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530379A0-5C8C-401F-999E-853BBE819ED7}"/>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8950255A-61D7-40B8-81A8-E5551BC999C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38904292-78D1-42CD-8EC5-4992803B9A1E}"/>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0" name="Дата 3">
            <a:extLst>
              <a:ext uri="{FF2B5EF4-FFF2-40B4-BE49-F238E27FC236}">
                <a16:creationId xmlns:a16="http://schemas.microsoft.com/office/drawing/2014/main" xmlns="" id="{0B283B3A-087C-457E-A2AA-C7F855A8F10F}"/>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1" name="Нижний колонтитул 4">
            <a:extLst>
              <a:ext uri="{FF2B5EF4-FFF2-40B4-BE49-F238E27FC236}">
                <a16:creationId xmlns:a16="http://schemas.microsoft.com/office/drawing/2014/main" xmlns="" id="{B407BCF8-1966-4465-AC77-708642E4FEDC}"/>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2" name="Номер слайда 5">
            <a:extLst>
              <a:ext uri="{FF2B5EF4-FFF2-40B4-BE49-F238E27FC236}">
                <a16:creationId xmlns:a16="http://schemas.microsoft.com/office/drawing/2014/main" xmlns="" id="{771AF851-D6F8-47DF-80DA-62CC552687E0}"/>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4" name="Объект 37">
            <a:extLst>
              <a:ext uri="{FF2B5EF4-FFF2-40B4-BE49-F238E27FC236}">
                <a16:creationId xmlns:a16="http://schemas.microsoft.com/office/drawing/2014/main" xmlns="" id="{8814F959-09CC-4946-86C4-CFAD4C2BF452}"/>
              </a:ext>
            </a:extLst>
          </p:cNvPr>
          <p:cNvSpPr>
            <a:spLocks noGrp="1"/>
          </p:cNvSpPr>
          <p:nvPr>
            <p:ph sz="quarter" idx="13" hasCustomPrompt="1"/>
          </p:nvPr>
        </p:nvSpPr>
        <p:spPr>
          <a:xfrm>
            <a:off x="301381" y="170452"/>
            <a:ext cx="8555612" cy="4184701"/>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21824833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EE436F9-C1F1-473C-97B1-34B3AC1620B8}"/>
              </a:ext>
              <a:ext uri="{C183D7F6-B498-43B3-948B-1728B52AA6E4}">
                <adec:decorative xmlns:adec="http://schemas.microsoft.com/office/drawing/2017/decorative" xmlns="" val="1"/>
              </a:ext>
            </a:extLst>
          </p:cNvPr>
          <p:cNvSpPr/>
          <p:nvPr userDrawn="1"/>
        </p:nvSpPr>
        <p:spPr>
          <a:xfrm>
            <a:off x="0" y="0"/>
            <a:ext cx="915646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664B0B3C-4A91-4D0C-941E-B7D2E36CF7E6}"/>
              </a:ext>
              <a:ext uri="{C183D7F6-B498-43B3-948B-1728B52AA6E4}">
                <adec:decorative xmlns:adec="http://schemas.microsoft.com/office/drawing/2017/decorative" xmlns="" val="1"/>
              </a:ext>
            </a:extLst>
          </p:cNvPr>
          <p:cNvSpPr/>
          <p:nvPr userDrawn="1"/>
        </p:nvSpPr>
        <p:spPr>
          <a:xfrm>
            <a:off x="0" y="-2"/>
            <a:ext cx="91564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D7F6BD6-AD9B-40A8-8631-93927B6028B3}"/>
              </a:ext>
              <a:ext uri="{C183D7F6-B498-43B3-948B-1728B52AA6E4}">
                <adec:decorative xmlns:adec="http://schemas.microsoft.com/office/drawing/2017/decorative" xmlns="" val="1"/>
              </a:ext>
            </a:extLst>
          </p:cNvPr>
          <p:cNvSpPr/>
          <p:nvPr userDrawn="1"/>
        </p:nvSpPr>
        <p:spPr>
          <a:xfrm rot="13500000">
            <a:off x="-284145" y="5245242"/>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 name="Группа 4">
            <a:extLst>
              <a:ext uri="{FF2B5EF4-FFF2-40B4-BE49-F238E27FC236}">
                <a16:creationId xmlns:a16="http://schemas.microsoft.com/office/drawing/2014/main" xmlns="" id="{00A7304B-809F-421E-B3C1-960A6CD5531D}"/>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6" name="Прямая соединительная линия 5">
              <a:extLst>
                <a:ext uri="{FF2B5EF4-FFF2-40B4-BE49-F238E27FC236}">
                  <a16:creationId xmlns:a16="http://schemas.microsoft.com/office/drawing/2014/main" xmlns=""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Блок-схема: Документ 8">
            <a:extLst>
              <a:ext uri="{FF2B5EF4-FFF2-40B4-BE49-F238E27FC236}">
                <a16:creationId xmlns:a16="http://schemas.microsoft.com/office/drawing/2014/main" xmlns="" id="{2AAB6B79-0E9F-4797-8DFA-9A437017F140}"/>
              </a:ext>
              <a:ext uri="{C183D7F6-B498-43B3-948B-1728B52AA6E4}">
                <adec:decorative xmlns:adec="http://schemas.microsoft.com/office/drawing/2017/decorative" xmlns="" val="1"/>
              </a:ext>
            </a:extLst>
          </p:cNvPr>
          <p:cNvSpPr/>
          <p:nvPr userDrawn="1"/>
        </p:nvSpPr>
        <p:spPr>
          <a:xfrm>
            <a:off x="-4660" y="-31894"/>
            <a:ext cx="9161120"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6" name="Заголовок 1">
            <a:extLst>
              <a:ext uri="{FF2B5EF4-FFF2-40B4-BE49-F238E27FC236}">
                <a16:creationId xmlns:a16="http://schemas.microsoft.com/office/drawing/2014/main" xmlns="" id="{98F8DC0C-B421-4039-8482-5135B165999D}"/>
              </a:ext>
            </a:extLst>
          </p:cNvPr>
          <p:cNvSpPr>
            <a:spLocks noGrp="1"/>
          </p:cNvSpPr>
          <p:nvPr>
            <p:ph type="title"/>
          </p:nvPr>
        </p:nvSpPr>
        <p:spPr>
          <a:xfrm>
            <a:off x="342900" y="4657857"/>
            <a:ext cx="8058140" cy="1589223"/>
          </a:xfrm>
          <a:prstGeom prst="rect">
            <a:avLst/>
          </a:prstGeom>
        </p:spPr>
        <p:txBody>
          <a:bodyPr rtlCol="0" anchor="ctr">
            <a:normAutofit/>
          </a:bodyPr>
          <a:lstStyle>
            <a:lvl1pPr>
              <a:defRPr sz="3300"/>
            </a:lvl1p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37" name="Дата 3">
            <a:extLst>
              <a:ext uri="{FF2B5EF4-FFF2-40B4-BE49-F238E27FC236}">
                <a16:creationId xmlns:a16="http://schemas.microsoft.com/office/drawing/2014/main" xmlns="" id="{00C6B4A2-DB23-481A-87BC-CFF3992EA686}"/>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38" name="Нижний колонтитул 4">
            <a:extLst>
              <a:ext uri="{FF2B5EF4-FFF2-40B4-BE49-F238E27FC236}">
                <a16:creationId xmlns:a16="http://schemas.microsoft.com/office/drawing/2014/main" xmlns="" id="{209EAA56-735E-4FAE-88DA-398D6B3EEFC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39" name="Номер слайда 5">
            <a:extLst>
              <a:ext uri="{FF2B5EF4-FFF2-40B4-BE49-F238E27FC236}">
                <a16:creationId xmlns:a16="http://schemas.microsoft.com/office/drawing/2014/main" xmlns="" id="{AF69C6C1-6449-4CEB-BD22-FA54483121CD}"/>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
        <p:nvSpPr>
          <p:cNvPr id="41" name="Объект 37">
            <a:extLst>
              <a:ext uri="{FF2B5EF4-FFF2-40B4-BE49-F238E27FC236}">
                <a16:creationId xmlns:a16="http://schemas.microsoft.com/office/drawing/2014/main" xmlns="" id="{E3F944C7-0E33-4C9B-9544-26D03DD5ECE8}"/>
              </a:ext>
            </a:extLst>
          </p:cNvPr>
          <p:cNvSpPr>
            <a:spLocks noGrp="1"/>
          </p:cNvSpPr>
          <p:nvPr>
            <p:ph sz="quarter" idx="13" hasCustomPrompt="1"/>
          </p:nvPr>
        </p:nvSpPr>
        <p:spPr>
          <a:xfrm>
            <a:off x="387227" y="243154"/>
            <a:ext cx="8367417" cy="3776486"/>
          </a:xfrm>
          <a:prstGeom prst="rect">
            <a:avLst/>
          </a:prstGeom>
        </p:spPr>
        <p:txBody>
          <a:bodyPr rtlCol="0"/>
          <a:lstStyle>
            <a:lvl1pPr marL="0" indent="0">
              <a:buNone/>
              <a:defRPr sz="1500">
                <a:solidFill>
                  <a:schemeClr val="tx1"/>
                </a:solidFill>
                <a:latin typeface="Calibri" panose="020F0502020204030204" pitchFamily="34" charset="0"/>
              </a:defRPr>
            </a:lvl1pPr>
            <a:lvl2pPr marL="0" indent="0">
              <a:buNone/>
              <a:defRPr sz="1350">
                <a:solidFill>
                  <a:schemeClr val="tx1"/>
                </a:solidFill>
              </a:defRPr>
            </a:lvl2pPr>
            <a:lvl3pPr marL="0" indent="0">
              <a:buNone/>
              <a:defRPr sz="1200">
                <a:solidFill>
                  <a:schemeClr val="tx1"/>
                </a:solidFill>
              </a:defRPr>
            </a:lvl3pPr>
            <a:lvl4pPr marL="0" indent="0">
              <a:buNone/>
              <a:defRPr sz="1050">
                <a:solidFill>
                  <a:schemeClr val="tx1"/>
                </a:solidFill>
              </a:defRPr>
            </a:lvl4pPr>
            <a:lvl5pPr marL="0" indent="0">
              <a:buNone/>
              <a:defRPr sz="1050">
                <a:solidFill>
                  <a:schemeClr val="tx1"/>
                </a:solidFill>
              </a:defRPr>
            </a:lvl5pPr>
          </a:lstStyle>
          <a:p>
            <a:pPr lvl="0" rtl="0"/>
            <a:r>
              <a:rPr lang="ru-RU" noProof="0"/>
              <a:t>Щелкните, чтобы добавить содержимое</a:t>
            </a:r>
          </a:p>
        </p:txBody>
      </p:sp>
    </p:spTree>
    <p:extLst>
      <p:ext uri="{BB962C8B-B14F-4D97-AF65-F5344CB8AC3E}">
        <p14:creationId xmlns:p14="http://schemas.microsoft.com/office/powerpoint/2010/main" val="33594161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spTree>
      <p:nvGrpSpPr>
        <p:cNvPr id="1" name=""/>
        <p:cNvGrpSpPr/>
        <p:nvPr/>
      </p:nvGrpSpPr>
      <p:grpSpPr>
        <a:xfrm>
          <a:off x="0" y="0"/>
          <a:ext cx="0" cy="0"/>
          <a:chOff x="0" y="0"/>
          <a:chExt cx="0" cy="0"/>
        </a:xfrm>
      </p:grpSpPr>
      <p:sp useBgFill="1">
        <p:nvSpPr>
          <p:cNvPr id="42" name="Прямоугольник 41">
            <a:extLst>
              <a:ext uri="{FF2B5EF4-FFF2-40B4-BE49-F238E27FC236}">
                <a16:creationId xmlns:a16="http://schemas.microsoft.com/office/drawing/2014/main" xmlns="" id="{6F70B09C-1A53-4C73-9FD8-708C7D95829B}"/>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90" name="Группа 89">
            <a:extLst>
              <a:ext uri="{FF2B5EF4-FFF2-40B4-BE49-F238E27FC236}">
                <a16:creationId xmlns:a16="http://schemas.microsoft.com/office/drawing/2014/main" xmlns="" id="{D14DE831-4B4E-4AF3-B187-9206DACDB7CA}"/>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91" name="Прямая соединительная линия 90">
              <a:extLst>
                <a:ext uri="{FF2B5EF4-FFF2-40B4-BE49-F238E27FC236}">
                  <a16:creationId xmlns:a16="http://schemas.microsoft.com/office/drawing/2014/main" xmlns=""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a16="http://schemas.microsoft.com/office/drawing/2014/main" xmlns=""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a16="http://schemas.microsoft.com/office/drawing/2014/main" xmlns=""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xmlns=""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Прямоугольник 1">
            <a:extLst>
              <a:ext uri="{FF2B5EF4-FFF2-40B4-BE49-F238E27FC236}">
                <a16:creationId xmlns:a16="http://schemas.microsoft.com/office/drawing/2014/main" xmlns="" id="{600C71E3-446B-4C21-B7C7-B8872FBB5C2C}"/>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77" name="Прямоугольный треугольник 76">
            <a:extLst>
              <a:ext uri="{FF2B5EF4-FFF2-40B4-BE49-F238E27FC236}">
                <a16:creationId xmlns:a16="http://schemas.microsoft.com/office/drawing/2014/main" xmlns="" id="{4E3D1D5C-A81E-44CF-B721-6FBE69359930}"/>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Заголовок 2">
            <a:extLst>
              <a:ext uri="{FF2B5EF4-FFF2-40B4-BE49-F238E27FC236}">
                <a16:creationId xmlns:a16="http://schemas.microsoft.com/office/drawing/2014/main" xmlns="" id="{285F7FBB-B77A-47E6-9B07-5B0A0E9B589A}"/>
              </a:ext>
            </a:extLst>
          </p:cNvPr>
          <p:cNvSpPr>
            <a:spLocks noGrp="1"/>
          </p:cNvSpPr>
          <p:nvPr>
            <p:ph type="title" hasCustomPrompt="1"/>
          </p:nvPr>
        </p:nvSpPr>
        <p:spPr>
          <a:xfrm>
            <a:off x="575861" y="456532"/>
            <a:ext cx="7992279" cy="1126426"/>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82" name="Текст 81">
            <a:extLst>
              <a:ext uri="{FF2B5EF4-FFF2-40B4-BE49-F238E27FC236}">
                <a16:creationId xmlns:a16="http://schemas.microsoft.com/office/drawing/2014/main" xmlns="" id="{8D29AE11-25A6-4A91-94C1-6A26AB6CA3FB}"/>
              </a:ext>
            </a:extLst>
          </p:cNvPr>
          <p:cNvSpPr>
            <a:spLocks noGrp="1"/>
          </p:cNvSpPr>
          <p:nvPr>
            <p:ph type="body" sz="quarter" idx="13" hasCustomPrompt="1"/>
          </p:nvPr>
        </p:nvSpPr>
        <p:spPr>
          <a:xfrm>
            <a:off x="523043"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5" name="Текст 84">
            <a:extLst>
              <a:ext uri="{FF2B5EF4-FFF2-40B4-BE49-F238E27FC236}">
                <a16:creationId xmlns:a16="http://schemas.microsoft.com/office/drawing/2014/main" xmlns="" id="{8BC29F00-8301-4CEE-BA06-1D534F497092}"/>
              </a:ext>
            </a:extLst>
          </p:cNvPr>
          <p:cNvSpPr>
            <a:spLocks noGrp="1"/>
          </p:cNvSpPr>
          <p:nvPr>
            <p:ph type="body" sz="quarter" idx="15" hasCustomPrompt="1"/>
          </p:nvPr>
        </p:nvSpPr>
        <p:spPr>
          <a:xfrm>
            <a:off x="522685"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3" name="Текст 81">
            <a:extLst>
              <a:ext uri="{FF2B5EF4-FFF2-40B4-BE49-F238E27FC236}">
                <a16:creationId xmlns:a16="http://schemas.microsoft.com/office/drawing/2014/main" xmlns="" id="{348078F7-442A-4846-A477-54C056EEA031}"/>
              </a:ext>
            </a:extLst>
          </p:cNvPr>
          <p:cNvSpPr>
            <a:spLocks noGrp="1"/>
          </p:cNvSpPr>
          <p:nvPr>
            <p:ph type="body" sz="quarter" idx="14" hasCustomPrompt="1"/>
          </p:nvPr>
        </p:nvSpPr>
        <p:spPr>
          <a:xfrm>
            <a:off x="4641867" y="1816398"/>
            <a:ext cx="3873103"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86" name="Текст 84">
            <a:extLst>
              <a:ext uri="{FF2B5EF4-FFF2-40B4-BE49-F238E27FC236}">
                <a16:creationId xmlns:a16="http://schemas.microsoft.com/office/drawing/2014/main" xmlns="" id="{20846AFB-4D65-421E-BDFC-A127A1D58881}"/>
              </a:ext>
            </a:extLst>
          </p:cNvPr>
          <p:cNvSpPr>
            <a:spLocks noGrp="1"/>
          </p:cNvSpPr>
          <p:nvPr>
            <p:ph type="body" sz="quarter" idx="16" hasCustomPrompt="1"/>
          </p:nvPr>
        </p:nvSpPr>
        <p:spPr>
          <a:xfrm>
            <a:off x="4641867" y="2597977"/>
            <a:ext cx="3873103" cy="3119437"/>
          </a:xfrm>
          <a:prstGeom prst="rect">
            <a:avLst/>
          </a:prstGeom>
        </p:spPr>
        <p:txBody>
          <a:bodyPr rtlCol="0"/>
          <a:lstStyle>
            <a:lvl1pPr marL="342900" indent="-342900">
              <a:lnSpc>
                <a:spcPct val="100000"/>
              </a:lnSpc>
              <a:buClrTx/>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87" name="Дата 3">
            <a:extLst>
              <a:ext uri="{FF2B5EF4-FFF2-40B4-BE49-F238E27FC236}">
                <a16:creationId xmlns:a16="http://schemas.microsoft.com/office/drawing/2014/main" xmlns="" id="{4E14FBED-7310-4E87-BFA7-050A91D10F1A}"/>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88" name="Нижний колонтитул 4">
            <a:extLst>
              <a:ext uri="{FF2B5EF4-FFF2-40B4-BE49-F238E27FC236}">
                <a16:creationId xmlns:a16="http://schemas.microsoft.com/office/drawing/2014/main" xmlns="" id="{9D4E6D47-8B2E-4566-8B9E-294FAA0E60EB}"/>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89" name="Номер слайда 5">
            <a:extLst>
              <a:ext uri="{FF2B5EF4-FFF2-40B4-BE49-F238E27FC236}">
                <a16:creationId xmlns:a16="http://schemas.microsoft.com/office/drawing/2014/main" xmlns="" id="{100CAC88-3775-4C14-ABE2-A6DBB5137F52}"/>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3591716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useBgFill="1">
        <p:nvSpPr>
          <p:cNvPr id="86" name="Прямоугольник 85">
            <a:extLst>
              <a:ext uri="{FF2B5EF4-FFF2-40B4-BE49-F238E27FC236}">
                <a16:creationId xmlns:a16="http://schemas.microsoft.com/office/drawing/2014/main" xmlns="" id="{91CF620B-CA95-44EA-ABB7-3C0D72771DB4}"/>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17" name="Прямоугольник 116">
            <a:extLst>
              <a:ext uri="{FF2B5EF4-FFF2-40B4-BE49-F238E27FC236}">
                <a16:creationId xmlns:a16="http://schemas.microsoft.com/office/drawing/2014/main" xmlns="" id="{25C8A854-6AD5-4EA8-ADB0-B4224410C3A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87" name="Группа 86">
            <a:extLst>
              <a:ext uri="{FF2B5EF4-FFF2-40B4-BE49-F238E27FC236}">
                <a16:creationId xmlns:a16="http://schemas.microsoft.com/office/drawing/2014/main" xmlns="" id="{3A155F89-2CC8-4507-9CAF-52B9C04F1C09}"/>
              </a:ext>
              <a:ext uri="{C183D7F6-B498-43B3-948B-1728B52AA6E4}">
                <adec:decorative xmlns:adec="http://schemas.microsoft.com/office/drawing/2017/decorative" xmlns="" val="1"/>
              </a:ext>
            </a:extLst>
          </p:cNvPr>
          <p:cNvGrpSpPr/>
          <p:nvPr userDrawn="1"/>
        </p:nvGrpSpPr>
        <p:grpSpPr>
          <a:xfrm>
            <a:off x="13136" y="-1"/>
            <a:ext cx="9161120" cy="6858000"/>
            <a:chOff x="-6214" y="-1"/>
            <a:chExt cx="12214827" cy="6858000"/>
          </a:xfrm>
        </p:grpSpPr>
        <p:cxnSp>
          <p:nvCxnSpPr>
            <p:cNvPr id="88" name="Прямая соединительная линия 87">
              <a:extLst>
                <a:ext uri="{FF2B5EF4-FFF2-40B4-BE49-F238E27FC236}">
                  <a16:creationId xmlns:a16="http://schemas.microsoft.com/office/drawing/2014/main" xmlns=""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a16="http://schemas.microsoft.com/office/drawing/2014/main" xmlns=""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xmlns=""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xmlns=""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xmlns=""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xmlns=""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a16="http://schemas.microsoft.com/office/drawing/2014/main" xmlns=""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xmlns=""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xmlns=""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a16="http://schemas.microsoft.com/office/drawing/2014/main" xmlns=""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a16="http://schemas.microsoft.com/office/drawing/2014/main" xmlns=""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xmlns=""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xmlns=""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xmlns=""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xmlns=""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a:extLst>
                <a:ext uri="{FF2B5EF4-FFF2-40B4-BE49-F238E27FC236}">
                  <a16:creationId xmlns:a16="http://schemas.microsoft.com/office/drawing/2014/main" xmlns=""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xmlns=""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xmlns=""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xmlns=""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a:extLst>
                <a:ext uri="{FF2B5EF4-FFF2-40B4-BE49-F238E27FC236}">
                  <a16:creationId xmlns:a16="http://schemas.microsoft.com/office/drawing/2014/main" xmlns=""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a16="http://schemas.microsoft.com/office/drawing/2014/main" xmlns=""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a16="http://schemas.microsoft.com/office/drawing/2014/main" xmlns=""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Прямоугольник 45">
            <a:extLst>
              <a:ext uri="{FF2B5EF4-FFF2-40B4-BE49-F238E27FC236}">
                <a16:creationId xmlns:a16="http://schemas.microsoft.com/office/drawing/2014/main" xmlns="" id="{CC3AD463-404C-4576-AC21-F2558295325E}"/>
              </a:ext>
              <a:ext uri="{C183D7F6-B498-43B3-948B-1728B52AA6E4}">
                <adec:decorative xmlns:adec="http://schemas.microsoft.com/office/drawing/2017/decorative" xmlns="" val="1"/>
              </a:ext>
            </a:extLst>
          </p:cNvPr>
          <p:cNvSpPr/>
          <p:nvPr userDrawn="1"/>
        </p:nvSpPr>
        <p:spPr>
          <a:xfrm>
            <a:off x="0" y="-1"/>
            <a:ext cx="9144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120" name="Прямоугольный треугольник 119">
            <a:extLst>
              <a:ext uri="{FF2B5EF4-FFF2-40B4-BE49-F238E27FC236}">
                <a16:creationId xmlns:a16="http://schemas.microsoft.com/office/drawing/2014/main" xmlns="" id="{2A73DFF6-076E-4BBC-9CDB-E1B24D9B6C48}"/>
              </a:ext>
              <a:ext uri="{C183D7F6-B498-43B3-948B-1728B52AA6E4}">
                <adec:decorative xmlns:adec="http://schemas.microsoft.com/office/drawing/2017/decorative" xmlns="" val="1"/>
              </a:ext>
            </a:extLst>
          </p:cNvPr>
          <p:cNvSpPr/>
          <p:nvPr userDrawn="1"/>
        </p:nvSpPr>
        <p:spPr>
          <a:xfrm rot="18900000">
            <a:off x="4428759" y="-284145"/>
            <a:ext cx="426217"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2" name="Заголовок 1">
            <a:extLst>
              <a:ext uri="{FF2B5EF4-FFF2-40B4-BE49-F238E27FC236}">
                <a16:creationId xmlns:a16="http://schemas.microsoft.com/office/drawing/2014/main" xmlns="" id="{C9DE89C6-E571-4739-8BA7-D97BDCD1D16D}"/>
              </a:ext>
            </a:extLst>
          </p:cNvPr>
          <p:cNvSpPr>
            <a:spLocks noGrp="1"/>
          </p:cNvSpPr>
          <p:nvPr>
            <p:ph type="title" hasCustomPrompt="1"/>
          </p:nvPr>
        </p:nvSpPr>
        <p:spPr>
          <a:xfrm>
            <a:off x="1075701" y="441042"/>
            <a:ext cx="6992598" cy="1162258"/>
          </a:xfrm>
          <a:prstGeom prst="rect">
            <a:avLst/>
          </a:prstGeom>
        </p:spPr>
        <p:txBody>
          <a:bodyPr rtlCol="0" anchor="ctr"/>
          <a:lstStyle>
            <a:lvl1pPr algn="ctr">
              <a:defRPr>
                <a:solidFill>
                  <a:schemeClr val="tx2"/>
                </a:solidFill>
              </a:defRPr>
            </a:lvl1pPr>
          </a:lstStyle>
          <a:p>
            <a:pPr rtl="0"/>
            <a:r>
              <a:rPr lang="ru-RU" noProof="0"/>
              <a:t>Заголовок слайда</a:t>
            </a:r>
          </a:p>
        </p:txBody>
      </p:sp>
      <p:sp>
        <p:nvSpPr>
          <p:cNvPr id="121" name="Текст 81">
            <a:extLst>
              <a:ext uri="{FF2B5EF4-FFF2-40B4-BE49-F238E27FC236}">
                <a16:creationId xmlns:a16="http://schemas.microsoft.com/office/drawing/2014/main" xmlns="" id="{24221B82-BDC2-43E4-9DC3-109392FCBFAA}"/>
              </a:ext>
            </a:extLst>
          </p:cNvPr>
          <p:cNvSpPr>
            <a:spLocks noGrp="1"/>
          </p:cNvSpPr>
          <p:nvPr>
            <p:ph type="body" sz="quarter" idx="13" hasCustomPrompt="1"/>
          </p:nvPr>
        </p:nvSpPr>
        <p:spPr>
          <a:xfrm>
            <a:off x="239818" y="1816398"/>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23" name="Текст 84">
            <a:extLst>
              <a:ext uri="{FF2B5EF4-FFF2-40B4-BE49-F238E27FC236}">
                <a16:creationId xmlns:a16="http://schemas.microsoft.com/office/drawing/2014/main" xmlns="" id="{F064B050-C9E2-4CBD-8063-8F72369DEA27}"/>
              </a:ext>
            </a:extLst>
          </p:cNvPr>
          <p:cNvSpPr>
            <a:spLocks noGrp="1"/>
          </p:cNvSpPr>
          <p:nvPr>
            <p:ph type="body" sz="quarter" idx="15" hasCustomPrompt="1"/>
          </p:nvPr>
        </p:nvSpPr>
        <p:spPr>
          <a:xfrm>
            <a:off x="239460" y="2595914"/>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2" name="Текст 81">
            <a:extLst>
              <a:ext uri="{FF2B5EF4-FFF2-40B4-BE49-F238E27FC236}">
                <a16:creationId xmlns:a16="http://schemas.microsoft.com/office/drawing/2014/main" xmlns="" id="{AB4DD233-B719-42EE-AE0F-930CABD5AA94}"/>
              </a:ext>
            </a:extLst>
          </p:cNvPr>
          <p:cNvSpPr>
            <a:spLocks noGrp="1"/>
          </p:cNvSpPr>
          <p:nvPr>
            <p:ph type="body" sz="quarter" idx="16" hasCustomPrompt="1"/>
          </p:nvPr>
        </p:nvSpPr>
        <p:spPr>
          <a:xfrm>
            <a:off x="3188954" y="182294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3" name="Текст 84">
            <a:extLst>
              <a:ext uri="{FF2B5EF4-FFF2-40B4-BE49-F238E27FC236}">
                <a16:creationId xmlns:a16="http://schemas.microsoft.com/office/drawing/2014/main" xmlns="" id="{E2F4A9D6-F113-40C1-B3C8-A9BDB2877263}"/>
              </a:ext>
            </a:extLst>
          </p:cNvPr>
          <p:cNvSpPr>
            <a:spLocks noGrp="1"/>
          </p:cNvSpPr>
          <p:nvPr>
            <p:ph type="body" sz="quarter" idx="17" hasCustomPrompt="1"/>
          </p:nvPr>
        </p:nvSpPr>
        <p:spPr>
          <a:xfrm>
            <a:off x="3188596" y="260245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34" name="Текст 81">
            <a:extLst>
              <a:ext uri="{FF2B5EF4-FFF2-40B4-BE49-F238E27FC236}">
                <a16:creationId xmlns:a16="http://schemas.microsoft.com/office/drawing/2014/main" xmlns="" id="{B5E6D4D3-9E8F-4D92-B05A-7E9BBD75948A}"/>
              </a:ext>
            </a:extLst>
          </p:cNvPr>
          <p:cNvSpPr>
            <a:spLocks noGrp="1"/>
          </p:cNvSpPr>
          <p:nvPr>
            <p:ph type="body" sz="quarter" idx="18" hasCustomPrompt="1"/>
          </p:nvPr>
        </p:nvSpPr>
        <p:spPr>
          <a:xfrm>
            <a:off x="6137732" y="1822661"/>
            <a:ext cx="2746018" cy="772972"/>
          </a:xfrm>
          <a:prstGeom prst="rect">
            <a:avLst/>
          </a:prstGeom>
        </p:spPr>
        <p:txBody>
          <a:bodyPr rtlCol="0"/>
          <a:lstStyle>
            <a:lvl1pPr marL="0" indent="0">
              <a:buNone/>
              <a:defRPr b="1">
                <a:solidFill>
                  <a:schemeClr val="accent5"/>
                </a:solidFill>
                <a:latin typeface="+mj-lt"/>
              </a:defRPr>
            </a:lvl1pPr>
          </a:lstStyle>
          <a:p>
            <a:pPr lvl="0" rtl="0"/>
            <a:r>
              <a:rPr lang="ru-RU" noProof="0"/>
              <a:t>Вставьте подзаголовок</a:t>
            </a:r>
          </a:p>
        </p:txBody>
      </p:sp>
      <p:sp>
        <p:nvSpPr>
          <p:cNvPr id="135" name="Текст 84">
            <a:extLst>
              <a:ext uri="{FF2B5EF4-FFF2-40B4-BE49-F238E27FC236}">
                <a16:creationId xmlns:a16="http://schemas.microsoft.com/office/drawing/2014/main" xmlns="" id="{9C80C61E-A8B2-4011-AE18-0294FFF88909}"/>
              </a:ext>
            </a:extLst>
          </p:cNvPr>
          <p:cNvSpPr>
            <a:spLocks noGrp="1"/>
          </p:cNvSpPr>
          <p:nvPr>
            <p:ph type="body" sz="quarter" idx="19" hasCustomPrompt="1"/>
          </p:nvPr>
        </p:nvSpPr>
        <p:spPr>
          <a:xfrm>
            <a:off x="6137374" y="2602177"/>
            <a:ext cx="2746018" cy="3119437"/>
          </a:xfrm>
          <a:prstGeom prst="rect">
            <a:avLst/>
          </a:prstGeom>
        </p:spPr>
        <p:txBody>
          <a:bodyPr rtlCol="0"/>
          <a:lstStyle>
            <a:lvl1pPr marL="342900" indent="-342900">
              <a:lnSpc>
                <a:spcPct val="100000"/>
              </a:lnSpc>
              <a:buClr>
                <a:schemeClr val="tx1"/>
              </a:buClr>
              <a:buFont typeface="+mj-lt"/>
              <a:buAutoNum type="arabicPeriod"/>
              <a:defRPr sz="1350">
                <a:solidFill>
                  <a:schemeClr val="tx1"/>
                </a:solidFill>
                <a:latin typeface="Calibri" panose="020F0502020204030204" pitchFamily="34" charset="0"/>
              </a:defRPr>
            </a:lvl1pPr>
          </a:lstStyle>
          <a:p>
            <a:pPr lvl="0" rtl="0"/>
            <a:r>
              <a:rPr lang="ru-RU" noProof="0"/>
              <a:t>Вставьте текст здесь</a:t>
            </a:r>
          </a:p>
        </p:txBody>
      </p:sp>
      <p:sp>
        <p:nvSpPr>
          <p:cNvPr id="125" name="Дата 3">
            <a:extLst>
              <a:ext uri="{FF2B5EF4-FFF2-40B4-BE49-F238E27FC236}">
                <a16:creationId xmlns:a16="http://schemas.microsoft.com/office/drawing/2014/main" xmlns="" id="{DEB76336-3978-4E04-820F-CCD4115F0AF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126" name="Нижний колонтитул 4">
            <a:extLst>
              <a:ext uri="{FF2B5EF4-FFF2-40B4-BE49-F238E27FC236}">
                <a16:creationId xmlns:a16="http://schemas.microsoft.com/office/drawing/2014/main" xmlns="" id="{296D1F50-7662-4B72-8D59-73594E51901D}"/>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127" name="Номер слайда 5">
            <a:extLst>
              <a:ext uri="{FF2B5EF4-FFF2-40B4-BE49-F238E27FC236}">
                <a16:creationId xmlns:a16="http://schemas.microsoft.com/office/drawing/2014/main" xmlns="" id="{DEDEAF7E-D577-4B93-BAE4-358F8963B0DF}"/>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2980206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useBgFill="1">
        <p:nvSpPr>
          <p:cNvPr id="51" name="Прямоугольник 50">
            <a:extLst>
              <a:ext uri="{FF2B5EF4-FFF2-40B4-BE49-F238E27FC236}">
                <a16:creationId xmlns:a16="http://schemas.microsoft.com/office/drawing/2014/main" xmlns="" id="{4987528D-293D-419F-B6B1-A104443B2F85}"/>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2" name="Прямоугольник 51">
            <a:extLst>
              <a:ext uri="{FF2B5EF4-FFF2-40B4-BE49-F238E27FC236}">
                <a16:creationId xmlns:a16="http://schemas.microsoft.com/office/drawing/2014/main" xmlns="" id="{AA467263-FC60-4269-BE10-A00F3AE96AB9}"/>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3" name="Прямоугольный треугольник 52">
            <a:extLst>
              <a:ext uri="{FF2B5EF4-FFF2-40B4-BE49-F238E27FC236}">
                <a16:creationId xmlns:a16="http://schemas.microsoft.com/office/drawing/2014/main" xmlns="" id="{0A2143FD-5B7E-4844-9056-07C72D17C935}"/>
              </a:ext>
              <a:ext uri="{C183D7F6-B498-43B3-948B-1728B52AA6E4}">
                <adec:decorative xmlns:adec="http://schemas.microsoft.com/office/drawing/2017/decorative" xmlns="" val="1"/>
              </a:ext>
            </a:extLst>
          </p:cNvPr>
          <p:cNvSpPr/>
          <p:nvPr userDrawn="1"/>
        </p:nvSpPr>
        <p:spPr>
          <a:xfrm rot="13500000">
            <a:off x="-269989" y="2744558"/>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4" name="Блок-схема: Документ 53">
            <a:extLst>
              <a:ext uri="{FF2B5EF4-FFF2-40B4-BE49-F238E27FC236}">
                <a16:creationId xmlns:a16="http://schemas.microsoft.com/office/drawing/2014/main" xmlns="" id="{FD193356-2BA7-4BBE-A881-735188BBDB3F}"/>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grpSp>
        <p:nvGrpSpPr>
          <p:cNvPr id="55" name="Группа 54">
            <a:extLst>
              <a:ext uri="{FF2B5EF4-FFF2-40B4-BE49-F238E27FC236}">
                <a16:creationId xmlns:a16="http://schemas.microsoft.com/office/drawing/2014/main" xmlns="" id="{BABB6A4E-AAF5-46BC-AF70-EFB826898F06}"/>
              </a:ext>
              <a:ext uri="{C183D7F6-B498-43B3-948B-1728B52AA6E4}">
                <adec:decorative xmlns:adec="http://schemas.microsoft.com/office/drawing/2017/decorative" xmlns="" val="1"/>
              </a:ext>
            </a:extLst>
          </p:cNvPr>
          <p:cNvGrpSpPr/>
          <p:nvPr userDrawn="1"/>
        </p:nvGrpSpPr>
        <p:grpSpPr>
          <a:xfrm>
            <a:off x="-4660" y="-1"/>
            <a:ext cx="9161120" cy="6858000"/>
            <a:chOff x="-6214" y="-1"/>
            <a:chExt cx="12214827" cy="6858000"/>
          </a:xfrm>
        </p:grpSpPr>
        <p:cxnSp>
          <p:nvCxnSpPr>
            <p:cNvPr id="56" name="Прямая соединительная линия 55">
              <a:extLst>
                <a:ext uri="{FF2B5EF4-FFF2-40B4-BE49-F238E27FC236}">
                  <a16:creationId xmlns:a16="http://schemas.microsoft.com/office/drawing/2014/main" xmlns=""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xmlns=""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xmlns=""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xmlns=""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xmlns=""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xmlns=""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xmlns=""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xmlns=""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xmlns=""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a16="http://schemas.microsoft.com/office/drawing/2014/main" xmlns=""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a16="http://schemas.microsoft.com/office/drawing/2014/main" xmlns=""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a:extLst>
                <a:ext uri="{FF2B5EF4-FFF2-40B4-BE49-F238E27FC236}">
                  <a16:creationId xmlns:a16="http://schemas.microsoft.com/office/drawing/2014/main" xmlns=""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a16="http://schemas.microsoft.com/office/drawing/2014/main" xmlns=""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a16="http://schemas.microsoft.com/office/drawing/2014/main" xmlns=""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xmlns=""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a16="http://schemas.microsoft.com/office/drawing/2014/main" xmlns=""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a16="http://schemas.microsoft.com/office/drawing/2014/main" xmlns=""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a16="http://schemas.microsoft.com/office/drawing/2014/main" xmlns=""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a16="http://schemas.microsoft.com/office/drawing/2014/main" xmlns=""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a16="http://schemas.microsoft.com/office/drawing/2014/main" xmlns=""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xmlns=""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xmlns=""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xmlns=""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xmlns=""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a16="http://schemas.microsoft.com/office/drawing/2014/main" xmlns=""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xmlns=""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xmlns=""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xmlns="" id="{38B22350-AB76-4020-9872-4E63DFBF96A3}"/>
              </a:ext>
            </a:extLst>
          </p:cNvPr>
          <p:cNvSpPr>
            <a:spLocks noGrp="1"/>
          </p:cNvSpPr>
          <p:nvPr>
            <p:ph type="title" hasCustomPrompt="1"/>
          </p:nvPr>
        </p:nvSpPr>
        <p:spPr>
          <a:xfrm>
            <a:off x="333453" y="689390"/>
            <a:ext cx="4098919" cy="2637455"/>
          </a:xfrm>
          <a:prstGeom prst="rect">
            <a:avLst/>
          </a:prstGeom>
        </p:spPr>
        <p:txBody>
          <a:bodyPr rtlCol="0" anchor="b"/>
          <a:lstStyle>
            <a:lvl1pPr>
              <a:defRPr>
                <a:solidFill>
                  <a:schemeClr val="tx2"/>
                </a:solidFill>
              </a:defRPr>
            </a:lvl1pPr>
          </a:lstStyle>
          <a:p>
            <a:pPr rtl="0"/>
            <a:r>
              <a:rPr lang="ru-RU" noProof="0"/>
              <a:t>Заголовок слайда</a:t>
            </a:r>
          </a:p>
        </p:txBody>
      </p:sp>
      <p:sp>
        <p:nvSpPr>
          <p:cNvPr id="86" name="Подзаголовок 2">
            <a:extLst>
              <a:ext uri="{FF2B5EF4-FFF2-40B4-BE49-F238E27FC236}">
                <a16:creationId xmlns:a16="http://schemas.microsoft.com/office/drawing/2014/main" xmlns="" id="{89A872D6-4D76-4CD1-9873-C29D72DFD68D}"/>
              </a:ext>
            </a:extLst>
          </p:cNvPr>
          <p:cNvSpPr>
            <a:spLocks noGrp="1"/>
          </p:cNvSpPr>
          <p:nvPr>
            <p:ph type="subTitle" idx="1"/>
          </p:nvPr>
        </p:nvSpPr>
        <p:spPr>
          <a:xfrm>
            <a:off x="339857" y="3602038"/>
            <a:ext cx="4060691" cy="1560594"/>
          </a:xfrm>
          <a:prstGeom prst="rect">
            <a:avLst/>
          </a:prstGeom>
        </p:spPr>
        <p:txBody>
          <a:bodyPr rtlCol="0"/>
          <a:lstStyle>
            <a:lvl1pPr marL="0" indent="0">
              <a:lnSpc>
                <a:spcPct val="100000"/>
              </a:lnSpc>
              <a:buNone/>
              <a:defRPr sz="1350">
                <a:solidFill>
                  <a:schemeClr val="tx2"/>
                </a:solidFill>
                <a:latin typeface="Calibri" panose="020F0502020204030204" pitchFamily="34" charset="0"/>
              </a:defRPr>
            </a:lvl1pPr>
          </a:lstStyle>
          <a:p>
            <a:pPr algn="l" rtl="0">
              <a:lnSpc>
                <a:spcPct val="110000"/>
              </a:lnSpc>
            </a:pPr>
            <a:r>
              <a:rPr lang="ru-RU" noProof="0">
                <a:solidFill>
                  <a:schemeClr val="tx2">
                    <a:alpha val="80000"/>
                  </a:schemeClr>
                </a:solidFill>
              </a:rPr>
              <a:t>Образец подзаголовка</a:t>
            </a:r>
          </a:p>
        </p:txBody>
      </p:sp>
      <p:sp>
        <p:nvSpPr>
          <p:cNvPr id="91" name="Дата 3">
            <a:extLst>
              <a:ext uri="{FF2B5EF4-FFF2-40B4-BE49-F238E27FC236}">
                <a16:creationId xmlns:a16="http://schemas.microsoft.com/office/drawing/2014/main" xmlns="" id="{4986AE78-551F-477B-AF47-E26167A61C65}"/>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47" name="Рисунок 4">
            <a:extLst>
              <a:ext uri="{FF2B5EF4-FFF2-40B4-BE49-F238E27FC236}">
                <a16:creationId xmlns:a16="http://schemas.microsoft.com/office/drawing/2014/main" xmlns="" id="{5C9DFB21-140A-4BCA-8D67-8581312FE9D8}"/>
              </a:ext>
            </a:extLst>
          </p:cNvPr>
          <p:cNvSpPr>
            <a:spLocks noGrp="1"/>
          </p:cNvSpPr>
          <p:nvPr>
            <p:ph type="pic" sz="quarter" idx="15" hasCustomPrompt="1"/>
          </p:nvPr>
        </p:nvSpPr>
        <p:spPr>
          <a:xfrm>
            <a:off x="4497473" y="443885"/>
            <a:ext cx="4432373" cy="5879389"/>
          </a:xfrm>
          <a:prstGeom prst="ellipse">
            <a:avLst/>
          </a:prstGeom>
        </p:spPr>
        <p:txBody>
          <a:bodyPr rtlCol="0" anchor="ctr"/>
          <a:lstStyle>
            <a:lvl1pPr marL="0" indent="0" algn="ctr">
              <a:buNone/>
              <a:defRPr sz="1500">
                <a:solidFill>
                  <a:schemeClr val="tx1"/>
                </a:solidFill>
                <a:latin typeface="Calibri" panose="020F0502020204030204" pitchFamily="34" charset="0"/>
              </a:defRPr>
            </a:lvl1pPr>
          </a:lstStyle>
          <a:p>
            <a:pPr rtl="0"/>
            <a:r>
              <a:rPr lang="ru-RU" noProof="0"/>
              <a:t>Щелкните, чтобы добавить фотографию</a:t>
            </a:r>
          </a:p>
        </p:txBody>
      </p:sp>
      <p:sp>
        <p:nvSpPr>
          <p:cNvPr id="92" name="Нижний колонтитул 4">
            <a:extLst>
              <a:ext uri="{FF2B5EF4-FFF2-40B4-BE49-F238E27FC236}">
                <a16:creationId xmlns:a16="http://schemas.microsoft.com/office/drawing/2014/main" xmlns="" id="{19C3F2E1-5471-4835-8A24-5F00674FDEFA}"/>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93" name="Номер слайда 5">
            <a:extLst>
              <a:ext uri="{FF2B5EF4-FFF2-40B4-BE49-F238E27FC236}">
                <a16:creationId xmlns:a16="http://schemas.microsoft.com/office/drawing/2014/main" xmlns="" id="{24B165E2-B012-4272-BBB2-66D70B29AEDC}"/>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9541207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Заголовок">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D1C27E24-5B5B-4605-9165-13141795F0CE}"/>
              </a:ext>
            </a:extLst>
          </p:cNvPr>
          <p:cNvSpPr>
            <a:spLocks noGrp="1"/>
          </p:cNvSpPr>
          <p:nvPr>
            <p:ph type="title" hasCustomPrompt="1"/>
          </p:nvPr>
        </p:nvSpPr>
        <p:spPr>
          <a:xfrm>
            <a:off x="0" y="3672869"/>
            <a:ext cx="9143999"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rtlCol="0" anchor="ctr"/>
          <a:lstStyle>
            <a:lvl1pPr marL="548640" algn="l">
              <a:lnSpc>
                <a:spcPct val="100000"/>
              </a:lnSpc>
              <a:spcBef>
                <a:spcPts val="600"/>
              </a:spcBef>
              <a:defRPr sz="4050"/>
            </a:lvl1pPr>
          </a:lstStyle>
          <a:p>
            <a:pPr rtl="0"/>
            <a:r>
              <a:rPr lang="ru-RU" noProof="0"/>
              <a:t>Щелкните заголовок</a:t>
            </a:r>
          </a:p>
        </p:txBody>
      </p:sp>
      <p:sp>
        <p:nvSpPr>
          <p:cNvPr id="6" name="Рисунок 5">
            <a:extLst>
              <a:ext uri="{FF2B5EF4-FFF2-40B4-BE49-F238E27FC236}">
                <a16:creationId xmlns:a16="http://schemas.microsoft.com/office/drawing/2014/main" xmlns="" id="{B290432B-E439-40FF-A9AA-F20D8672B1D6}"/>
              </a:ext>
            </a:extLst>
          </p:cNvPr>
          <p:cNvSpPr>
            <a:spLocks noGrp="1"/>
          </p:cNvSpPr>
          <p:nvPr>
            <p:ph type="pic" sz="quarter" idx="13" hasCustomPrompt="1"/>
          </p:nvPr>
        </p:nvSpPr>
        <p:spPr>
          <a:xfrm>
            <a:off x="0" y="0"/>
            <a:ext cx="9143999"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rtlCol="0">
            <a:noAutofit/>
          </a:bodyPr>
          <a:lstStyle>
            <a:lvl1pPr marL="0" indent="0" algn="ctr">
              <a:buNone/>
              <a:defRPr>
                <a:solidFill>
                  <a:schemeClr val="accent5"/>
                </a:solidFill>
                <a:latin typeface="Calibri" panose="020F0502020204030204" pitchFamily="34" charset="0"/>
              </a:defRPr>
            </a:lvl1pPr>
          </a:lstStyle>
          <a:p>
            <a:pPr rtl="0"/>
            <a:r>
              <a:rPr lang="ru-RU" noProof="0"/>
              <a:t>Вставьте здесь фото</a:t>
            </a:r>
          </a:p>
        </p:txBody>
      </p:sp>
      <p:sp>
        <p:nvSpPr>
          <p:cNvPr id="13" name="Текст 7">
            <a:extLst>
              <a:ext uri="{FF2B5EF4-FFF2-40B4-BE49-F238E27FC236}">
                <a16:creationId xmlns:a16="http://schemas.microsoft.com/office/drawing/2014/main" xmlns="" id="{5FD77643-24B8-4D2F-9CCC-3BCE807F703F}"/>
              </a:ext>
            </a:extLst>
          </p:cNvPr>
          <p:cNvSpPr>
            <a:spLocks noGrp="1"/>
          </p:cNvSpPr>
          <p:nvPr>
            <p:ph type="body" sz="quarter" idx="15" hasCustomPrompt="1"/>
          </p:nvPr>
        </p:nvSpPr>
        <p:spPr>
          <a:xfrm>
            <a:off x="5943600" y="4246791"/>
            <a:ext cx="2686050" cy="2081213"/>
          </a:xfrm>
          <a:prstGeom prst="rect">
            <a:avLst/>
          </a:prstGeom>
        </p:spPr>
        <p:txBody>
          <a:bodyPr rtlCol="0" anchor="ctr"/>
          <a:lstStyle>
            <a:lvl1pPr marL="0" indent="0">
              <a:buNone/>
              <a:defRPr>
                <a:latin typeface="Calibri" panose="020F0502020204030204" pitchFamily="34" charset="0"/>
              </a:defRPr>
            </a:lvl1pPr>
          </a:lstStyle>
          <a:p>
            <a:pPr lvl="0" rtl="0"/>
            <a:r>
              <a:rPr lang="ru-RU" noProof="0"/>
              <a:t>Подзаголовок слайда</a:t>
            </a:r>
          </a:p>
        </p:txBody>
      </p:sp>
    </p:spTree>
    <p:extLst>
      <p:ext uri="{BB962C8B-B14F-4D97-AF65-F5344CB8AC3E}">
        <p14:creationId xmlns:p14="http://schemas.microsoft.com/office/powerpoint/2010/main" val="33414709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0F25F0BC-3414-4A4E-82FD-7DE1761A554A}"/>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5136E80E-F44A-4A08-AD5C-C4E6E83A717C}"/>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олилиния: фигура 3">
            <a:extLst>
              <a:ext uri="{FF2B5EF4-FFF2-40B4-BE49-F238E27FC236}">
                <a16:creationId xmlns:a16="http://schemas.microsoft.com/office/drawing/2014/main" xmlns="" id="{C4F02106-B95B-4137-ABA0-DE89F9345654}"/>
              </a:ext>
              <a:ext uri="{C183D7F6-B498-43B3-948B-1728B52AA6E4}">
                <adec:decorative xmlns:adec="http://schemas.microsoft.com/office/drawing/2017/decorative" xmlns="" val="1"/>
              </a:ext>
            </a:extLst>
          </p:cNvPr>
          <p:cNvSpPr/>
          <p:nvPr userDrawn="1"/>
        </p:nvSpPr>
        <p:spPr>
          <a:xfrm rot="10800000">
            <a:off x="2330" y="-6055"/>
            <a:ext cx="9139340"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350">
              <a:solidFill>
                <a:prstClr val="white"/>
              </a:solidFill>
              <a:latin typeface="Calibri" panose="020F0502020204030204" pitchFamily="34" charset="0"/>
            </a:endParaRPr>
          </a:p>
        </p:txBody>
      </p:sp>
      <p:sp>
        <p:nvSpPr>
          <p:cNvPr id="5" name="Прямоугольный треугольник 4">
            <a:extLst>
              <a:ext uri="{FF2B5EF4-FFF2-40B4-BE49-F238E27FC236}">
                <a16:creationId xmlns:a16="http://schemas.microsoft.com/office/drawing/2014/main" xmlns="" id="{86F50E1B-B981-4FF3-B7D0-ED31A0707BAE}"/>
              </a:ext>
              <a:ext uri="{C183D7F6-B498-43B3-948B-1728B52AA6E4}">
                <adec:decorative xmlns:adec="http://schemas.microsoft.com/office/drawing/2017/decorative" xmlns="" val="1"/>
              </a:ext>
            </a:extLst>
          </p:cNvPr>
          <p:cNvSpPr/>
          <p:nvPr userDrawn="1"/>
        </p:nvSpPr>
        <p:spPr>
          <a:xfrm rot="13500000">
            <a:off x="-271213" y="3606485"/>
            <a:ext cx="568289" cy="426217"/>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6" name="Полилиния: Фигура 5">
            <a:extLst>
              <a:ext uri="{FF2B5EF4-FFF2-40B4-BE49-F238E27FC236}">
                <a16:creationId xmlns:a16="http://schemas.microsoft.com/office/drawing/2014/main" xmlns="" id="{0AE35541-C201-4A8C-8E97-2CF46579AF03}"/>
              </a:ext>
              <a:ext uri="{C183D7F6-B498-43B3-948B-1728B52AA6E4}">
                <adec:decorative xmlns:adec="http://schemas.microsoft.com/office/drawing/2017/decorative" xmlns="" val="1"/>
              </a:ext>
            </a:extLst>
          </p:cNvPr>
          <p:cNvSpPr/>
          <p:nvPr userDrawn="1"/>
        </p:nvSpPr>
        <p:spPr>
          <a:xfrm>
            <a:off x="27205" y="5198354"/>
            <a:ext cx="1952194"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7" name="Группа 6">
            <a:extLst>
              <a:ext uri="{FF2B5EF4-FFF2-40B4-BE49-F238E27FC236}">
                <a16:creationId xmlns:a16="http://schemas.microsoft.com/office/drawing/2014/main" xmlns="" id="{2D77D8A9-52A9-426B-A7FA-8F0D57A03862}"/>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8" name="Прямая соединительная линия 7">
              <a:extLst>
                <a:ext uri="{FF2B5EF4-FFF2-40B4-BE49-F238E27FC236}">
                  <a16:creationId xmlns:a16="http://schemas.microsoft.com/office/drawing/2014/main" xmlns=""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Заголовок 1">
            <a:extLst>
              <a:ext uri="{FF2B5EF4-FFF2-40B4-BE49-F238E27FC236}">
                <a16:creationId xmlns:a16="http://schemas.microsoft.com/office/drawing/2014/main" xmlns="" id="{5DF337DA-C179-4649-9021-51ECBB849B65}"/>
              </a:ext>
            </a:extLst>
          </p:cNvPr>
          <p:cNvSpPr>
            <a:spLocks noGrp="1"/>
          </p:cNvSpPr>
          <p:nvPr>
            <p:ph type="title"/>
          </p:nvPr>
        </p:nvSpPr>
        <p:spPr>
          <a:xfrm>
            <a:off x="342900" y="3520914"/>
            <a:ext cx="4164311" cy="2727486"/>
          </a:xfrm>
          <a:prstGeom prst="rect">
            <a:avLst/>
          </a:prstGeom>
        </p:spPr>
        <p:txBody>
          <a:bodyPr rtlCol="0" anchor="t">
            <a:normAutofit/>
          </a:bodyPr>
          <a:lstStyle>
            <a:lvl1pPr>
              <a:defRPr>
                <a:solidFill>
                  <a:schemeClr val="tx2"/>
                </a:solidFill>
              </a:defRPr>
            </a:lvl1pPr>
          </a:lstStyle>
          <a:p>
            <a:pPr rtl="0">
              <a:lnSpc>
                <a:spcPct val="110000"/>
              </a:lnSpc>
            </a:pPr>
            <a:r>
              <a:rPr lang="ru-RU" noProof="0">
                <a:solidFill>
                  <a:schemeClr val="tx2"/>
                </a:solidFill>
                <a:cs typeface="Posterama" panose="020B0504020200020000" pitchFamily="34" charset="0"/>
              </a:rPr>
              <a:t>Образец заголовка</a:t>
            </a:r>
          </a:p>
        </p:txBody>
      </p:sp>
      <p:sp>
        <p:nvSpPr>
          <p:cNvPr id="50" name="Рисунок 44">
            <a:extLst>
              <a:ext uri="{FF2B5EF4-FFF2-40B4-BE49-F238E27FC236}">
                <a16:creationId xmlns:a16="http://schemas.microsoft.com/office/drawing/2014/main" xmlns="" id="{CDAEDC08-93B5-4CC2-A77F-91F47AD1D735}"/>
              </a:ext>
            </a:extLst>
          </p:cNvPr>
          <p:cNvSpPr>
            <a:spLocks noGrp="1"/>
          </p:cNvSpPr>
          <p:nvPr>
            <p:ph type="pic" sz="quarter" idx="13" hasCustomPrompt="1"/>
          </p:nvPr>
        </p:nvSpPr>
        <p:spPr>
          <a:xfrm>
            <a:off x="142875" y="195264"/>
            <a:ext cx="4377929" cy="2960687"/>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51" name="Рисунок 48">
            <a:extLst>
              <a:ext uri="{FF2B5EF4-FFF2-40B4-BE49-F238E27FC236}">
                <a16:creationId xmlns:a16="http://schemas.microsoft.com/office/drawing/2014/main" xmlns="" id="{C34DF4FD-6356-4CA5-9E6F-749666E2D43A}"/>
              </a:ext>
            </a:extLst>
          </p:cNvPr>
          <p:cNvSpPr>
            <a:spLocks noGrp="1"/>
          </p:cNvSpPr>
          <p:nvPr>
            <p:ph type="pic" sz="quarter" idx="14" hasCustomPrompt="1"/>
          </p:nvPr>
        </p:nvSpPr>
        <p:spPr>
          <a:xfrm>
            <a:off x="4623199" y="184841"/>
            <a:ext cx="4381497" cy="2987199"/>
          </a:xfrm>
          <a:prstGeom prst="rect">
            <a:avLst/>
          </a:prstGeom>
        </p:spPr>
        <p:txBody>
          <a:bodyPr rtlCol="0"/>
          <a:lstStyle>
            <a:lvl1pPr marL="0" indent="0" algn="ctr">
              <a:buNone/>
              <a:defRPr>
                <a:solidFill>
                  <a:schemeClr val="tx2"/>
                </a:solidFill>
                <a:latin typeface="Calibri" panose="020F0502020204030204" pitchFamily="34" charset="0"/>
              </a:defRPr>
            </a:lvl1pPr>
          </a:lstStyle>
          <a:p>
            <a:pPr rtl="0"/>
            <a:r>
              <a:rPr lang="ru-RU" noProof="0"/>
              <a:t>Вставьте здесь фото</a:t>
            </a:r>
          </a:p>
        </p:txBody>
      </p:sp>
      <p:sp>
        <p:nvSpPr>
          <p:cNvPr id="39" name="Объект 38">
            <a:extLst>
              <a:ext uri="{FF2B5EF4-FFF2-40B4-BE49-F238E27FC236}">
                <a16:creationId xmlns:a16="http://schemas.microsoft.com/office/drawing/2014/main" xmlns="" id="{9C696AEE-49AB-4D07-90D6-AD1902517231}"/>
              </a:ext>
            </a:extLst>
          </p:cNvPr>
          <p:cNvSpPr>
            <a:spLocks noGrp="1"/>
          </p:cNvSpPr>
          <p:nvPr>
            <p:ph sz="quarter" idx="15" hasCustomPrompt="1"/>
          </p:nvPr>
        </p:nvSpPr>
        <p:spPr>
          <a:xfrm>
            <a:off x="4642247" y="3525612"/>
            <a:ext cx="4362450" cy="2720975"/>
          </a:xfrm>
          <a:prstGeom prst="rect">
            <a:avLst/>
          </a:prstGeom>
        </p:spPr>
        <p:txBody>
          <a:bodyPr rtlCol="0"/>
          <a:lstStyle>
            <a:lvl1pPr marL="0" indent="0">
              <a:buNone/>
              <a:defRPr sz="1800">
                <a:solidFill>
                  <a:schemeClr val="tx2"/>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52" name="Дата 3">
            <a:extLst>
              <a:ext uri="{FF2B5EF4-FFF2-40B4-BE49-F238E27FC236}">
                <a16:creationId xmlns:a16="http://schemas.microsoft.com/office/drawing/2014/main" xmlns="" id="{CEABCB88-BA9F-47D3-A787-DF88895F2557}"/>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tx1"/>
                </a:solidFill>
                <a:latin typeface="Calibri" panose="020F0502020204030204" pitchFamily="34" charset="0"/>
              </a:defRPr>
            </a:lvl1pPr>
          </a:lstStyle>
          <a:p>
            <a:r>
              <a:rPr lang="ru-RU">
                <a:solidFill>
                  <a:prstClr val="black"/>
                </a:solidFill>
              </a:rPr>
              <a:t>02.02.20ГГ</a:t>
            </a:r>
          </a:p>
        </p:txBody>
      </p:sp>
      <p:sp>
        <p:nvSpPr>
          <p:cNvPr id="53" name="Нижний колонтитул 4">
            <a:extLst>
              <a:ext uri="{FF2B5EF4-FFF2-40B4-BE49-F238E27FC236}">
                <a16:creationId xmlns:a16="http://schemas.microsoft.com/office/drawing/2014/main" xmlns="" id="{6244155B-5D28-4D19-90C2-1FBB57AA8E80}"/>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r>
              <a:rPr lang="ru-RU">
                <a:solidFill>
                  <a:prstClr val="black"/>
                </a:solidFill>
              </a:rPr>
              <a:t>ЗАГОЛОВОК ПРЕЗЕНТАЦИИ</a:t>
            </a:r>
          </a:p>
        </p:txBody>
      </p:sp>
      <p:sp>
        <p:nvSpPr>
          <p:cNvPr id="54" name="Номер слайда 5">
            <a:extLst>
              <a:ext uri="{FF2B5EF4-FFF2-40B4-BE49-F238E27FC236}">
                <a16:creationId xmlns:a16="http://schemas.microsoft.com/office/drawing/2014/main" xmlns="" id="{E2F1D5A7-A160-4678-8595-C5E217295F85}"/>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tx1"/>
                </a:solidFill>
                <a:latin typeface="Calibri" panose="020F0502020204030204" pitchFamily="34" charset="0"/>
              </a:defRPr>
            </a:lvl1pPr>
          </a:lstStyle>
          <a:p>
            <a:fld id="{11A71338-8BA2-4C79-A6C5-5A8E30081D0C}"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4486628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useBgFill="1">
        <p:nvSpPr>
          <p:cNvPr id="2" name="Прямоугольник 1">
            <a:extLst>
              <a:ext uri="{FF2B5EF4-FFF2-40B4-BE49-F238E27FC236}">
                <a16:creationId xmlns:a16="http://schemas.microsoft.com/office/drawing/2014/main" xmlns="" id="{88878880-76F2-45B5-916B-36E7EE2B1CFF}"/>
              </a:ext>
              <a:ext uri="{C183D7F6-B498-43B3-948B-1728B52AA6E4}">
                <adec:decorative xmlns:adec="http://schemas.microsoft.com/office/drawing/2017/decorative" xmlns="" val="1"/>
              </a:ext>
            </a:extLst>
          </p:cNvPr>
          <p:cNvSpPr/>
          <p:nvPr userDrawn="1"/>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3" name="Прямоугольник 2">
            <a:extLst>
              <a:ext uri="{FF2B5EF4-FFF2-40B4-BE49-F238E27FC236}">
                <a16:creationId xmlns:a16="http://schemas.microsoft.com/office/drawing/2014/main" xmlns="" id="{1B75C3C8-6E32-4269-9316-DC942E00A4E2}"/>
              </a:ext>
              <a:ext uri="{C183D7F6-B498-43B3-948B-1728B52AA6E4}">
                <adec:decorative xmlns:adec="http://schemas.microsoft.com/office/drawing/2017/decorative" xmlns="" val="1"/>
              </a:ext>
            </a:extLst>
          </p:cNvPr>
          <p:cNvSpPr/>
          <p:nvPr userDrawn="1"/>
        </p:nvSpPr>
        <p:spPr>
          <a:xfrm>
            <a:off x="0" y="0"/>
            <a:ext cx="914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4" name="Прямоугольный треугольник 3">
            <a:extLst>
              <a:ext uri="{FF2B5EF4-FFF2-40B4-BE49-F238E27FC236}">
                <a16:creationId xmlns:a16="http://schemas.microsoft.com/office/drawing/2014/main" xmlns="" id="{247C2144-3704-461F-AEA4-5AD7F2A4BA9E}"/>
              </a:ext>
              <a:ext uri="{C183D7F6-B498-43B3-948B-1728B52AA6E4}">
                <adec:decorative xmlns:adec="http://schemas.microsoft.com/office/drawing/2017/decorative" xmlns="" val="1"/>
              </a:ext>
            </a:extLst>
          </p:cNvPr>
          <p:cNvSpPr/>
          <p:nvPr userDrawn="1"/>
        </p:nvSpPr>
        <p:spPr>
          <a:xfrm rot="13500000">
            <a:off x="-284145" y="1630180"/>
            <a:ext cx="568289" cy="426217"/>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latin typeface="Calibri" panose="020F0502020204030204" pitchFamily="34" charset="0"/>
            </a:endParaRPr>
          </a:p>
        </p:txBody>
      </p:sp>
      <p:sp>
        <p:nvSpPr>
          <p:cNvPr id="5" name="Блок-схема: Документ 4">
            <a:extLst>
              <a:ext uri="{FF2B5EF4-FFF2-40B4-BE49-F238E27FC236}">
                <a16:creationId xmlns:a16="http://schemas.microsoft.com/office/drawing/2014/main" xmlns="" id="{5C2F4A0D-E022-45C1-A4F2-BDD40ECBB273}"/>
              </a:ext>
              <a:ext uri="{C183D7F6-B498-43B3-948B-1728B52AA6E4}">
                <adec:decorative xmlns:adec="http://schemas.microsoft.com/office/drawing/2017/decorative" xmlns="" val="1"/>
              </a:ext>
            </a:extLst>
          </p:cNvPr>
          <p:cNvSpPr/>
          <p:nvPr userDrawn="1"/>
        </p:nvSpPr>
        <p:spPr>
          <a:xfrm rot="5400000">
            <a:off x="4734543" y="2436086"/>
            <a:ext cx="6858000" cy="1985834"/>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black"/>
              </a:solidFill>
              <a:latin typeface="Calibri" panose="020F0502020204030204" pitchFamily="34" charset="0"/>
            </a:endParaRPr>
          </a:p>
        </p:txBody>
      </p:sp>
      <p:grpSp>
        <p:nvGrpSpPr>
          <p:cNvPr id="6" name="Группа 5">
            <a:extLst>
              <a:ext uri="{FF2B5EF4-FFF2-40B4-BE49-F238E27FC236}">
                <a16:creationId xmlns:a16="http://schemas.microsoft.com/office/drawing/2014/main" xmlns="" id="{3B95DAD1-C9F8-42EA-938C-AD799D0D1D1F}"/>
              </a:ext>
              <a:ext uri="{C183D7F6-B498-43B3-948B-1728B52AA6E4}">
                <adec:decorative xmlns:adec="http://schemas.microsoft.com/office/drawing/2017/decorative" xmlns="" val="1"/>
              </a:ext>
            </a:extLst>
          </p:cNvPr>
          <p:cNvGrpSpPr/>
          <p:nvPr userDrawn="1"/>
        </p:nvGrpSpPr>
        <p:grpSpPr>
          <a:xfrm>
            <a:off x="1" y="0"/>
            <a:ext cx="9161120" cy="6858000"/>
            <a:chOff x="-6214" y="-1"/>
            <a:chExt cx="12214827" cy="6858000"/>
          </a:xfrm>
        </p:grpSpPr>
        <p:cxnSp>
          <p:nvCxnSpPr>
            <p:cNvPr id="7" name="Прямая соединительная линия 6">
              <a:extLst>
                <a:ext uri="{FF2B5EF4-FFF2-40B4-BE49-F238E27FC236}">
                  <a16:creationId xmlns:a16="http://schemas.microsoft.com/office/drawing/2014/main" xmlns=""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xmlns=""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xmlns=""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Заголовок 1">
            <a:extLst>
              <a:ext uri="{FF2B5EF4-FFF2-40B4-BE49-F238E27FC236}">
                <a16:creationId xmlns:a16="http://schemas.microsoft.com/office/drawing/2014/main" xmlns="" id="{EBBBF2BB-36BE-45E7-A35B-260E76E7D477}"/>
              </a:ext>
            </a:extLst>
          </p:cNvPr>
          <p:cNvSpPr>
            <a:spLocks noGrp="1"/>
          </p:cNvSpPr>
          <p:nvPr>
            <p:ph type="title"/>
          </p:nvPr>
        </p:nvSpPr>
        <p:spPr>
          <a:xfrm>
            <a:off x="342900" y="725468"/>
            <a:ext cx="4057648" cy="1982171"/>
          </a:xfrm>
          <a:prstGeom prst="rect">
            <a:avLst/>
          </a:prstGeom>
        </p:spPr>
        <p:txBody>
          <a:bodyPr rtlCol="0">
            <a:normAutofit/>
          </a:bodyPr>
          <a:lstStyle/>
          <a:p>
            <a:pPr rtl="0">
              <a:lnSpc>
                <a:spcPct val="110000"/>
              </a:lnSpc>
            </a:pPr>
            <a:r>
              <a:rPr lang="ru-RU" noProof="0">
                <a:solidFill>
                  <a:srgbClr val="FFFFFF"/>
                </a:solidFill>
                <a:cs typeface="Posterama" panose="020B0504020200020000" pitchFamily="34" charset="0"/>
              </a:rPr>
              <a:t>Образец заголовка</a:t>
            </a:r>
          </a:p>
        </p:txBody>
      </p:sp>
      <p:sp>
        <p:nvSpPr>
          <p:cNvPr id="42" name="Объект 38">
            <a:extLst>
              <a:ext uri="{FF2B5EF4-FFF2-40B4-BE49-F238E27FC236}">
                <a16:creationId xmlns:a16="http://schemas.microsoft.com/office/drawing/2014/main" xmlns="" id="{03257FF4-6F58-4A1E-866D-198569F9174B}"/>
              </a:ext>
            </a:extLst>
          </p:cNvPr>
          <p:cNvSpPr>
            <a:spLocks noGrp="1"/>
          </p:cNvSpPr>
          <p:nvPr>
            <p:ph sz="quarter" idx="15" hasCustomPrompt="1"/>
          </p:nvPr>
        </p:nvSpPr>
        <p:spPr>
          <a:xfrm>
            <a:off x="339828" y="2957666"/>
            <a:ext cx="4157643" cy="3358733"/>
          </a:xfrm>
          <a:prstGeom prst="rect">
            <a:avLst/>
          </a:prstGeom>
        </p:spPr>
        <p:txBody>
          <a:bodyPr rtlCol="0"/>
          <a:lstStyle>
            <a:lvl1pPr marL="0" indent="0">
              <a:lnSpc>
                <a:spcPct val="120000"/>
              </a:lnSpc>
              <a:buNone/>
              <a:defRPr sz="1350">
                <a:solidFill>
                  <a:schemeClr val="bg1"/>
                </a:solidFill>
                <a:latin typeface="Calibri" panose="020F0502020204030204" pitchFamily="34" charset="0"/>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stStyle>
          <a:p>
            <a:pPr lvl="0" rtl="0"/>
            <a:r>
              <a:rPr lang="ru-RU" noProof="0"/>
              <a:t>Текст слайда</a:t>
            </a:r>
          </a:p>
        </p:txBody>
      </p:sp>
      <p:sp>
        <p:nvSpPr>
          <p:cNvPr id="44" name="Рисунок 42">
            <a:extLst>
              <a:ext uri="{FF2B5EF4-FFF2-40B4-BE49-F238E27FC236}">
                <a16:creationId xmlns:a16="http://schemas.microsoft.com/office/drawing/2014/main" xmlns="" id="{32195099-4E20-48F3-8272-F12592AD44FC}"/>
              </a:ext>
            </a:extLst>
          </p:cNvPr>
          <p:cNvSpPr>
            <a:spLocks noGrp="1"/>
          </p:cNvSpPr>
          <p:nvPr>
            <p:ph type="pic" sz="quarter" idx="13" hasCustomPrompt="1"/>
          </p:nvPr>
        </p:nvSpPr>
        <p:spPr>
          <a:xfrm>
            <a:off x="4964906" y="725488"/>
            <a:ext cx="4041368" cy="5519467"/>
          </a:xfrm>
          <a:prstGeom prst="rect">
            <a:avLst/>
          </a:prstGeom>
        </p:spPr>
        <p:txBody>
          <a:bodyPr rtlCol="0"/>
          <a:lstStyle>
            <a:lvl1pPr marL="0" indent="0" algn="ctr">
              <a:buNone/>
              <a:defRPr>
                <a:latin typeface="Calibri" panose="020F0502020204030204" pitchFamily="34" charset="0"/>
              </a:defRPr>
            </a:lvl1pPr>
          </a:lstStyle>
          <a:p>
            <a:pPr rtl="0"/>
            <a:r>
              <a:rPr lang="ru-RU" noProof="0"/>
              <a:t>Вставьте здесь фото</a:t>
            </a:r>
          </a:p>
        </p:txBody>
      </p:sp>
      <p:sp>
        <p:nvSpPr>
          <p:cNvPr id="39" name="Дата 3">
            <a:extLst>
              <a:ext uri="{FF2B5EF4-FFF2-40B4-BE49-F238E27FC236}">
                <a16:creationId xmlns:a16="http://schemas.microsoft.com/office/drawing/2014/main" xmlns="" id="{CFCED92E-6EA8-410D-90AD-DF0B229BF33D}"/>
              </a:ext>
            </a:extLst>
          </p:cNvPr>
          <p:cNvSpPr>
            <a:spLocks noGrp="1"/>
          </p:cNvSpPr>
          <p:nvPr>
            <p:ph type="dt" sz="half" idx="10"/>
          </p:nvPr>
        </p:nvSpPr>
        <p:spPr>
          <a:xfrm>
            <a:off x="342900" y="6324601"/>
            <a:ext cx="1920165" cy="365125"/>
          </a:xfrm>
          <a:prstGeom prst="rect">
            <a:avLst/>
          </a:prstGeom>
        </p:spPr>
        <p:txBody>
          <a:bodyPr rtlCol="0" anchor="ctr"/>
          <a:lstStyle>
            <a:lvl1pPr>
              <a:defRPr sz="675" spc="113" baseline="0">
                <a:solidFill>
                  <a:schemeClr val="bg1"/>
                </a:solidFill>
                <a:latin typeface="Calibri" panose="020F0502020204030204" pitchFamily="34" charset="0"/>
              </a:defRPr>
            </a:lvl1pPr>
          </a:lstStyle>
          <a:p>
            <a:r>
              <a:rPr lang="ru-RU">
                <a:solidFill>
                  <a:prstClr val="white"/>
                </a:solidFill>
              </a:rPr>
              <a:t>02.02.20ГГ</a:t>
            </a:r>
          </a:p>
        </p:txBody>
      </p:sp>
      <p:sp>
        <p:nvSpPr>
          <p:cNvPr id="40" name="Нижний колонтитул 4">
            <a:extLst>
              <a:ext uri="{FF2B5EF4-FFF2-40B4-BE49-F238E27FC236}">
                <a16:creationId xmlns:a16="http://schemas.microsoft.com/office/drawing/2014/main" xmlns="" id="{FC6D7D3E-FCD8-42CA-A1BB-9112B5530576}"/>
              </a:ext>
            </a:extLst>
          </p:cNvPr>
          <p:cNvSpPr>
            <a:spLocks noGrp="1"/>
          </p:cNvSpPr>
          <p:nvPr>
            <p:ph type="ftr" sz="quarter" idx="11"/>
          </p:nvPr>
        </p:nvSpPr>
        <p:spPr>
          <a:xfrm>
            <a:off x="3150646" y="6319839"/>
            <a:ext cx="2987086"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r>
              <a:rPr lang="ru-RU">
                <a:solidFill>
                  <a:prstClr val="white"/>
                </a:solidFill>
              </a:rPr>
              <a:t>ЗАГОЛОВОК ПРЕЗЕНТАЦИИ</a:t>
            </a:r>
          </a:p>
        </p:txBody>
      </p:sp>
      <p:sp>
        <p:nvSpPr>
          <p:cNvPr id="41" name="Номер слайда 5">
            <a:extLst>
              <a:ext uri="{FF2B5EF4-FFF2-40B4-BE49-F238E27FC236}">
                <a16:creationId xmlns:a16="http://schemas.microsoft.com/office/drawing/2014/main" xmlns="" id="{A49CA3E6-DD23-4395-AE34-560EA1122353}"/>
              </a:ext>
            </a:extLst>
          </p:cNvPr>
          <p:cNvSpPr>
            <a:spLocks noGrp="1"/>
          </p:cNvSpPr>
          <p:nvPr>
            <p:ph type="sldNum" sz="quarter" idx="12"/>
          </p:nvPr>
        </p:nvSpPr>
        <p:spPr>
          <a:xfrm>
            <a:off x="8393104" y="6324601"/>
            <a:ext cx="599309" cy="365125"/>
          </a:xfrm>
          <a:prstGeom prst="rect">
            <a:avLst/>
          </a:prstGeom>
        </p:spPr>
        <p:txBody>
          <a:bodyPr rtlCol="0" anchor="ctr"/>
          <a:lstStyle>
            <a:lvl1pPr algn="ctr">
              <a:defRPr sz="675" spc="113" baseline="0">
                <a:solidFill>
                  <a:schemeClr val="bg1"/>
                </a:solidFill>
                <a:latin typeface="Calibri" panose="020F0502020204030204" pitchFamily="34" charset="0"/>
              </a:defRPr>
            </a:lvl1pPr>
          </a:lstStyle>
          <a:p>
            <a:fld id="{11A71338-8BA2-4C79-A6C5-5A8E30081D0C}"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8140866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46" name="Заголовок 1">
            <a:extLst>
              <a:ext uri="{FF2B5EF4-FFF2-40B4-BE49-F238E27FC236}">
                <a16:creationId xmlns:a16="http://schemas.microsoft.com/office/drawing/2014/main" xmlns="" id="{0B54C968-9162-4E94-9F00-9921A43337D8}"/>
              </a:ext>
            </a:extLst>
          </p:cNvPr>
          <p:cNvSpPr>
            <a:spLocks noGrp="1"/>
          </p:cNvSpPr>
          <p:nvPr>
            <p:ph type="ctrTitle"/>
          </p:nvPr>
        </p:nvSpPr>
        <p:spPr>
          <a:xfrm>
            <a:off x="-7418" y="1"/>
            <a:ext cx="4626137"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rtlCol="0"/>
          <a:lstStyle/>
          <a:p>
            <a:pPr algn="l" rtl="0"/>
            <a:r>
              <a:rPr lang="ru-RU" noProof="0">
                <a:solidFill>
                  <a:srgbClr val="FFFFFF"/>
                </a:solidFill>
                <a:effectLst>
                  <a:outerShdw blurRad="38100" dist="38100" dir="2700000" algn="tl">
                    <a:srgbClr val="000000">
                      <a:alpha val="43137"/>
                    </a:srgbClr>
                  </a:outerShdw>
                </a:effectLst>
              </a:rPr>
              <a:t>Образец заголовка</a:t>
            </a:r>
          </a:p>
        </p:txBody>
      </p:sp>
      <p:sp>
        <p:nvSpPr>
          <p:cNvPr id="45" name="Рисунок 44">
            <a:extLst>
              <a:ext uri="{FF2B5EF4-FFF2-40B4-BE49-F238E27FC236}">
                <a16:creationId xmlns:a16="http://schemas.microsoft.com/office/drawing/2014/main" xmlns="" id="{BA990E7A-F299-4210-97ED-B2240FAF8D7D}"/>
              </a:ext>
            </a:extLst>
          </p:cNvPr>
          <p:cNvSpPr>
            <a:spLocks noGrp="1"/>
          </p:cNvSpPr>
          <p:nvPr>
            <p:ph type="pic" sz="quarter" idx="10" hasCustomPrompt="1"/>
          </p:nvPr>
        </p:nvSpPr>
        <p:spPr>
          <a:xfrm>
            <a:off x="3493294" y="1"/>
            <a:ext cx="5650706"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rtlCol="0">
            <a:noAutofit/>
          </a:bodyPr>
          <a:lstStyle>
            <a:lvl1pPr marL="0" indent="0" algn="ctr">
              <a:buNone/>
              <a:defRPr>
                <a:solidFill>
                  <a:schemeClr val="tx1"/>
                </a:solidFill>
                <a:latin typeface="Calibri" panose="020F0502020204030204" pitchFamily="34" charset="0"/>
              </a:defRPr>
            </a:lvl1pPr>
          </a:lstStyle>
          <a:p>
            <a:pPr rtl="0"/>
            <a:r>
              <a:rPr lang="ru-RU" noProof="0"/>
              <a:t>Вставьте здесь фото</a:t>
            </a:r>
          </a:p>
        </p:txBody>
      </p:sp>
      <p:sp>
        <p:nvSpPr>
          <p:cNvPr id="36" name="Подзаголовок 2">
            <a:extLst>
              <a:ext uri="{FF2B5EF4-FFF2-40B4-BE49-F238E27FC236}">
                <a16:creationId xmlns:a16="http://schemas.microsoft.com/office/drawing/2014/main" xmlns="" id="{74108930-733F-4442-A067-3D79F6C096BE}"/>
              </a:ext>
            </a:extLst>
          </p:cNvPr>
          <p:cNvSpPr>
            <a:spLocks noGrp="1"/>
          </p:cNvSpPr>
          <p:nvPr>
            <p:ph type="subTitle" idx="1" hasCustomPrompt="1"/>
          </p:nvPr>
        </p:nvSpPr>
        <p:spPr>
          <a:xfrm>
            <a:off x="403057" y="4072045"/>
            <a:ext cx="3425993" cy="1495379"/>
          </a:xfrm>
          <a:prstGeom prst="rect">
            <a:avLst/>
          </a:prstGeom>
        </p:spPr>
        <p:txBody>
          <a:bodyPr rtlCol="0"/>
          <a:lstStyle>
            <a:lvl1pPr marL="0" indent="0" algn="l" rtl="0">
              <a:lnSpc>
                <a:spcPct val="110000"/>
              </a:lnSpc>
              <a:buNone/>
              <a:tabLst>
                <a:tab pos="3514725" algn="l"/>
              </a:tabLst>
              <a:defRPr>
                <a:latin typeface="Calibri" panose="020F0502020204030204" pitchFamily="34" charset="0"/>
              </a:defRPr>
            </a:lvl1pPr>
          </a:lstStyle>
          <a:p>
            <a:pPr algn="l" rtl="0">
              <a:lnSpc>
                <a:spcPct val="110000"/>
              </a:lnSpc>
              <a:tabLst>
                <a:tab pos="4686300" algn="l"/>
              </a:tabLst>
            </a:pPr>
            <a:r>
              <a:rPr lang="ru-RU" sz="1650" noProof="0">
                <a:solidFill>
                  <a:srgbClr val="FFFFFF"/>
                </a:solidFill>
                <a:effectLst>
                  <a:outerShdw blurRad="38100" dist="38100" dir="2700000" algn="tl">
                    <a:srgbClr val="000000">
                      <a:alpha val="43137"/>
                    </a:srgbClr>
                  </a:outerShdw>
                </a:effectLst>
              </a:rPr>
              <a:t>Подзаголовок слайда</a:t>
            </a:r>
          </a:p>
        </p:txBody>
      </p:sp>
    </p:spTree>
    <p:extLst>
      <p:ext uri="{BB962C8B-B14F-4D97-AF65-F5344CB8AC3E}">
        <p14:creationId xmlns:p14="http://schemas.microsoft.com/office/powerpoint/2010/main" val="2785388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4.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theme" Target="../theme/theme16.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21.04.2022</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10528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hf hdr="0"/>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bg1"/>
        </a:buClr>
        <a:buSzPct val="75000"/>
        <a:buFont typeface="+mj-lt"/>
        <a:buAutoNum type="arabicPeriod"/>
        <a:defRPr sz="2100" kern="1200">
          <a:solidFill>
            <a:srgbClr val="FFFFFF"/>
          </a:solidFill>
          <a:latin typeface="+mn-lt"/>
          <a:ea typeface="+mn-ea"/>
          <a:cs typeface="+mn-cs"/>
        </a:defRPr>
      </a:lvl1pPr>
      <a:lvl2pPr marL="171450" indent="-171450" algn="l" defTabSz="685800" rtl="0" eaLnBrk="1" latinLnBrk="0" hangingPunct="1">
        <a:lnSpc>
          <a:spcPct val="110000"/>
        </a:lnSpc>
        <a:spcBef>
          <a:spcPts val="375"/>
        </a:spcBef>
        <a:buClr>
          <a:schemeClr val="bg1"/>
        </a:buClr>
        <a:buSzPct val="75000"/>
        <a:buFont typeface="+mj-lt"/>
        <a:buAutoNum type="arabicPeriod"/>
        <a:defRPr sz="1800" kern="1200">
          <a:solidFill>
            <a:srgbClr val="FFFFFF"/>
          </a:solidFill>
          <a:latin typeface="+mn-lt"/>
          <a:ea typeface="+mn-ea"/>
          <a:cs typeface="+mn-cs"/>
        </a:defRPr>
      </a:lvl2pPr>
      <a:lvl3pPr marL="171450" indent="-171450" algn="l" defTabSz="685800" rtl="0" eaLnBrk="1" latinLnBrk="0" hangingPunct="1">
        <a:lnSpc>
          <a:spcPct val="110000"/>
        </a:lnSpc>
        <a:spcBef>
          <a:spcPts val="375"/>
        </a:spcBef>
        <a:buClr>
          <a:schemeClr val="bg1"/>
        </a:buClr>
        <a:buSzPct val="75000"/>
        <a:buFont typeface="+mj-lt"/>
        <a:buAutoNum type="arabicPeriod"/>
        <a:defRPr sz="1500" kern="1200">
          <a:solidFill>
            <a:srgbClr val="FFFFFF"/>
          </a:solidFill>
          <a:latin typeface="+mn-lt"/>
          <a:ea typeface="+mn-ea"/>
          <a:cs typeface="+mn-cs"/>
        </a:defRPr>
      </a:lvl3pPr>
      <a:lvl4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4pPr>
      <a:lvl5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17563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hf hdr="0"/>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bg1"/>
        </a:buClr>
        <a:buSzPct val="75000"/>
        <a:buFont typeface="+mj-lt"/>
        <a:buAutoNum type="arabicPeriod"/>
        <a:defRPr sz="2100" kern="1200">
          <a:solidFill>
            <a:srgbClr val="FFFFFF"/>
          </a:solidFill>
          <a:latin typeface="+mn-lt"/>
          <a:ea typeface="+mn-ea"/>
          <a:cs typeface="+mn-cs"/>
        </a:defRPr>
      </a:lvl1pPr>
      <a:lvl2pPr marL="171450" indent="-171450" algn="l" defTabSz="685800" rtl="0" eaLnBrk="1" latinLnBrk="0" hangingPunct="1">
        <a:lnSpc>
          <a:spcPct val="110000"/>
        </a:lnSpc>
        <a:spcBef>
          <a:spcPts val="375"/>
        </a:spcBef>
        <a:buClr>
          <a:schemeClr val="bg1"/>
        </a:buClr>
        <a:buSzPct val="75000"/>
        <a:buFont typeface="+mj-lt"/>
        <a:buAutoNum type="arabicPeriod"/>
        <a:defRPr sz="1800" kern="1200">
          <a:solidFill>
            <a:srgbClr val="FFFFFF"/>
          </a:solidFill>
          <a:latin typeface="+mn-lt"/>
          <a:ea typeface="+mn-ea"/>
          <a:cs typeface="+mn-cs"/>
        </a:defRPr>
      </a:lvl2pPr>
      <a:lvl3pPr marL="171450" indent="-171450" algn="l" defTabSz="685800" rtl="0" eaLnBrk="1" latinLnBrk="0" hangingPunct="1">
        <a:lnSpc>
          <a:spcPct val="110000"/>
        </a:lnSpc>
        <a:spcBef>
          <a:spcPts val="375"/>
        </a:spcBef>
        <a:buClr>
          <a:schemeClr val="bg1"/>
        </a:buClr>
        <a:buSzPct val="75000"/>
        <a:buFont typeface="+mj-lt"/>
        <a:buAutoNum type="arabicPeriod"/>
        <a:defRPr sz="1500" kern="1200">
          <a:solidFill>
            <a:srgbClr val="FFFFFF"/>
          </a:solidFill>
          <a:latin typeface="+mn-lt"/>
          <a:ea typeface="+mn-ea"/>
          <a:cs typeface="+mn-cs"/>
        </a:defRPr>
      </a:lvl3pPr>
      <a:lvl4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4pPr>
      <a:lvl5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97775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hf hdr="0"/>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bg1"/>
        </a:buClr>
        <a:buSzPct val="75000"/>
        <a:buFont typeface="+mj-lt"/>
        <a:buAutoNum type="arabicPeriod"/>
        <a:defRPr sz="2100" kern="1200">
          <a:solidFill>
            <a:srgbClr val="FFFFFF"/>
          </a:solidFill>
          <a:latin typeface="+mn-lt"/>
          <a:ea typeface="+mn-ea"/>
          <a:cs typeface="+mn-cs"/>
        </a:defRPr>
      </a:lvl1pPr>
      <a:lvl2pPr marL="171450" indent="-171450" algn="l" defTabSz="685800" rtl="0" eaLnBrk="1" latinLnBrk="0" hangingPunct="1">
        <a:lnSpc>
          <a:spcPct val="110000"/>
        </a:lnSpc>
        <a:spcBef>
          <a:spcPts val="375"/>
        </a:spcBef>
        <a:buClr>
          <a:schemeClr val="bg1"/>
        </a:buClr>
        <a:buSzPct val="75000"/>
        <a:buFont typeface="+mj-lt"/>
        <a:buAutoNum type="arabicPeriod"/>
        <a:defRPr sz="1800" kern="1200">
          <a:solidFill>
            <a:srgbClr val="FFFFFF"/>
          </a:solidFill>
          <a:latin typeface="+mn-lt"/>
          <a:ea typeface="+mn-ea"/>
          <a:cs typeface="+mn-cs"/>
        </a:defRPr>
      </a:lvl2pPr>
      <a:lvl3pPr marL="171450" indent="-171450" algn="l" defTabSz="685800" rtl="0" eaLnBrk="1" latinLnBrk="0" hangingPunct="1">
        <a:lnSpc>
          <a:spcPct val="110000"/>
        </a:lnSpc>
        <a:spcBef>
          <a:spcPts val="375"/>
        </a:spcBef>
        <a:buClr>
          <a:schemeClr val="bg1"/>
        </a:buClr>
        <a:buSzPct val="75000"/>
        <a:buFont typeface="+mj-lt"/>
        <a:buAutoNum type="arabicPeriod"/>
        <a:defRPr sz="1500" kern="1200">
          <a:solidFill>
            <a:srgbClr val="FFFFFF"/>
          </a:solidFill>
          <a:latin typeface="+mn-lt"/>
          <a:ea typeface="+mn-ea"/>
          <a:cs typeface="+mn-cs"/>
        </a:defRPr>
      </a:lvl3pPr>
      <a:lvl4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4pPr>
      <a:lvl5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29567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hf hdr="0"/>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bg1"/>
        </a:buClr>
        <a:buSzPct val="75000"/>
        <a:buFont typeface="+mj-lt"/>
        <a:buAutoNum type="arabicPeriod"/>
        <a:defRPr sz="2100" kern="1200">
          <a:solidFill>
            <a:srgbClr val="FFFFFF"/>
          </a:solidFill>
          <a:latin typeface="+mn-lt"/>
          <a:ea typeface="+mn-ea"/>
          <a:cs typeface="+mn-cs"/>
        </a:defRPr>
      </a:lvl1pPr>
      <a:lvl2pPr marL="171450" indent="-171450" algn="l" defTabSz="685800" rtl="0" eaLnBrk="1" latinLnBrk="0" hangingPunct="1">
        <a:lnSpc>
          <a:spcPct val="110000"/>
        </a:lnSpc>
        <a:spcBef>
          <a:spcPts val="375"/>
        </a:spcBef>
        <a:buClr>
          <a:schemeClr val="bg1"/>
        </a:buClr>
        <a:buSzPct val="75000"/>
        <a:buFont typeface="+mj-lt"/>
        <a:buAutoNum type="arabicPeriod"/>
        <a:defRPr sz="1800" kern="1200">
          <a:solidFill>
            <a:srgbClr val="FFFFFF"/>
          </a:solidFill>
          <a:latin typeface="+mn-lt"/>
          <a:ea typeface="+mn-ea"/>
          <a:cs typeface="+mn-cs"/>
        </a:defRPr>
      </a:lvl2pPr>
      <a:lvl3pPr marL="171450" indent="-171450" algn="l" defTabSz="685800" rtl="0" eaLnBrk="1" latinLnBrk="0" hangingPunct="1">
        <a:lnSpc>
          <a:spcPct val="110000"/>
        </a:lnSpc>
        <a:spcBef>
          <a:spcPts val="375"/>
        </a:spcBef>
        <a:buClr>
          <a:schemeClr val="bg1"/>
        </a:buClr>
        <a:buSzPct val="75000"/>
        <a:buFont typeface="+mj-lt"/>
        <a:buAutoNum type="arabicPeriod"/>
        <a:defRPr sz="1500" kern="1200">
          <a:solidFill>
            <a:srgbClr val="FFFFFF"/>
          </a:solidFill>
          <a:latin typeface="+mn-lt"/>
          <a:ea typeface="+mn-ea"/>
          <a:cs typeface="+mn-cs"/>
        </a:defRPr>
      </a:lvl3pPr>
      <a:lvl4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4pPr>
      <a:lvl5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31833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hf hdr="0"/>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bg1"/>
        </a:buClr>
        <a:buSzPct val="75000"/>
        <a:buFont typeface="+mj-lt"/>
        <a:buAutoNum type="arabicPeriod"/>
        <a:defRPr sz="2100" kern="1200">
          <a:solidFill>
            <a:srgbClr val="FFFFFF"/>
          </a:solidFill>
          <a:latin typeface="+mn-lt"/>
          <a:ea typeface="+mn-ea"/>
          <a:cs typeface="+mn-cs"/>
        </a:defRPr>
      </a:lvl1pPr>
      <a:lvl2pPr marL="171450" indent="-171450" algn="l" defTabSz="685800" rtl="0" eaLnBrk="1" latinLnBrk="0" hangingPunct="1">
        <a:lnSpc>
          <a:spcPct val="110000"/>
        </a:lnSpc>
        <a:spcBef>
          <a:spcPts val="375"/>
        </a:spcBef>
        <a:buClr>
          <a:schemeClr val="bg1"/>
        </a:buClr>
        <a:buSzPct val="75000"/>
        <a:buFont typeface="+mj-lt"/>
        <a:buAutoNum type="arabicPeriod"/>
        <a:defRPr sz="1800" kern="1200">
          <a:solidFill>
            <a:srgbClr val="FFFFFF"/>
          </a:solidFill>
          <a:latin typeface="+mn-lt"/>
          <a:ea typeface="+mn-ea"/>
          <a:cs typeface="+mn-cs"/>
        </a:defRPr>
      </a:lvl2pPr>
      <a:lvl3pPr marL="171450" indent="-171450" algn="l" defTabSz="685800" rtl="0" eaLnBrk="1" latinLnBrk="0" hangingPunct="1">
        <a:lnSpc>
          <a:spcPct val="110000"/>
        </a:lnSpc>
        <a:spcBef>
          <a:spcPts val="375"/>
        </a:spcBef>
        <a:buClr>
          <a:schemeClr val="bg1"/>
        </a:buClr>
        <a:buSzPct val="75000"/>
        <a:buFont typeface="+mj-lt"/>
        <a:buAutoNum type="arabicPeriod"/>
        <a:defRPr sz="1500" kern="1200">
          <a:solidFill>
            <a:srgbClr val="FFFFFF"/>
          </a:solidFill>
          <a:latin typeface="+mn-lt"/>
          <a:ea typeface="+mn-ea"/>
          <a:cs typeface="+mn-cs"/>
        </a:defRPr>
      </a:lvl3pPr>
      <a:lvl4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4pPr>
      <a:lvl5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46285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hf hdr="0"/>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bg1"/>
        </a:buClr>
        <a:buSzPct val="75000"/>
        <a:buFont typeface="+mj-lt"/>
        <a:buAutoNum type="arabicPeriod"/>
        <a:defRPr sz="2100" kern="1200">
          <a:solidFill>
            <a:srgbClr val="FFFFFF"/>
          </a:solidFill>
          <a:latin typeface="+mn-lt"/>
          <a:ea typeface="+mn-ea"/>
          <a:cs typeface="+mn-cs"/>
        </a:defRPr>
      </a:lvl1pPr>
      <a:lvl2pPr marL="171450" indent="-171450" algn="l" defTabSz="685800" rtl="0" eaLnBrk="1" latinLnBrk="0" hangingPunct="1">
        <a:lnSpc>
          <a:spcPct val="110000"/>
        </a:lnSpc>
        <a:spcBef>
          <a:spcPts val="375"/>
        </a:spcBef>
        <a:buClr>
          <a:schemeClr val="bg1"/>
        </a:buClr>
        <a:buSzPct val="75000"/>
        <a:buFont typeface="+mj-lt"/>
        <a:buAutoNum type="arabicPeriod"/>
        <a:defRPr sz="1800" kern="1200">
          <a:solidFill>
            <a:srgbClr val="FFFFFF"/>
          </a:solidFill>
          <a:latin typeface="+mn-lt"/>
          <a:ea typeface="+mn-ea"/>
          <a:cs typeface="+mn-cs"/>
        </a:defRPr>
      </a:lvl2pPr>
      <a:lvl3pPr marL="171450" indent="-171450" algn="l" defTabSz="685800" rtl="0" eaLnBrk="1" latinLnBrk="0" hangingPunct="1">
        <a:lnSpc>
          <a:spcPct val="110000"/>
        </a:lnSpc>
        <a:spcBef>
          <a:spcPts val="375"/>
        </a:spcBef>
        <a:buClr>
          <a:schemeClr val="bg1"/>
        </a:buClr>
        <a:buSzPct val="75000"/>
        <a:buFont typeface="+mj-lt"/>
        <a:buAutoNum type="arabicPeriod"/>
        <a:defRPr sz="1500" kern="1200">
          <a:solidFill>
            <a:srgbClr val="FFFFFF"/>
          </a:solidFill>
          <a:latin typeface="+mn-lt"/>
          <a:ea typeface="+mn-ea"/>
          <a:cs typeface="+mn-cs"/>
        </a:defRPr>
      </a:lvl3pPr>
      <a:lvl4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4pPr>
      <a:lvl5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52293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hf hdr="0"/>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bg1"/>
        </a:buClr>
        <a:buSzPct val="75000"/>
        <a:buFont typeface="+mj-lt"/>
        <a:buAutoNum type="arabicPeriod"/>
        <a:defRPr sz="2100" kern="1200">
          <a:solidFill>
            <a:srgbClr val="FFFFFF"/>
          </a:solidFill>
          <a:latin typeface="+mn-lt"/>
          <a:ea typeface="+mn-ea"/>
          <a:cs typeface="+mn-cs"/>
        </a:defRPr>
      </a:lvl1pPr>
      <a:lvl2pPr marL="171450" indent="-171450" algn="l" defTabSz="685800" rtl="0" eaLnBrk="1" latinLnBrk="0" hangingPunct="1">
        <a:lnSpc>
          <a:spcPct val="110000"/>
        </a:lnSpc>
        <a:spcBef>
          <a:spcPts val="375"/>
        </a:spcBef>
        <a:buClr>
          <a:schemeClr val="bg1"/>
        </a:buClr>
        <a:buSzPct val="75000"/>
        <a:buFont typeface="+mj-lt"/>
        <a:buAutoNum type="arabicPeriod"/>
        <a:defRPr sz="1800" kern="1200">
          <a:solidFill>
            <a:srgbClr val="FFFFFF"/>
          </a:solidFill>
          <a:latin typeface="+mn-lt"/>
          <a:ea typeface="+mn-ea"/>
          <a:cs typeface="+mn-cs"/>
        </a:defRPr>
      </a:lvl2pPr>
      <a:lvl3pPr marL="171450" indent="-171450" algn="l" defTabSz="685800" rtl="0" eaLnBrk="1" latinLnBrk="0" hangingPunct="1">
        <a:lnSpc>
          <a:spcPct val="110000"/>
        </a:lnSpc>
        <a:spcBef>
          <a:spcPts val="375"/>
        </a:spcBef>
        <a:buClr>
          <a:schemeClr val="bg1"/>
        </a:buClr>
        <a:buSzPct val="75000"/>
        <a:buFont typeface="+mj-lt"/>
        <a:buAutoNum type="arabicPeriod"/>
        <a:defRPr sz="1500" kern="1200">
          <a:solidFill>
            <a:srgbClr val="FFFFFF"/>
          </a:solidFill>
          <a:latin typeface="+mn-lt"/>
          <a:ea typeface="+mn-ea"/>
          <a:cs typeface="+mn-cs"/>
        </a:defRPr>
      </a:lvl3pPr>
      <a:lvl4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4pPr>
      <a:lvl5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8032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bg1"/>
        </a:buClr>
        <a:buSzPct val="75000"/>
        <a:buFont typeface="+mj-lt"/>
        <a:buAutoNum type="arabicPeriod"/>
        <a:defRPr sz="2100" kern="1200">
          <a:solidFill>
            <a:srgbClr val="FFFFFF"/>
          </a:solidFill>
          <a:latin typeface="+mn-lt"/>
          <a:ea typeface="+mn-ea"/>
          <a:cs typeface="+mn-cs"/>
        </a:defRPr>
      </a:lvl1pPr>
      <a:lvl2pPr marL="171450" indent="-171450" algn="l" defTabSz="685800" rtl="0" eaLnBrk="1" latinLnBrk="0" hangingPunct="1">
        <a:lnSpc>
          <a:spcPct val="110000"/>
        </a:lnSpc>
        <a:spcBef>
          <a:spcPts val="375"/>
        </a:spcBef>
        <a:buClr>
          <a:schemeClr val="bg1"/>
        </a:buClr>
        <a:buSzPct val="75000"/>
        <a:buFont typeface="+mj-lt"/>
        <a:buAutoNum type="arabicPeriod"/>
        <a:defRPr sz="1800" kern="1200">
          <a:solidFill>
            <a:srgbClr val="FFFFFF"/>
          </a:solidFill>
          <a:latin typeface="+mn-lt"/>
          <a:ea typeface="+mn-ea"/>
          <a:cs typeface="+mn-cs"/>
        </a:defRPr>
      </a:lvl2pPr>
      <a:lvl3pPr marL="171450" indent="-171450" algn="l" defTabSz="685800" rtl="0" eaLnBrk="1" latinLnBrk="0" hangingPunct="1">
        <a:lnSpc>
          <a:spcPct val="110000"/>
        </a:lnSpc>
        <a:spcBef>
          <a:spcPts val="375"/>
        </a:spcBef>
        <a:buClr>
          <a:schemeClr val="bg1"/>
        </a:buClr>
        <a:buSzPct val="75000"/>
        <a:buFont typeface="+mj-lt"/>
        <a:buAutoNum type="arabicPeriod"/>
        <a:defRPr sz="1500" kern="1200">
          <a:solidFill>
            <a:srgbClr val="FFFFFF"/>
          </a:solidFill>
          <a:latin typeface="+mn-lt"/>
          <a:ea typeface="+mn-ea"/>
          <a:cs typeface="+mn-cs"/>
        </a:defRPr>
      </a:lvl3pPr>
      <a:lvl4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4pPr>
      <a:lvl5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44505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bg1"/>
        </a:buClr>
        <a:buSzPct val="75000"/>
        <a:buFont typeface="+mj-lt"/>
        <a:buAutoNum type="arabicPeriod"/>
        <a:defRPr sz="2100" kern="1200">
          <a:solidFill>
            <a:srgbClr val="FFFFFF"/>
          </a:solidFill>
          <a:latin typeface="+mn-lt"/>
          <a:ea typeface="+mn-ea"/>
          <a:cs typeface="+mn-cs"/>
        </a:defRPr>
      </a:lvl1pPr>
      <a:lvl2pPr marL="171450" indent="-171450" algn="l" defTabSz="685800" rtl="0" eaLnBrk="1" latinLnBrk="0" hangingPunct="1">
        <a:lnSpc>
          <a:spcPct val="110000"/>
        </a:lnSpc>
        <a:spcBef>
          <a:spcPts val="375"/>
        </a:spcBef>
        <a:buClr>
          <a:schemeClr val="bg1"/>
        </a:buClr>
        <a:buSzPct val="75000"/>
        <a:buFont typeface="+mj-lt"/>
        <a:buAutoNum type="arabicPeriod"/>
        <a:defRPr sz="1800" kern="1200">
          <a:solidFill>
            <a:srgbClr val="FFFFFF"/>
          </a:solidFill>
          <a:latin typeface="+mn-lt"/>
          <a:ea typeface="+mn-ea"/>
          <a:cs typeface="+mn-cs"/>
        </a:defRPr>
      </a:lvl2pPr>
      <a:lvl3pPr marL="171450" indent="-171450" algn="l" defTabSz="685800" rtl="0" eaLnBrk="1" latinLnBrk="0" hangingPunct="1">
        <a:lnSpc>
          <a:spcPct val="110000"/>
        </a:lnSpc>
        <a:spcBef>
          <a:spcPts val="375"/>
        </a:spcBef>
        <a:buClr>
          <a:schemeClr val="bg1"/>
        </a:buClr>
        <a:buSzPct val="75000"/>
        <a:buFont typeface="+mj-lt"/>
        <a:buAutoNum type="arabicPeriod"/>
        <a:defRPr sz="1500" kern="1200">
          <a:solidFill>
            <a:srgbClr val="FFFFFF"/>
          </a:solidFill>
          <a:latin typeface="+mn-lt"/>
          <a:ea typeface="+mn-ea"/>
          <a:cs typeface="+mn-cs"/>
        </a:defRPr>
      </a:lvl3pPr>
      <a:lvl4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4pPr>
      <a:lvl5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7330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bg1"/>
        </a:buClr>
        <a:buSzPct val="75000"/>
        <a:buFont typeface="+mj-lt"/>
        <a:buAutoNum type="arabicPeriod"/>
        <a:defRPr sz="2100" kern="1200">
          <a:solidFill>
            <a:srgbClr val="FFFFFF"/>
          </a:solidFill>
          <a:latin typeface="+mn-lt"/>
          <a:ea typeface="+mn-ea"/>
          <a:cs typeface="+mn-cs"/>
        </a:defRPr>
      </a:lvl1pPr>
      <a:lvl2pPr marL="171450" indent="-171450" algn="l" defTabSz="685800" rtl="0" eaLnBrk="1" latinLnBrk="0" hangingPunct="1">
        <a:lnSpc>
          <a:spcPct val="110000"/>
        </a:lnSpc>
        <a:spcBef>
          <a:spcPts val="375"/>
        </a:spcBef>
        <a:buClr>
          <a:schemeClr val="bg1"/>
        </a:buClr>
        <a:buSzPct val="75000"/>
        <a:buFont typeface="+mj-lt"/>
        <a:buAutoNum type="arabicPeriod"/>
        <a:defRPr sz="1800" kern="1200">
          <a:solidFill>
            <a:srgbClr val="FFFFFF"/>
          </a:solidFill>
          <a:latin typeface="+mn-lt"/>
          <a:ea typeface="+mn-ea"/>
          <a:cs typeface="+mn-cs"/>
        </a:defRPr>
      </a:lvl2pPr>
      <a:lvl3pPr marL="171450" indent="-171450" algn="l" defTabSz="685800" rtl="0" eaLnBrk="1" latinLnBrk="0" hangingPunct="1">
        <a:lnSpc>
          <a:spcPct val="110000"/>
        </a:lnSpc>
        <a:spcBef>
          <a:spcPts val="375"/>
        </a:spcBef>
        <a:buClr>
          <a:schemeClr val="bg1"/>
        </a:buClr>
        <a:buSzPct val="75000"/>
        <a:buFont typeface="+mj-lt"/>
        <a:buAutoNum type="arabicPeriod"/>
        <a:defRPr sz="1500" kern="1200">
          <a:solidFill>
            <a:srgbClr val="FFFFFF"/>
          </a:solidFill>
          <a:latin typeface="+mn-lt"/>
          <a:ea typeface="+mn-ea"/>
          <a:cs typeface="+mn-cs"/>
        </a:defRPr>
      </a:lvl3pPr>
      <a:lvl4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4pPr>
      <a:lvl5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28119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bg1"/>
        </a:buClr>
        <a:buSzPct val="75000"/>
        <a:buFont typeface="+mj-lt"/>
        <a:buAutoNum type="arabicPeriod"/>
        <a:defRPr sz="2100" kern="1200">
          <a:solidFill>
            <a:srgbClr val="FFFFFF"/>
          </a:solidFill>
          <a:latin typeface="+mn-lt"/>
          <a:ea typeface="+mn-ea"/>
          <a:cs typeface="+mn-cs"/>
        </a:defRPr>
      </a:lvl1pPr>
      <a:lvl2pPr marL="171450" indent="-171450" algn="l" defTabSz="685800" rtl="0" eaLnBrk="1" latinLnBrk="0" hangingPunct="1">
        <a:lnSpc>
          <a:spcPct val="110000"/>
        </a:lnSpc>
        <a:spcBef>
          <a:spcPts val="375"/>
        </a:spcBef>
        <a:buClr>
          <a:schemeClr val="bg1"/>
        </a:buClr>
        <a:buSzPct val="75000"/>
        <a:buFont typeface="+mj-lt"/>
        <a:buAutoNum type="arabicPeriod"/>
        <a:defRPr sz="1800" kern="1200">
          <a:solidFill>
            <a:srgbClr val="FFFFFF"/>
          </a:solidFill>
          <a:latin typeface="+mn-lt"/>
          <a:ea typeface="+mn-ea"/>
          <a:cs typeface="+mn-cs"/>
        </a:defRPr>
      </a:lvl2pPr>
      <a:lvl3pPr marL="171450" indent="-171450" algn="l" defTabSz="685800" rtl="0" eaLnBrk="1" latinLnBrk="0" hangingPunct="1">
        <a:lnSpc>
          <a:spcPct val="110000"/>
        </a:lnSpc>
        <a:spcBef>
          <a:spcPts val="375"/>
        </a:spcBef>
        <a:buClr>
          <a:schemeClr val="bg1"/>
        </a:buClr>
        <a:buSzPct val="75000"/>
        <a:buFont typeface="+mj-lt"/>
        <a:buAutoNum type="arabicPeriod"/>
        <a:defRPr sz="1500" kern="1200">
          <a:solidFill>
            <a:srgbClr val="FFFFFF"/>
          </a:solidFill>
          <a:latin typeface="+mn-lt"/>
          <a:ea typeface="+mn-ea"/>
          <a:cs typeface="+mn-cs"/>
        </a:defRPr>
      </a:lvl3pPr>
      <a:lvl4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4pPr>
      <a:lvl5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74274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bg1"/>
        </a:buClr>
        <a:buSzPct val="75000"/>
        <a:buFont typeface="+mj-lt"/>
        <a:buAutoNum type="arabicPeriod"/>
        <a:defRPr sz="2100" kern="1200">
          <a:solidFill>
            <a:srgbClr val="FFFFFF"/>
          </a:solidFill>
          <a:latin typeface="+mn-lt"/>
          <a:ea typeface="+mn-ea"/>
          <a:cs typeface="+mn-cs"/>
        </a:defRPr>
      </a:lvl1pPr>
      <a:lvl2pPr marL="171450" indent="-171450" algn="l" defTabSz="685800" rtl="0" eaLnBrk="1" latinLnBrk="0" hangingPunct="1">
        <a:lnSpc>
          <a:spcPct val="110000"/>
        </a:lnSpc>
        <a:spcBef>
          <a:spcPts val="375"/>
        </a:spcBef>
        <a:buClr>
          <a:schemeClr val="bg1"/>
        </a:buClr>
        <a:buSzPct val="75000"/>
        <a:buFont typeface="+mj-lt"/>
        <a:buAutoNum type="arabicPeriod"/>
        <a:defRPr sz="1800" kern="1200">
          <a:solidFill>
            <a:srgbClr val="FFFFFF"/>
          </a:solidFill>
          <a:latin typeface="+mn-lt"/>
          <a:ea typeface="+mn-ea"/>
          <a:cs typeface="+mn-cs"/>
        </a:defRPr>
      </a:lvl2pPr>
      <a:lvl3pPr marL="171450" indent="-171450" algn="l" defTabSz="685800" rtl="0" eaLnBrk="1" latinLnBrk="0" hangingPunct="1">
        <a:lnSpc>
          <a:spcPct val="110000"/>
        </a:lnSpc>
        <a:spcBef>
          <a:spcPts val="375"/>
        </a:spcBef>
        <a:buClr>
          <a:schemeClr val="bg1"/>
        </a:buClr>
        <a:buSzPct val="75000"/>
        <a:buFont typeface="+mj-lt"/>
        <a:buAutoNum type="arabicPeriod"/>
        <a:defRPr sz="1500" kern="1200">
          <a:solidFill>
            <a:srgbClr val="FFFFFF"/>
          </a:solidFill>
          <a:latin typeface="+mn-lt"/>
          <a:ea typeface="+mn-ea"/>
          <a:cs typeface="+mn-cs"/>
        </a:defRPr>
      </a:lvl3pPr>
      <a:lvl4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4pPr>
      <a:lvl5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5056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bg1"/>
        </a:buClr>
        <a:buSzPct val="75000"/>
        <a:buFont typeface="+mj-lt"/>
        <a:buAutoNum type="arabicPeriod"/>
        <a:defRPr sz="2100" kern="1200">
          <a:solidFill>
            <a:srgbClr val="FFFFFF"/>
          </a:solidFill>
          <a:latin typeface="+mn-lt"/>
          <a:ea typeface="+mn-ea"/>
          <a:cs typeface="+mn-cs"/>
        </a:defRPr>
      </a:lvl1pPr>
      <a:lvl2pPr marL="171450" indent="-171450" algn="l" defTabSz="685800" rtl="0" eaLnBrk="1" latinLnBrk="0" hangingPunct="1">
        <a:lnSpc>
          <a:spcPct val="110000"/>
        </a:lnSpc>
        <a:spcBef>
          <a:spcPts val="375"/>
        </a:spcBef>
        <a:buClr>
          <a:schemeClr val="bg1"/>
        </a:buClr>
        <a:buSzPct val="75000"/>
        <a:buFont typeface="+mj-lt"/>
        <a:buAutoNum type="arabicPeriod"/>
        <a:defRPr sz="1800" kern="1200">
          <a:solidFill>
            <a:srgbClr val="FFFFFF"/>
          </a:solidFill>
          <a:latin typeface="+mn-lt"/>
          <a:ea typeface="+mn-ea"/>
          <a:cs typeface="+mn-cs"/>
        </a:defRPr>
      </a:lvl2pPr>
      <a:lvl3pPr marL="171450" indent="-171450" algn="l" defTabSz="685800" rtl="0" eaLnBrk="1" latinLnBrk="0" hangingPunct="1">
        <a:lnSpc>
          <a:spcPct val="110000"/>
        </a:lnSpc>
        <a:spcBef>
          <a:spcPts val="375"/>
        </a:spcBef>
        <a:buClr>
          <a:schemeClr val="bg1"/>
        </a:buClr>
        <a:buSzPct val="75000"/>
        <a:buFont typeface="+mj-lt"/>
        <a:buAutoNum type="arabicPeriod"/>
        <a:defRPr sz="1500" kern="1200">
          <a:solidFill>
            <a:srgbClr val="FFFFFF"/>
          </a:solidFill>
          <a:latin typeface="+mn-lt"/>
          <a:ea typeface="+mn-ea"/>
          <a:cs typeface="+mn-cs"/>
        </a:defRPr>
      </a:lvl3pPr>
      <a:lvl4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4pPr>
      <a:lvl5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74803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hdr="0"/>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bg1"/>
        </a:buClr>
        <a:buSzPct val="75000"/>
        <a:buFont typeface="+mj-lt"/>
        <a:buAutoNum type="arabicPeriod"/>
        <a:defRPr sz="2100" kern="1200">
          <a:solidFill>
            <a:srgbClr val="FFFFFF"/>
          </a:solidFill>
          <a:latin typeface="+mn-lt"/>
          <a:ea typeface="+mn-ea"/>
          <a:cs typeface="+mn-cs"/>
        </a:defRPr>
      </a:lvl1pPr>
      <a:lvl2pPr marL="171450" indent="-171450" algn="l" defTabSz="685800" rtl="0" eaLnBrk="1" latinLnBrk="0" hangingPunct="1">
        <a:lnSpc>
          <a:spcPct val="110000"/>
        </a:lnSpc>
        <a:spcBef>
          <a:spcPts val="375"/>
        </a:spcBef>
        <a:buClr>
          <a:schemeClr val="bg1"/>
        </a:buClr>
        <a:buSzPct val="75000"/>
        <a:buFont typeface="+mj-lt"/>
        <a:buAutoNum type="arabicPeriod"/>
        <a:defRPr sz="1800" kern="1200">
          <a:solidFill>
            <a:srgbClr val="FFFFFF"/>
          </a:solidFill>
          <a:latin typeface="+mn-lt"/>
          <a:ea typeface="+mn-ea"/>
          <a:cs typeface="+mn-cs"/>
        </a:defRPr>
      </a:lvl2pPr>
      <a:lvl3pPr marL="171450" indent="-171450" algn="l" defTabSz="685800" rtl="0" eaLnBrk="1" latinLnBrk="0" hangingPunct="1">
        <a:lnSpc>
          <a:spcPct val="110000"/>
        </a:lnSpc>
        <a:spcBef>
          <a:spcPts val="375"/>
        </a:spcBef>
        <a:buClr>
          <a:schemeClr val="bg1"/>
        </a:buClr>
        <a:buSzPct val="75000"/>
        <a:buFont typeface="+mj-lt"/>
        <a:buAutoNum type="arabicPeriod"/>
        <a:defRPr sz="1500" kern="1200">
          <a:solidFill>
            <a:srgbClr val="FFFFFF"/>
          </a:solidFill>
          <a:latin typeface="+mn-lt"/>
          <a:ea typeface="+mn-ea"/>
          <a:cs typeface="+mn-cs"/>
        </a:defRPr>
      </a:lvl3pPr>
      <a:lvl4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4pPr>
      <a:lvl5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32586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hf hdr="0"/>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bg1"/>
        </a:buClr>
        <a:buSzPct val="75000"/>
        <a:buFont typeface="+mj-lt"/>
        <a:buAutoNum type="arabicPeriod"/>
        <a:defRPr sz="2100" kern="1200">
          <a:solidFill>
            <a:srgbClr val="FFFFFF"/>
          </a:solidFill>
          <a:latin typeface="+mn-lt"/>
          <a:ea typeface="+mn-ea"/>
          <a:cs typeface="+mn-cs"/>
        </a:defRPr>
      </a:lvl1pPr>
      <a:lvl2pPr marL="171450" indent="-171450" algn="l" defTabSz="685800" rtl="0" eaLnBrk="1" latinLnBrk="0" hangingPunct="1">
        <a:lnSpc>
          <a:spcPct val="110000"/>
        </a:lnSpc>
        <a:spcBef>
          <a:spcPts val="375"/>
        </a:spcBef>
        <a:buClr>
          <a:schemeClr val="bg1"/>
        </a:buClr>
        <a:buSzPct val="75000"/>
        <a:buFont typeface="+mj-lt"/>
        <a:buAutoNum type="arabicPeriod"/>
        <a:defRPr sz="1800" kern="1200">
          <a:solidFill>
            <a:srgbClr val="FFFFFF"/>
          </a:solidFill>
          <a:latin typeface="+mn-lt"/>
          <a:ea typeface="+mn-ea"/>
          <a:cs typeface="+mn-cs"/>
        </a:defRPr>
      </a:lvl2pPr>
      <a:lvl3pPr marL="171450" indent="-171450" algn="l" defTabSz="685800" rtl="0" eaLnBrk="1" latinLnBrk="0" hangingPunct="1">
        <a:lnSpc>
          <a:spcPct val="110000"/>
        </a:lnSpc>
        <a:spcBef>
          <a:spcPts val="375"/>
        </a:spcBef>
        <a:buClr>
          <a:schemeClr val="bg1"/>
        </a:buClr>
        <a:buSzPct val="75000"/>
        <a:buFont typeface="+mj-lt"/>
        <a:buAutoNum type="arabicPeriod"/>
        <a:defRPr sz="1500" kern="1200">
          <a:solidFill>
            <a:srgbClr val="FFFFFF"/>
          </a:solidFill>
          <a:latin typeface="+mn-lt"/>
          <a:ea typeface="+mn-ea"/>
          <a:cs typeface="+mn-cs"/>
        </a:defRPr>
      </a:lvl3pPr>
      <a:lvl4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4pPr>
      <a:lvl5pPr marL="171450" indent="-171450" algn="l" defTabSz="685800" rtl="0" eaLnBrk="1" latinLnBrk="0" hangingPunct="1">
        <a:lnSpc>
          <a:spcPct val="110000"/>
        </a:lnSpc>
        <a:spcBef>
          <a:spcPts val="375"/>
        </a:spcBef>
        <a:buClr>
          <a:schemeClr val="bg1"/>
        </a:buClr>
        <a:buSzPct val="75000"/>
        <a:buFont typeface="+mj-lt"/>
        <a:buAutoNum type="arabicPeriod"/>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7.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34.xml.rels><?xml version="1.0" encoding="UTF-8" standalone="yes"?>
<Relationships xmlns="http://schemas.openxmlformats.org/package/2006/relationships"><Relationship Id="rId3" Type="http://schemas.openxmlformats.org/officeDocument/2006/relationships/hyperlink" Target="https://rikc.by/ru/PISA/2-%20x__pisa.pdf" TargetMode="External"/><Relationship Id="rId2" Type="http://schemas.openxmlformats.org/officeDocument/2006/relationships/hyperlink" Target="https://fipi.ru/oge/otkrytyybankzadaniy-oge" TargetMode="External"/><Relationship Id="rId1" Type="http://schemas.openxmlformats.org/officeDocument/2006/relationships/slideLayout" Target="../slideLayouts/slideLayout173.xml"/><Relationship Id="rId6" Type="http://schemas.openxmlformats.org/officeDocument/2006/relationships/hyperlink" Target="https://edu.pacc.ru/" TargetMode="External"/><Relationship Id="rId5" Type="http://schemas.openxmlformats.org/officeDocument/2006/relationships/hyperlink" Target="https://fg.resh.edu.ru/" TargetMode="External"/><Relationship Id="rId4" Type="http://schemas.openxmlformats.org/officeDocument/2006/relationships/hyperlink" Target="http://skiv.instrao.ru/support/demonstratsionnyematerialya/index.php"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3.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9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484784"/>
            <a:ext cx="7992888" cy="601136"/>
          </a:xfrm>
        </p:spPr>
        <p:txBody>
          <a:bodyPr>
            <a:normAutofit fontScale="90000"/>
          </a:bodyPr>
          <a:lstStyle/>
          <a:p>
            <a:pPr algn="ctr"/>
            <a:r>
              <a:rPr lang="ru-RU" sz="2200" b="1" dirty="0">
                <a:solidFill>
                  <a:schemeClr val="tx1"/>
                </a:solidFill>
                <a:latin typeface="Times New Roman" pitchFamily="18" charset="0"/>
                <a:cs typeface="Times New Roman" pitchFamily="18" charset="0"/>
              </a:rPr>
              <a:t>Муниципальное бюджетное общеобразовательное учреждение гимназия №2 г. Сургут</a:t>
            </a:r>
            <a:r>
              <a:rPr lang="ru-RU" b="1" dirty="0">
                <a:solidFill>
                  <a:schemeClr val="tx1"/>
                </a:solidFill>
              </a:rPr>
              <a:t/>
            </a:r>
            <a:br>
              <a:rPr lang="ru-RU" b="1" dirty="0">
                <a:solidFill>
                  <a:schemeClr val="tx1"/>
                </a:solidFill>
              </a:rPr>
            </a:br>
            <a:endParaRPr lang="ru-RU" dirty="0"/>
          </a:p>
        </p:txBody>
      </p:sp>
      <p:sp>
        <p:nvSpPr>
          <p:cNvPr id="3" name="Объект 2"/>
          <p:cNvSpPr>
            <a:spLocks noGrp="1"/>
          </p:cNvSpPr>
          <p:nvPr>
            <p:ph idx="1"/>
          </p:nvPr>
        </p:nvSpPr>
        <p:spPr>
          <a:xfrm>
            <a:off x="1043492" y="2323653"/>
            <a:ext cx="6777317" cy="1465388"/>
          </a:xfrm>
        </p:spPr>
        <p:txBody>
          <a:bodyPr>
            <a:normAutofit/>
          </a:bodyPr>
          <a:lstStyle/>
          <a:p>
            <a:pPr marL="68580" indent="0" algn="ctr">
              <a:buNone/>
            </a:pPr>
            <a:r>
              <a:rPr lang="ru-RU" sz="2800" b="1" dirty="0">
                <a:latin typeface="Times New Roman" pitchFamily="18" charset="0"/>
                <a:cs typeface="Times New Roman" pitchFamily="18" charset="0"/>
              </a:rPr>
              <a:t>Формирование функциональной грамотности на уроках  </a:t>
            </a:r>
            <a:endParaRPr lang="ru-RU" sz="2800" b="1" dirty="0" smtClean="0">
              <a:latin typeface="Times New Roman" pitchFamily="18" charset="0"/>
              <a:cs typeface="Times New Roman" pitchFamily="18" charset="0"/>
            </a:endParaRPr>
          </a:p>
          <a:p>
            <a:pPr marL="68580" indent="0" algn="ctr">
              <a:buNone/>
            </a:pPr>
            <a:r>
              <a:rPr lang="ru-RU" sz="2800" b="1" dirty="0" smtClean="0">
                <a:latin typeface="Times New Roman" pitchFamily="18" charset="0"/>
                <a:cs typeface="Times New Roman" pitchFamily="18" charset="0"/>
              </a:rPr>
              <a:t>биологии </a:t>
            </a:r>
            <a:r>
              <a:rPr lang="ru-RU" sz="2800" b="1" dirty="0">
                <a:latin typeface="Times New Roman" pitchFamily="18" charset="0"/>
                <a:cs typeface="Times New Roman" pitchFamily="18" charset="0"/>
              </a:rPr>
              <a:t>и математики</a:t>
            </a:r>
            <a:endParaRPr lang="ru-RU" sz="2800" dirty="0">
              <a:latin typeface="Times New Roman" pitchFamily="18" charset="0"/>
              <a:cs typeface="Times New Roman" pitchFamily="18" charset="0"/>
            </a:endParaRPr>
          </a:p>
        </p:txBody>
      </p:sp>
      <p:sp>
        <p:nvSpPr>
          <p:cNvPr id="4" name="TextBox 3"/>
          <p:cNvSpPr txBox="1"/>
          <p:nvPr/>
        </p:nvSpPr>
        <p:spPr>
          <a:xfrm>
            <a:off x="611560" y="5414411"/>
            <a:ext cx="7848872" cy="1354217"/>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Подготовили: Рябова </a:t>
            </a:r>
            <a:r>
              <a:rPr lang="ru-RU" sz="1600" dirty="0">
                <a:latin typeface="Times New Roman" pitchFamily="18" charset="0"/>
                <a:cs typeface="Times New Roman" pitchFamily="18" charset="0"/>
              </a:rPr>
              <a:t>Е.В. – учитель биологии</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dirty="0" err="1">
                <a:latin typeface="Times New Roman" pitchFamily="18" charset="0"/>
                <a:cs typeface="Times New Roman" pitchFamily="18" charset="0"/>
              </a:rPr>
              <a:t>Казангулова</a:t>
            </a:r>
            <a:r>
              <a:rPr lang="ru-RU" sz="1600" dirty="0">
                <a:latin typeface="Times New Roman" pitchFamily="18" charset="0"/>
                <a:cs typeface="Times New Roman" pitchFamily="18" charset="0"/>
              </a:rPr>
              <a:t> А.А. – учитель </a:t>
            </a:r>
            <a:r>
              <a:rPr lang="ru-RU" sz="1600" dirty="0" smtClean="0">
                <a:latin typeface="Times New Roman" pitchFamily="18" charset="0"/>
                <a:cs typeface="Times New Roman" pitchFamily="18" charset="0"/>
              </a:rPr>
              <a:t>биологии/химии,</a:t>
            </a:r>
            <a:endParaRPr lang="ru-RU" sz="1600" dirty="0">
              <a:latin typeface="Times New Roman" pitchFamily="18" charset="0"/>
              <a:cs typeface="Times New Roman" pitchFamily="18" charset="0"/>
            </a:endParaRPr>
          </a:p>
          <a:p>
            <a:pPr algn="just"/>
            <a:r>
              <a:rPr lang="ru-RU" sz="1600" dirty="0" err="1">
                <a:latin typeface="Times New Roman" pitchFamily="18" charset="0"/>
                <a:cs typeface="Times New Roman" pitchFamily="18" charset="0"/>
              </a:rPr>
              <a:t>Тулапина</a:t>
            </a:r>
            <a:r>
              <a:rPr lang="ru-RU" sz="1600" dirty="0">
                <a:latin typeface="Times New Roman" pitchFamily="18" charset="0"/>
                <a:cs typeface="Times New Roman" pitchFamily="18" charset="0"/>
              </a:rPr>
              <a:t> Е.Н. – учитель </a:t>
            </a:r>
            <a:r>
              <a:rPr lang="ru-RU" sz="1600" dirty="0" smtClean="0">
                <a:latin typeface="Times New Roman" pitchFamily="18" charset="0"/>
                <a:cs typeface="Times New Roman" pitchFamily="18" charset="0"/>
              </a:rPr>
              <a:t>математики,</a:t>
            </a:r>
          </a:p>
          <a:p>
            <a:pPr algn="just"/>
            <a:r>
              <a:rPr lang="ru-RU" sz="1600" dirty="0" smtClean="0">
                <a:latin typeface="Times New Roman" pitchFamily="18" charset="0"/>
                <a:cs typeface="Times New Roman" pitchFamily="18" charset="0"/>
              </a:rPr>
              <a:t>Яценко </a:t>
            </a:r>
            <a:r>
              <a:rPr lang="ru-RU" sz="1600" dirty="0">
                <a:latin typeface="Times New Roman" pitchFamily="18" charset="0"/>
                <a:cs typeface="Times New Roman" pitchFamily="18" charset="0"/>
              </a:rPr>
              <a:t>Е.В. – учитель </a:t>
            </a:r>
            <a:r>
              <a:rPr lang="ru-RU" sz="1600" dirty="0" smtClean="0">
                <a:latin typeface="Times New Roman" pitchFamily="18" charset="0"/>
                <a:cs typeface="Times New Roman" pitchFamily="18" charset="0"/>
              </a:rPr>
              <a:t>математики</a:t>
            </a:r>
            <a:endParaRPr lang="ru-RU" sz="16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4092643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04664"/>
            <a:ext cx="7024744" cy="1143000"/>
          </a:xfrm>
          <a:solidFill>
            <a:schemeClr val="bg1"/>
          </a:solidFill>
        </p:spPr>
        <p:txBody>
          <a:bodyPr>
            <a:normAutofit/>
          </a:bodyPr>
          <a:lstStyle/>
          <a:p>
            <a:pPr algn="ctr"/>
            <a:r>
              <a:rPr lang="ru-RU" sz="2400" b="1" dirty="0">
                <a:solidFill>
                  <a:schemeClr val="tx1"/>
                </a:solidFill>
                <a:latin typeface="Times New Roman" pitchFamily="18" charset="0"/>
                <a:cs typeface="Times New Roman" pitchFamily="18" charset="0"/>
              </a:rPr>
              <a:t>На формирование понимания изучаемого материала</a:t>
            </a:r>
          </a:p>
        </p:txBody>
      </p:sp>
      <p:sp>
        <p:nvSpPr>
          <p:cNvPr id="3" name="Объект 2"/>
          <p:cNvSpPr>
            <a:spLocks noGrp="1"/>
          </p:cNvSpPr>
          <p:nvPr>
            <p:ph idx="1"/>
          </p:nvPr>
        </p:nvSpPr>
        <p:spPr>
          <a:xfrm>
            <a:off x="827584" y="1478495"/>
            <a:ext cx="7776864" cy="5400600"/>
          </a:xfrm>
        </p:spPr>
        <p:txBody>
          <a:bodyPr>
            <a:normAutofit/>
          </a:bodyPr>
          <a:lstStyle/>
          <a:p>
            <a:pPr marL="525780" indent="-457200" algn="just">
              <a:buFont typeface="+mj-lt"/>
              <a:buAutoNum type="arabicPeriod"/>
            </a:pPr>
            <a:r>
              <a:rPr lang="ru-RU" dirty="0">
                <a:latin typeface="Times New Roman" pitchFamily="18" charset="0"/>
                <a:cs typeface="Times New Roman" pitchFamily="18" charset="0"/>
              </a:rPr>
              <a:t>Приведите примеры к понятию, явлению, </a:t>
            </a:r>
            <a:r>
              <a:rPr lang="ru-RU" dirty="0" smtClean="0">
                <a:latin typeface="Times New Roman" pitchFamily="18" charset="0"/>
                <a:cs typeface="Times New Roman" pitchFamily="18" charset="0"/>
              </a:rPr>
              <a:t>правилу. </a:t>
            </a:r>
            <a:endParaRPr lang="ru-RU" dirty="0" smtClean="0">
              <a:latin typeface="Times New Roman" pitchFamily="18" charset="0"/>
              <a:cs typeface="Times New Roman" pitchFamily="18" charset="0"/>
            </a:endParaRPr>
          </a:p>
          <a:p>
            <a:pPr marL="525780" indent="-457200" algn="just">
              <a:buFont typeface="+mj-lt"/>
              <a:buAutoNum type="arabicPeriod"/>
            </a:pPr>
            <a:r>
              <a:rPr lang="ru-RU" dirty="0" smtClean="0">
                <a:latin typeface="Times New Roman" pitchFamily="18" charset="0"/>
                <a:cs typeface="Times New Roman" pitchFamily="18" charset="0"/>
              </a:rPr>
              <a:t>Прокомментируйте </a:t>
            </a:r>
            <a:r>
              <a:rPr lang="ru-RU" dirty="0">
                <a:latin typeface="Times New Roman" pitchFamily="18" charset="0"/>
                <a:cs typeface="Times New Roman" pitchFamily="18" charset="0"/>
              </a:rPr>
              <a:t>самостоятельное письменное выполнение, какого – либо </a:t>
            </a:r>
            <a:r>
              <a:rPr lang="ru-RU" dirty="0" smtClean="0">
                <a:latin typeface="Times New Roman" pitchFamily="18" charset="0"/>
                <a:cs typeface="Times New Roman" pitchFamily="18" charset="0"/>
              </a:rPr>
              <a:t>задания.</a:t>
            </a:r>
            <a:endParaRPr lang="ru-RU" dirty="0" smtClean="0">
              <a:latin typeface="Times New Roman" pitchFamily="18" charset="0"/>
              <a:cs typeface="Times New Roman" pitchFamily="18" charset="0"/>
            </a:endParaRPr>
          </a:p>
          <a:p>
            <a:pPr marL="525780" indent="-457200" algn="just">
              <a:buFont typeface="+mj-lt"/>
              <a:buAutoNum type="arabicPeriod"/>
            </a:pPr>
            <a:r>
              <a:rPr lang="ru-RU" dirty="0" smtClean="0">
                <a:latin typeface="Times New Roman" pitchFamily="18" charset="0"/>
                <a:cs typeface="Times New Roman" pitchFamily="18" charset="0"/>
              </a:rPr>
              <a:t>Прочитайте </a:t>
            </a:r>
            <a:r>
              <a:rPr lang="ru-RU" dirty="0">
                <a:latin typeface="Times New Roman" pitchFamily="18" charset="0"/>
                <a:cs typeface="Times New Roman" pitchFamily="18" charset="0"/>
              </a:rPr>
              <a:t>словами данную символическую информацию (чертеж, схему, таблицу, рисунок</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marL="525780" indent="-457200" algn="just">
              <a:buFont typeface="+mj-lt"/>
              <a:buAutoNum type="arabicPeriod"/>
            </a:pPr>
            <a:r>
              <a:rPr lang="ru-RU" dirty="0" smtClean="0">
                <a:latin typeface="Times New Roman" pitchFamily="18" charset="0"/>
                <a:cs typeface="Times New Roman" pitchFamily="18" charset="0"/>
              </a:rPr>
              <a:t>Перекодируйте </a:t>
            </a:r>
            <a:r>
              <a:rPr lang="ru-RU" dirty="0">
                <a:latin typeface="Times New Roman" pitchFamily="18" charset="0"/>
                <a:cs typeface="Times New Roman" pitchFamily="18" charset="0"/>
              </a:rPr>
              <a:t>известную словесную информацию (определение, понятие, правило и т.д.) в виде схемы, рисунка, таблицы и т.д. </a:t>
            </a:r>
            <a:endParaRPr lang="ru-RU" dirty="0" smtClean="0">
              <a:latin typeface="Times New Roman" pitchFamily="18" charset="0"/>
              <a:cs typeface="Times New Roman" pitchFamily="18" charset="0"/>
            </a:endParaRPr>
          </a:p>
          <a:p>
            <a:pPr marL="525780" indent="-457200" algn="just">
              <a:buFont typeface="+mj-lt"/>
              <a:buAutoNum type="arabicPeriod"/>
            </a:pPr>
            <a:r>
              <a:rPr lang="ru-RU" dirty="0" smtClean="0">
                <a:latin typeface="Times New Roman" pitchFamily="18" charset="0"/>
                <a:cs typeface="Times New Roman" pitchFamily="18" charset="0"/>
              </a:rPr>
              <a:t>Составьте </a:t>
            </a:r>
            <a:r>
              <a:rPr lang="ru-RU" dirty="0">
                <a:latin typeface="Times New Roman" pitchFamily="18" charset="0"/>
                <a:cs typeface="Times New Roman" pitchFamily="18" charset="0"/>
              </a:rPr>
              <a:t>вопросы по данному материалу, </a:t>
            </a:r>
            <a:r>
              <a:rPr lang="ru-RU" dirty="0" smtClean="0">
                <a:latin typeface="Times New Roman" pitchFamily="18" charset="0"/>
                <a:cs typeface="Times New Roman" pitchFamily="18" charset="0"/>
              </a:rPr>
              <a:t>теме.</a:t>
            </a:r>
            <a:endParaRPr lang="ru-RU" dirty="0" smtClean="0">
              <a:latin typeface="Times New Roman" pitchFamily="18" charset="0"/>
              <a:cs typeface="Times New Roman" pitchFamily="18" charset="0"/>
            </a:endParaRPr>
          </a:p>
          <a:p>
            <a:pPr marL="525780" indent="-457200" algn="just">
              <a:buFont typeface="+mj-lt"/>
              <a:buAutoNum type="arabicPeriod"/>
            </a:pPr>
            <a:r>
              <a:rPr lang="ru-RU" dirty="0" smtClean="0">
                <a:latin typeface="Times New Roman" pitchFamily="18" charset="0"/>
                <a:cs typeface="Times New Roman" pitchFamily="18" charset="0"/>
              </a:rPr>
              <a:t>Ответьте </a:t>
            </a:r>
            <a:r>
              <a:rPr lang="ru-RU" dirty="0">
                <a:latin typeface="Times New Roman" pitchFamily="18" charset="0"/>
                <a:cs typeface="Times New Roman" pitchFamily="18" charset="0"/>
              </a:rPr>
              <a:t>на вопросы, отражающие </a:t>
            </a:r>
            <a:r>
              <a:rPr lang="ru-RU" dirty="0" err="1">
                <a:latin typeface="Times New Roman" pitchFamily="18" charset="0"/>
                <a:cs typeface="Times New Roman" pitchFamily="18" charset="0"/>
              </a:rPr>
              <a:t>причинно</a:t>
            </a:r>
            <a:r>
              <a:rPr lang="ru-RU" dirty="0">
                <a:latin typeface="Times New Roman" pitchFamily="18" charset="0"/>
                <a:cs typeface="Times New Roman" pitchFamily="18" charset="0"/>
              </a:rPr>
              <a:t> – следственные связи: «Зачем», «Почему» и т.д.</a:t>
            </a:r>
          </a:p>
        </p:txBody>
      </p:sp>
    </p:spTree>
    <p:extLst>
      <p:ext uri="{BB962C8B-B14F-4D97-AF65-F5344CB8AC3E}">
        <p14:creationId xmlns:p14="http://schemas.microsoft.com/office/powerpoint/2010/main" val="3426736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052736"/>
            <a:ext cx="7024744" cy="378296"/>
          </a:xfrm>
          <a:solidFill>
            <a:schemeClr val="bg1"/>
          </a:solidFill>
        </p:spPr>
        <p:txBody>
          <a:bodyPr>
            <a:noAutofit/>
          </a:bodyPr>
          <a:lstStyle/>
          <a:p>
            <a:pPr algn="ctr"/>
            <a:r>
              <a:rPr lang="ru-RU" sz="2400" b="1" dirty="0">
                <a:solidFill>
                  <a:schemeClr val="tx1"/>
                </a:solidFill>
                <a:latin typeface="Times New Roman" pitchFamily="18" charset="0"/>
                <a:cs typeface="Times New Roman" pitchFamily="18" charset="0"/>
              </a:rPr>
              <a:t>На формирование умений и навыков</a:t>
            </a:r>
          </a:p>
        </p:txBody>
      </p:sp>
      <p:sp>
        <p:nvSpPr>
          <p:cNvPr id="3" name="Объект 2"/>
          <p:cNvSpPr>
            <a:spLocks noGrp="1"/>
          </p:cNvSpPr>
          <p:nvPr>
            <p:ph idx="1"/>
          </p:nvPr>
        </p:nvSpPr>
        <p:spPr>
          <a:xfrm>
            <a:off x="683568" y="1484784"/>
            <a:ext cx="7632848" cy="4464496"/>
          </a:xfrm>
        </p:spPr>
        <p:txBody>
          <a:bodyPr>
            <a:normAutofit/>
          </a:bodyPr>
          <a:lstStyle/>
          <a:p>
            <a:pPr marL="525780" indent="-457200" algn="just">
              <a:buFont typeface="+mj-lt"/>
              <a:buAutoNum type="arabicPeriod"/>
            </a:pPr>
            <a:r>
              <a:rPr lang="ru-RU" dirty="0">
                <a:solidFill>
                  <a:schemeClr val="tx1"/>
                </a:solidFill>
                <a:latin typeface="Times New Roman" pitchFamily="18" charset="0"/>
                <a:cs typeface="Times New Roman" pitchFamily="18" charset="0"/>
              </a:rPr>
              <a:t>По условию задания установите, какие знания необходимо использовать для выполнения данного </a:t>
            </a:r>
            <a:r>
              <a:rPr lang="ru-RU" dirty="0" smtClean="0">
                <a:solidFill>
                  <a:schemeClr val="tx1"/>
                </a:solidFill>
                <a:latin typeface="Times New Roman" pitchFamily="18" charset="0"/>
                <a:cs typeface="Times New Roman" pitchFamily="18" charset="0"/>
              </a:rPr>
              <a:t>задания. </a:t>
            </a:r>
          </a:p>
          <a:p>
            <a:pPr marL="525780" indent="-457200" algn="just">
              <a:buFont typeface="+mj-lt"/>
              <a:buAutoNum type="arabicPeriod"/>
            </a:pPr>
            <a:r>
              <a:rPr lang="ru-RU" dirty="0" smtClean="0">
                <a:solidFill>
                  <a:schemeClr val="tx1"/>
                </a:solidFill>
                <a:latin typeface="Times New Roman" pitchFamily="18" charset="0"/>
                <a:cs typeface="Times New Roman" pitchFamily="18" charset="0"/>
              </a:rPr>
              <a:t>Выделите </a:t>
            </a:r>
            <a:r>
              <a:rPr lang="ru-RU" dirty="0">
                <a:solidFill>
                  <a:schemeClr val="tx1"/>
                </a:solidFill>
                <a:latin typeface="Times New Roman" pitchFamily="18" charset="0"/>
                <a:cs typeface="Times New Roman" pitchFamily="18" charset="0"/>
              </a:rPr>
              <a:t>для себя из текста полезные новые </a:t>
            </a:r>
            <a:r>
              <a:rPr lang="ru-RU" dirty="0" smtClean="0">
                <a:solidFill>
                  <a:schemeClr val="tx1"/>
                </a:solidFill>
                <a:latin typeface="Times New Roman" pitchFamily="18" charset="0"/>
                <a:cs typeface="Times New Roman" pitchFamily="18" charset="0"/>
              </a:rPr>
              <a:t>знания.</a:t>
            </a:r>
          </a:p>
          <a:p>
            <a:pPr marL="525780" indent="-457200" algn="just">
              <a:buFont typeface="+mj-lt"/>
              <a:buAutoNum type="arabicPeriod"/>
            </a:pPr>
            <a:r>
              <a:rPr lang="ru-RU" dirty="0" smtClean="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Найдите ошибку в тексте, выявите ее </a:t>
            </a:r>
            <a:r>
              <a:rPr lang="ru-RU" dirty="0" smtClean="0">
                <a:solidFill>
                  <a:schemeClr val="tx1"/>
                </a:solidFill>
                <a:latin typeface="Times New Roman" pitchFamily="18" charset="0"/>
                <a:cs typeface="Times New Roman" pitchFamily="18" charset="0"/>
              </a:rPr>
              <a:t>сущность. </a:t>
            </a:r>
          </a:p>
          <a:p>
            <a:pPr marL="525780" indent="-457200" algn="just">
              <a:buFont typeface="+mj-lt"/>
              <a:buAutoNum type="arabicPeriod"/>
            </a:pPr>
            <a:r>
              <a:rPr lang="ru-RU" dirty="0" smtClean="0">
                <a:solidFill>
                  <a:schemeClr val="tx1"/>
                </a:solidFill>
                <a:latin typeface="Times New Roman" pitchFamily="18" charset="0"/>
                <a:cs typeface="Times New Roman" pitchFamily="18" charset="0"/>
              </a:rPr>
              <a:t>Ответьте </a:t>
            </a:r>
            <a:r>
              <a:rPr lang="ru-RU" dirty="0">
                <a:solidFill>
                  <a:schemeClr val="tx1"/>
                </a:solidFill>
                <a:latin typeface="Times New Roman" pitchFamily="18" charset="0"/>
                <a:cs typeface="Times New Roman" pitchFamily="18" charset="0"/>
              </a:rPr>
              <a:t>на вопросы, связанные с действием и способом его осуществления: </a:t>
            </a:r>
            <a:endParaRPr lang="ru-RU" dirty="0" smtClean="0">
              <a:solidFill>
                <a:schemeClr val="tx1"/>
              </a:solidFill>
              <a:latin typeface="Times New Roman" pitchFamily="18" charset="0"/>
              <a:cs typeface="Times New Roman" pitchFamily="18" charset="0"/>
            </a:endParaRPr>
          </a:p>
          <a:p>
            <a:pPr marL="68580" indent="0" algn="just">
              <a:buNone/>
            </a:pPr>
            <a:r>
              <a:rPr lang="ru-RU" dirty="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a:t>
            </a:r>
            <a:r>
              <a:rPr lang="ru-RU" dirty="0">
                <a:solidFill>
                  <a:schemeClr val="tx1"/>
                </a:solidFill>
                <a:latin typeface="Times New Roman" pitchFamily="18" charset="0"/>
                <a:cs typeface="Times New Roman" pitchFamily="18" charset="0"/>
              </a:rPr>
              <a:t>Почему …», «Как …», «Каким образом …».</a:t>
            </a:r>
          </a:p>
        </p:txBody>
      </p:sp>
    </p:spTree>
    <p:extLst>
      <p:ext uri="{BB962C8B-B14F-4D97-AF65-F5344CB8AC3E}">
        <p14:creationId xmlns:p14="http://schemas.microsoft.com/office/powerpoint/2010/main" val="225341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20688"/>
            <a:ext cx="7024744" cy="753794"/>
          </a:xfrm>
          <a:solidFill>
            <a:schemeClr val="bg1"/>
          </a:solidFill>
        </p:spPr>
        <p:txBody>
          <a:bodyPr>
            <a:normAutofit/>
          </a:bodyPr>
          <a:lstStyle/>
          <a:p>
            <a:pPr algn="ctr"/>
            <a:r>
              <a:rPr lang="ru-RU" sz="2400" b="1" dirty="0">
                <a:solidFill>
                  <a:schemeClr val="tx1"/>
                </a:solidFill>
                <a:latin typeface="Times New Roman" pitchFamily="18" charset="0"/>
                <a:cs typeface="Times New Roman" pitchFamily="18" charset="0"/>
              </a:rPr>
              <a:t>На развитие внимания</a:t>
            </a:r>
          </a:p>
        </p:txBody>
      </p:sp>
      <p:sp>
        <p:nvSpPr>
          <p:cNvPr id="3" name="Объект 2"/>
          <p:cNvSpPr>
            <a:spLocks noGrp="1"/>
          </p:cNvSpPr>
          <p:nvPr>
            <p:ph idx="1"/>
          </p:nvPr>
        </p:nvSpPr>
        <p:spPr>
          <a:xfrm>
            <a:off x="467544" y="1233254"/>
            <a:ext cx="7992888" cy="2664295"/>
          </a:xfrm>
        </p:spPr>
        <p:txBody>
          <a:bodyPr>
            <a:normAutofit/>
          </a:bodyPr>
          <a:lstStyle/>
          <a:p>
            <a:pPr marL="525780" indent="-457200" algn="just">
              <a:buFont typeface="+mj-lt"/>
              <a:buAutoNum type="arabicPeriod"/>
            </a:pPr>
            <a:r>
              <a:rPr lang="ru-RU" dirty="0">
                <a:solidFill>
                  <a:schemeClr val="tx1"/>
                </a:solidFill>
                <a:latin typeface="Times New Roman" pitchFamily="18" charset="0"/>
                <a:cs typeface="Times New Roman" pitchFamily="18" charset="0"/>
              </a:rPr>
              <a:t>Продолжите предложенный текст </a:t>
            </a:r>
            <a:endParaRPr lang="ru-RU" dirty="0" smtClean="0">
              <a:solidFill>
                <a:schemeClr val="tx1"/>
              </a:solidFill>
              <a:latin typeface="Times New Roman" pitchFamily="18" charset="0"/>
              <a:cs typeface="Times New Roman" pitchFamily="18" charset="0"/>
            </a:endParaRPr>
          </a:p>
          <a:p>
            <a:pPr marL="525780" indent="-457200" algn="just">
              <a:buFont typeface="+mj-lt"/>
              <a:buAutoNum type="arabicPeriod"/>
            </a:pPr>
            <a:r>
              <a:rPr lang="ru-RU" dirty="0" smtClean="0">
                <a:solidFill>
                  <a:schemeClr val="tx1"/>
                </a:solidFill>
                <a:latin typeface="Times New Roman" pitchFamily="18" charset="0"/>
                <a:cs typeface="Times New Roman" pitchFamily="18" charset="0"/>
              </a:rPr>
              <a:t>Задайте </a:t>
            </a:r>
            <a:r>
              <a:rPr lang="ru-RU" dirty="0">
                <a:solidFill>
                  <a:schemeClr val="tx1"/>
                </a:solidFill>
                <a:latin typeface="Times New Roman" pitchFamily="18" charset="0"/>
                <a:cs typeface="Times New Roman" pitchFamily="18" charset="0"/>
              </a:rPr>
              <a:t>вопросы по данному тексту </a:t>
            </a:r>
            <a:endParaRPr lang="ru-RU" dirty="0" smtClean="0">
              <a:solidFill>
                <a:schemeClr val="tx1"/>
              </a:solidFill>
              <a:latin typeface="Times New Roman" pitchFamily="18" charset="0"/>
              <a:cs typeface="Times New Roman" pitchFamily="18" charset="0"/>
            </a:endParaRPr>
          </a:p>
          <a:p>
            <a:pPr marL="525780" indent="-457200" algn="just">
              <a:buFont typeface="+mj-lt"/>
              <a:buAutoNum type="arabicPeriod"/>
            </a:pPr>
            <a:r>
              <a:rPr lang="ru-RU" dirty="0" smtClean="0">
                <a:solidFill>
                  <a:schemeClr val="tx1"/>
                </a:solidFill>
                <a:latin typeface="Times New Roman" pitchFamily="18" charset="0"/>
                <a:cs typeface="Times New Roman" pitchFamily="18" charset="0"/>
              </a:rPr>
              <a:t>Найдите </a:t>
            </a:r>
            <a:r>
              <a:rPr lang="ru-RU" dirty="0">
                <a:solidFill>
                  <a:schemeClr val="tx1"/>
                </a:solidFill>
                <a:latin typeface="Times New Roman" pitchFamily="18" charset="0"/>
                <a:cs typeface="Times New Roman" pitchFamily="18" charset="0"/>
              </a:rPr>
              <a:t>ошибку в тексте, определении, схеме, таблице </a:t>
            </a:r>
            <a:endParaRPr lang="ru-RU" dirty="0" smtClean="0">
              <a:solidFill>
                <a:schemeClr val="tx1"/>
              </a:solidFill>
              <a:latin typeface="Times New Roman" pitchFamily="18" charset="0"/>
              <a:cs typeface="Times New Roman" pitchFamily="18" charset="0"/>
            </a:endParaRPr>
          </a:p>
          <a:p>
            <a:pPr marL="525780" indent="-457200" algn="just">
              <a:buFont typeface="+mj-lt"/>
              <a:buAutoNum type="arabicPeriod"/>
            </a:pPr>
            <a:r>
              <a:rPr lang="ru-RU" dirty="0" smtClean="0">
                <a:solidFill>
                  <a:schemeClr val="tx1"/>
                </a:solidFill>
                <a:latin typeface="Times New Roman" pitchFamily="18" charset="0"/>
                <a:cs typeface="Times New Roman" pitchFamily="18" charset="0"/>
              </a:rPr>
              <a:t>Дан </a:t>
            </a:r>
            <a:r>
              <a:rPr lang="ru-RU" dirty="0">
                <a:solidFill>
                  <a:schemeClr val="tx1"/>
                </a:solidFill>
                <a:latin typeface="Times New Roman" pitchFamily="18" charset="0"/>
                <a:cs typeface="Times New Roman" pitchFamily="18" charset="0"/>
              </a:rPr>
              <a:t>перечень некоторых объектов, понятий и т.д., расположите их в определенном порядке </a:t>
            </a:r>
            <a:endParaRPr lang="ru-RU" dirty="0">
              <a:solidFill>
                <a:schemeClr val="tx1"/>
              </a:solidFill>
            </a:endParaRPr>
          </a:p>
          <a:p>
            <a:endParaRPr lang="ru-RU" dirty="0" smtClean="0"/>
          </a:p>
        </p:txBody>
      </p:sp>
      <p:sp>
        <p:nvSpPr>
          <p:cNvPr id="4" name="Заголовок 1"/>
          <p:cNvSpPr txBox="1">
            <a:spLocks/>
          </p:cNvSpPr>
          <p:nvPr/>
        </p:nvSpPr>
        <p:spPr>
          <a:xfrm>
            <a:off x="1149384" y="3642742"/>
            <a:ext cx="7024744" cy="571500"/>
          </a:xfrm>
          <a:prstGeom prst="rect">
            <a:avLst/>
          </a:prstGeom>
          <a:solidFill>
            <a:schemeClr val="bg1"/>
          </a:solidFill>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dirty="0" smtClean="0">
                <a:solidFill>
                  <a:schemeClr val="tx1"/>
                </a:solidFill>
                <a:latin typeface="Times New Roman" pitchFamily="18" charset="0"/>
                <a:cs typeface="Times New Roman" pitchFamily="18" charset="0"/>
              </a:rPr>
              <a:t>На развитие мировоззрения</a:t>
            </a:r>
            <a:endParaRPr lang="ru-RU" sz="2400"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683568" y="4365104"/>
            <a:ext cx="7956376" cy="1938992"/>
          </a:xfrm>
          <a:prstGeom prst="rect">
            <a:avLst/>
          </a:prstGeom>
        </p:spPr>
        <p:txBody>
          <a:bodyPr wrap="square">
            <a:spAutoFit/>
          </a:bodyPr>
          <a:lstStyle/>
          <a:p>
            <a:pPr marL="342900" indent="-342900" algn="just">
              <a:buFont typeface="+mj-lt"/>
              <a:buAutoNum type="arabicPeriod"/>
            </a:pPr>
            <a:r>
              <a:rPr lang="ru-RU" sz="2400" dirty="0" smtClean="0">
                <a:latin typeface="Times New Roman" pitchFamily="18" charset="0"/>
                <a:cs typeface="Times New Roman" pitchFamily="18" charset="0"/>
              </a:rPr>
              <a:t>Приведите </a:t>
            </a:r>
            <a:r>
              <a:rPr lang="ru-RU" sz="2400" dirty="0">
                <a:latin typeface="Times New Roman" pitchFamily="18" charset="0"/>
                <a:cs typeface="Times New Roman" pitchFamily="18" charset="0"/>
              </a:rPr>
              <a:t>примеры объектов, процессов реальной действительности, описываемых данным свойством, явлением и т.д. </a:t>
            </a:r>
          </a:p>
          <a:p>
            <a:pPr marL="342900" indent="-342900" algn="just">
              <a:buFont typeface="+mj-lt"/>
              <a:buAutoNum type="arabicPeriod"/>
            </a:pPr>
            <a:r>
              <a:rPr lang="ru-RU" sz="2400" dirty="0" smtClean="0">
                <a:latin typeface="Times New Roman" pitchFamily="18" charset="0"/>
                <a:cs typeface="Times New Roman" pitchFamily="18" charset="0"/>
              </a:rPr>
              <a:t>Составьте </a:t>
            </a:r>
            <a:r>
              <a:rPr lang="ru-RU" sz="2400" dirty="0">
                <a:latin typeface="Times New Roman" pitchFamily="18" charset="0"/>
                <a:cs typeface="Times New Roman" pitchFamily="18" charset="0"/>
              </a:rPr>
              <a:t>содержательную прикладную задачу на применение изученного материала.</a:t>
            </a:r>
          </a:p>
        </p:txBody>
      </p:sp>
    </p:spTree>
    <p:extLst>
      <p:ext uri="{BB962C8B-B14F-4D97-AF65-F5344CB8AC3E}">
        <p14:creationId xmlns:p14="http://schemas.microsoft.com/office/powerpoint/2010/main" val="292159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07504" y="476672"/>
            <a:ext cx="8820472" cy="936104"/>
          </a:xfrm>
          <a:solidFill>
            <a:schemeClr val="bg1"/>
          </a:solidFill>
        </p:spPr>
        <p:txBody>
          <a:bodyPr>
            <a:noAutofit/>
          </a:bodyPr>
          <a:lstStyle/>
          <a:p>
            <a:pPr algn="ctr"/>
            <a:r>
              <a:rPr lang="ru-RU" sz="2400" b="1" dirty="0">
                <a:solidFill>
                  <a:schemeClr val="tx1"/>
                </a:solidFill>
                <a:latin typeface="Times New Roman" pitchFamily="18" charset="0"/>
                <a:cs typeface="Times New Roman" pitchFamily="18" charset="0"/>
              </a:rPr>
              <a:t>Примеры заданий по функциональной грамотности и этапы урока, на которых их можно применять.</a:t>
            </a:r>
            <a:br>
              <a:rPr lang="ru-RU" sz="2400" b="1" dirty="0">
                <a:solidFill>
                  <a:schemeClr val="tx1"/>
                </a:solidFill>
                <a:latin typeface="Times New Roman" pitchFamily="18" charset="0"/>
                <a:cs typeface="Times New Roman" pitchFamily="18" charset="0"/>
              </a:rPr>
            </a:br>
            <a:endParaRPr lang="ru-RU" sz="1600" b="1" dirty="0">
              <a:solidFill>
                <a:schemeClr val="tx1"/>
              </a:solidFill>
              <a:latin typeface="Times New Roman" pitchFamily="18" charset="0"/>
              <a:cs typeface="Times New Roman" pitchFamily="18" charset="0"/>
            </a:endParaRPr>
          </a:p>
        </p:txBody>
      </p:sp>
      <p:sp>
        <p:nvSpPr>
          <p:cNvPr id="4" name="Объект 3"/>
          <p:cNvSpPr>
            <a:spLocks noGrp="1"/>
          </p:cNvSpPr>
          <p:nvPr>
            <p:ph idx="1"/>
          </p:nvPr>
        </p:nvSpPr>
        <p:spPr>
          <a:xfrm>
            <a:off x="539552" y="1268760"/>
            <a:ext cx="8064896" cy="5688632"/>
          </a:xfrm>
        </p:spPr>
        <p:txBody>
          <a:bodyPr>
            <a:normAutofit fontScale="92500" lnSpcReduction="20000"/>
          </a:bodyPr>
          <a:lstStyle/>
          <a:p>
            <a:pPr marL="68580" indent="0" algn="just">
              <a:buNone/>
            </a:pPr>
            <a:r>
              <a:rPr lang="ru-RU" dirty="0">
                <a:latin typeface="Times New Roman" pitchFamily="18" charset="0"/>
                <a:cs typeface="Times New Roman" pitchFamily="18" charset="0"/>
              </a:rPr>
              <a:t>В начале изучения новой темы можно использовать вопросы-индукторы (проблемный вопрос), которые запускают процесс мышления, вызывают мотивацию к познанию:</a:t>
            </a:r>
          </a:p>
          <a:p>
            <a:pPr algn="just"/>
            <a:r>
              <a:rPr lang="ru-RU" dirty="0">
                <a:latin typeface="Times New Roman" pitchFamily="18" charset="0"/>
                <a:cs typeface="Times New Roman" pitchFamily="18" charset="0"/>
              </a:rPr>
              <a:t>— Почему белые медведи не едят пингвинов?</a:t>
            </a:r>
          </a:p>
          <a:p>
            <a:pPr algn="just"/>
            <a:r>
              <a:rPr lang="ru-RU" dirty="0">
                <a:latin typeface="Times New Roman" pitchFamily="18" charset="0"/>
                <a:cs typeface="Times New Roman" pitchFamily="18" charset="0"/>
              </a:rPr>
              <a:t>— Каков был вес вашего тела при рождении? Почему сейчас сильно отличается</a:t>
            </a:r>
            <a:r>
              <a:rPr lang="ru-RU" dirty="0" smtClean="0">
                <a:latin typeface="Times New Roman" pitchFamily="18" charset="0"/>
                <a:cs typeface="Times New Roman" pitchFamily="18" charset="0"/>
              </a:rPr>
              <a:t>?</a:t>
            </a:r>
          </a:p>
          <a:p>
            <a:pPr algn="just"/>
            <a:endParaRPr lang="ru-RU" dirty="0">
              <a:latin typeface="Times New Roman" pitchFamily="18" charset="0"/>
              <a:cs typeface="Times New Roman" pitchFamily="18" charset="0"/>
            </a:endParaRPr>
          </a:p>
          <a:p>
            <a:pPr marL="68580" indent="0" algn="just">
              <a:buNone/>
            </a:pPr>
            <a:r>
              <a:rPr lang="ru-RU" dirty="0">
                <a:latin typeface="Times New Roman" pitchFamily="18" charset="0"/>
                <a:cs typeface="Times New Roman" pitchFamily="18" charset="0"/>
              </a:rPr>
              <a:t>Специфика ситуационной задачи заключается в том, что </a:t>
            </a:r>
            <a:r>
              <a:rPr lang="ru-RU" dirty="0" smtClean="0">
                <a:latin typeface="Times New Roman" pitchFamily="18" charset="0"/>
                <a:cs typeface="Times New Roman" pitchFamily="18" charset="0"/>
              </a:rPr>
              <a:t>она:</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 носит практико-ориентированный характер и для её решения необходимо конкретное предметное знание;</a:t>
            </a:r>
          </a:p>
          <a:p>
            <a:pPr algn="just"/>
            <a:r>
              <a:rPr lang="ru-RU" dirty="0">
                <a:latin typeface="Times New Roman" pitchFamily="18" charset="0"/>
                <a:cs typeface="Times New Roman" pitchFamily="18" charset="0"/>
              </a:rPr>
              <a:t>–зачастую требуются знания нескольких предметов и такая задача имеет интересное название;</a:t>
            </a:r>
          </a:p>
          <a:p>
            <a:pPr algn="just"/>
            <a:r>
              <a:rPr lang="ru-RU" dirty="0">
                <a:latin typeface="Times New Roman" pitchFamily="18" charset="0"/>
                <a:cs typeface="Times New Roman" pitchFamily="18" charset="0"/>
              </a:rPr>
              <a:t>–обязательный элемент такой </a:t>
            </a:r>
            <a:r>
              <a:rPr lang="ru-RU" dirty="0" smtClean="0">
                <a:latin typeface="Times New Roman" pitchFamily="18" charset="0"/>
                <a:cs typeface="Times New Roman" pitchFamily="18" charset="0"/>
              </a:rPr>
              <a:t>задачи </a:t>
            </a:r>
            <a:r>
              <a:rPr lang="ru-RU" dirty="0">
                <a:latin typeface="Times New Roman" pitchFamily="18" charset="0"/>
                <a:cs typeface="Times New Roman" pitchFamily="18" charset="0"/>
              </a:rPr>
              <a:t>– проблемный вопрос, который должен вызвать у ученика желание найти на него </a:t>
            </a:r>
            <a:r>
              <a:rPr lang="ru-RU" dirty="0" smtClean="0">
                <a:latin typeface="Times New Roman" pitchFamily="18" charset="0"/>
                <a:cs typeface="Times New Roman" pitchFamily="18" charset="0"/>
              </a:rPr>
              <a:t>ответ.</a:t>
            </a:r>
            <a:endParaRPr lang="ru-RU" dirty="0">
              <a:latin typeface="Times New Roman" pitchFamily="18" charset="0"/>
              <a:cs typeface="Times New Roman" pitchFamily="18" charset="0"/>
            </a:endParaRPr>
          </a:p>
          <a:p>
            <a:pPr marL="68580" indent="0" algn="just">
              <a:buNone/>
            </a:pPr>
            <a:r>
              <a:rPr lang="ru-RU" dirty="0" smtClean="0">
                <a:latin typeface="Times New Roman" pitchFamily="18" charset="0"/>
                <a:cs typeface="Times New Roman" pitchFamily="18" charset="0"/>
              </a:rPr>
              <a:t>Формула </a:t>
            </a:r>
            <a:r>
              <a:rPr lang="ru-RU" dirty="0">
                <a:latin typeface="Times New Roman" pitchFamily="18" charset="0"/>
                <a:cs typeface="Times New Roman" pitchFamily="18" charset="0"/>
              </a:rPr>
              <a:t>успеха: овладение = усвоение + применение знаний на практике. </a:t>
            </a:r>
          </a:p>
        </p:txBody>
      </p:sp>
    </p:spTree>
    <p:extLst>
      <p:ext uri="{BB962C8B-B14F-4D97-AF65-F5344CB8AC3E}">
        <p14:creationId xmlns:p14="http://schemas.microsoft.com/office/powerpoint/2010/main" val="3933692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20688"/>
            <a:ext cx="7416824" cy="648072"/>
          </a:xfrm>
        </p:spPr>
        <p:txBody>
          <a:bodyPr>
            <a:normAutofit/>
          </a:bodyPr>
          <a:lstStyle/>
          <a:p>
            <a:pPr algn="ctr"/>
            <a:r>
              <a:rPr lang="ru-RU" sz="3200" dirty="0" smtClean="0">
                <a:solidFill>
                  <a:schemeClr val="tx1"/>
                </a:solidFill>
                <a:latin typeface="Times New Roman" pitchFamily="18" charset="0"/>
                <a:cs typeface="Times New Roman" pitchFamily="18" charset="0"/>
              </a:rPr>
              <a:t>Примеры ситуационных задач:</a:t>
            </a:r>
            <a:endParaRPr lang="ru-RU" sz="3200" dirty="0">
              <a:solidFill>
                <a:schemeClr val="tx1"/>
              </a:solidFill>
              <a:latin typeface="Times New Roman" pitchFamily="18" charset="0"/>
              <a:cs typeface="Times New Roman" pitchFamily="18" charset="0"/>
            </a:endParaRPr>
          </a:p>
        </p:txBody>
      </p:sp>
      <p:sp>
        <p:nvSpPr>
          <p:cNvPr id="3" name="Объект 2"/>
          <p:cNvSpPr>
            <a:spLocks noGrp="1"/>
          </p:cNvSpPr>
          <p:nvPr>
            <p:ph idx="1"/>
          </p:nvPr>
        </p:nvSpPr>
        <p:spPr>
          <a:xfrm>
            <a:off x="611560" y="1268760"/>
            <a:ext cx="7776864" cy="5400600"/>
          </a:xfrm>
        </p:spPr>
        <p:txBody>
          <a:bodyPr>
            <a:normAutofit fontScale="92500" lnSpcReduction="10000"/>
          </a:bodyPr>
          <a:lstStyle/>
          <a:p>
            <a:pPr algn="just"/>
            <a:r>
              <a:rPr lang="ru-RU" b="1" u="sng" dirty="0">
                <a:latin typeface="Times New Roman" pitchFamily="18" charset="0"/>
                <a:cs typeface="Times New Roman" pitchFamily="18" charset="0"/>
              </a:rPr>
              <a:t>Как охотятся </a:t>
            </a:r>
            <a:r>
              <a:rPr lang="ru-RU" b="1" u="sng" dirty="0" smtClean="0">
                <a:latin typeface="Times New Roman" pitchFamily="18" charset="0"/>
                <a:cs typeface="Times New Roman" pitchFamily="18" charset="0"/>
              </a:rPr>
              <a:t>грибы</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Любому </a:t>
            </a:r>
            <a:r>
              <a:rPr lang="ru-RU" dirty="0">
                <a:latin typeface="Times New Roman" pitchFamily="18" charset="0"/>
                <a:cs typeface="Times New Roman" pitchFamily="18" charset="0"/>
              </a:rPr>
              <a:t>живому существу нужны органические вещества для построения своего тела. Животные получают их через еду. Растения образуют органические вещества посредством фотосинтеза. А как быть грибам? Они не обладают фотосинтезом, не охотятся</a:t>
            </a:r>
            <a:r>
              <a:rPr lang="ru-RU" dirty="0" smtClean="0">
                <a:latin typeface="Times New Roman" pitchFamily="18" charset="0"/>
                <a:cs typeface="Times New Roman" pitchFamily="18" charset="0"/>
              </a:rPr>
              <a:t>?</a:t>
            </a:r>
          </a:p>
          <a:p>
            <a:pPr algn="just"/>
            <a:r>
              <a:rPr lang="ru-RU" b="1" u="sng" dirty="0">
                <a:latin typeface="Times New Roman" pitchFamily="18" charset="0"/>
                <a:cs typeface="Times New Roman" pitchFamily="18" charset="0"/>
              </a:rPr>
              <a:t>Волшебный кислород.</a:t>
            </a:r>
            <a:r>
              <a:rPr lang="ru-RU" dirty="0">
                <a:latin typeface="Times New Roman" pitchFamily="18" charset="0"/>
                <a:cs typeface="Times New Roman" pitchFamily="18" charset="0"/>
              </a:rPr>
              <a:t> В сутки человек вдыхает примерно 25 кг воздуха. На каждые 100 км пути автомобиль расходует 1825 кг кислорода. Сколько суток сможет дышать человек воздухом, если одна из машин проедет на 100 км меньше? Используя приведённые факты и расчёты, составить листовку о защите природы</a:t>
            </a:r>
            <a:r>
              <a:rPr lang="ru-RU" dirty="0" smtClean="0">
                <a:latin typeface="Times New Roman" pitchFamily="18" charset="0"/>
                <a:cs typeface="Times New Roman" pitchFamily="18" charset="0"/>
              </a:rPr>
              <a:t>.</a:t>
            </a:r>
          </a:p>
          <a:p>
            <a:pPr algn="just"/>
            <a:r>
              <a:rPr lang="ru-RU" b="1" u="sng" dirty="0">
                <a:latin typeface="Times New Roman" pitchFamily="18" charset="0"/>
                <a:cs typeface="Times New Roman" pitchFamily="18" charset="0"/>
              </a:rPr>
              <a:t>Разрушители зубов. </a:t>
            </a:r>
            <a:r>
              <a:rPr lang="ru-RU" dirty="0">
                <a:latin typeface="Times New Roman" pitchFamily="18" charset="0"/>
                <a:cs typeface="Times New Roman" pitchFamily="18" charset="0"/>
              </a:rPr>
              <a:t>«…Каждый раз во время еды, вы подвергаете свои зубы воздействию бактерий, вырабатывающих кислоту…», из текста, рекламирующего жевательную резинку. Как с точки зрения биологии прокомментировать это утверждение. Дать ответ.</a:t>
            </a:r>
          </a:p>
        </p:txBody>
      </p:sp>
    </p:spTree>
    <p:extLst>
      <p:ext uri="{BB962C8B-B14F-4D97-AF65-F5344CB8AC3E}">
        <p14:creationId xmlns:p14="http://schemas.microsoft.com/office/powerpoint/2010/main" val="1511007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7992888" cy="864096"/>
          </a:xfrm>
          <a:solidFill>
            <a:schemeClr val="bg1"/>
          </a:solidFill>
        </p:spPr>
        <p:txBody>
          <a:bodyPr>
            <a:noAutofit/>
          </a:bodyPr>
          <a:lstStyle/>
          <a:p>
            <a:pPr algn="ctr"/>
            <a:r>
              <a:rPr lang="ru-RU" sz="2800" b="1" dirty="0">
                <a:solidFill>
                  <a:schemeClr val="tx1"/>
                </a:solidFill>
                <a:latin typeface="Times New Roman" pitchFamily="18" charset="0"/>
                <a:cs typeface="Times New Roman" pitchFamily="18" charset="0"/>
              </a:rPr>
              <a:t>Подведение к теме урока или актуализация знаний в зависимости от темы урока.</a:t>
            </a:r>
          </a:p>
        </p:txBody>
      </p:sp>
      <p:sp>
        <p:nvSpPr>
          <p:cNvPr id="3" name="Объект 2"/>
          <p:cNvSpPr>
            <a:spLocks noGrp="1"/>
          </p:cNvSpPr>
          <p:nvPr>
            <p:ph idx="1"/>
          </p:nvPr>
        </p:nvSpPr>
        <p:spPr>
          <a:xfrm>
            <a:off x="611560" y="1340768"/>
            <a:ext cx="7776864" cy="2520280"/>
          </a:xfrm>
        </p:spPr>
        <p:txBody>
          <a:bodyPr>
            <a:normAutofit/>
          </a:bodyPr>
          <a:lstStyle/>
          <a:p>
            <a:pPr algn="just"/>
            <a:r>
              <a:rPr lang="ru-RU" dirty="0">
                <a:latin typeface="Times New Roman" pitchFamily="18" charset="0"/>
                <a:cs typeface="Times New Roman" pitchFamily="18" charset="0"/>
              </a:rPr>
              <a:t>Задание на применение методов естественно-научного исследования. Уровень - средний.</a:t>
            </a:r>
          </a:p>
          <a:p>
            <a:pPr algn="just"/>
            <a:r>
              <a:rPr lang="ru-RU" dirty="0">
                <a:latin typeface="Times New Roman" pitchFamily="18" charset="0"/>
                <a:cs typeface="Times New Roman" pitchFamily="18" charset="0"/>
              </a:rPr>
              <a:t>Рассмотрите четыре варианта постановки эксперимента с целью обнаружения углекислого газа. Выберите 2 из них, которые нужно сравнить, чтобы выяснить, выделяется ли углекислый газ.</a:t>
            </a:r>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7" y="3645024"/>
            <a:ext cx="4786229" cy="294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465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548680"/>
            <a:ext cx="7024744" cy="1143000"/>
          </a:xfrm>
        </p:spPr>
        <p:txBody>
          <a:bodyPr>
            <a:normAutofit/>
          </a:bodyPr>
          <a:lstStyle/>
          <a:p>
            <a:pPr algn="ctr"/>
            <a:r>
              <a:rPr lang="ru-RU" dirty="0">
                <a:solidFill>
                  <a:schemeClr val="tx1"/>
                </a:solidFill>
                <a:latin typeface="Times New Roman" pitchFamily="18" charset="0"/>
                <a:cs typeface="Times New Roman" pitchFamily="18" charset="0"/>
              </a:rPr>
              <a:t>Изучение нового </a:t>
            </a:r>
            <a:r>
              <a:rPr lang="ru-RU" dirty="0" smtClean="0">
                <a:solidFill>
                  <a:schemeClr val="tx1"/>
                </a:solidFill>
                <a:latin typeface="Times New Roman" pitchFamily="18" charset="0"/>
                <a:cs typeface="Times New Roman" pitchFamily="18" charset="0"/>
              </a:rPr>
              <a:t>материала</a:t>
            </a:r>
            <a:endParaRPr lang="ru-RU" dirty="0">
              <a:solidFill>
                <a:schemeClr val="tx1"/>
              </a:solidFill>
              <a:latin typeface="Times New Roman" pitchFamily="18" charset="0"/>
              <a:cs typeface="Times New Roman" pitchFamily="18" charset="0"/>
            </a:endParaRPr>
          </a:p>
        </p:txBody>
      </p:sp>
      <p:sp>
        <p:nvSpPr>
          <p:cNvPr id="3" name="Объект 2"/>
          <p:cNvSpPr>
            <a:spLocks noGrp="1"/>
          </p:cNvSpPr>
          <p:nvPr>
            <p:ph idx="1"/>
          </p:nvPr>
        </p:nvSpPr>
        <p:spPr>
          <a:xfrm>
            <a:off x="683568" y="1700808"/>
            <a:ext cx="7848872" cy="3508977"/>
          </a:xfrm>
        </p:spPr>
        <p:txBody>
          <a:bodyPr>
            <a:normAutofit/>
          </a:bodyPr>
          <a:lstStyle/>
          <a:p>
            <a:pPr algn="just"/>
            <a:r>
              <a:rPr lang="ru-RU" sz="2800" dirty="0">
                <a:latin typeface="Times New Roman" pitchFamily="18" charset="0"/>
                <a:cs typeface="Times New Roman" pitchFamily="18" charset="0"/>
              </a:rPr>
              <a:t>Синтез информации из нескольких источников, работа с информацией и чтением. Уровень средний.</a:t>
            </a:r>
          </a:p>
          <a:p>
            <a:pPr algn="just"/>
            <a:r>
              <a:rPr lang="ru-RU" sz="2800" dirty="0">
                <a:latin typeface="Times New Roman" pitchFamily="18" charset="0"/>
                <a:cs typeface="Times New Roman" pitchFamily="18" charset="0"/>
              </a:rPr>
              <a:t>Работа с одним или несколькими текстами (</a:t>
            </a:r>
            <a:r>
              <a:rPr lang="ru-RU" sz="2800" dirty="0" smtClean="0">
                <a:latin typeface="Times New Roman" pitchFamily="18" charset="0"/>
                <a:cs typeface="Times New Roman" pitchFamily="18" charset="0"/>
              </a:rPr>
              <a:t>учебник + </a:t>
            </a:r>
            <a:r>
              <a:rPr lang="ru-RU" sz="2800" dirty="0">
                <a:latin typeface="Times New Roman" pitchFamily="18" charset="0"/>
                <a:cs typeface="Times New Roman" pitchFamily="18" charset="0"/>
              </a:rPr>
              <a:t>дополнительная литература) при составлении таблицы, схемы или инструкции.</a:t>
            </a:r>
          </a:p>
          <a:p>
            <a:pPr algn="just"/>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328783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7992888" cy="1070992"/>
          </a:xfrm>
          <a:solidFill>
            <a:schemeClr val="bg1"/>
          </a:solidFill>
        </p:spPr>
        <p:txBody>
          <a:bodyPr>
            <a:noAutofit/>
          </a:bodyPr>
          <a:lstStyle/>
          <a:p>
            <a:pPr algn="ctr"/>
            <a:r>
              <a:rPr lang="ru-RU" sz="2800" b="1" dirty="0">
                <a:solidFill>
                  <a:schemeClr val="tx1"/>
                </a:solidFill>
                <a:latin typeface="Times New Roman" pitchFamily="18" charset="0"/>
                <a:cs typeface="Times New Roman" pitchFamily="18" charset="0"/>
              </a:rPr>
              <a:t>Проверка домашнего задания или первичное закрепление изученного материала</a:t>
            </a:r>
          </a:p>
        </p:txBody>
      </p:sp>
      <p:sp>
        <p:nvSpPr>
          <p:cNvPr id="3" name="Объект 2"/>
          <p:cNvSpPr>
            <a:spLocks noGrp="1"/>
          </p:cNvSpPr>
          <p:nvPr>
            <p:ph idx="1"/>
          </p:nvPr>
        </p:nvSpPr>
        <p:spPr>
          <a:xfrm>
            <a:off x="611560" y="1700808"/>
            <a:ext cx="7776864" cy="4608512"/>
          </a:xfrm>
        </p:spPr>
        <p:txBody>
          <a:bodyPr>
            <a:normAutofit fontScale="92500" lnSpcReduction="10000"/>
          </a:bodyPr>
          <a:lstStyle/>
          <a:p>
            <a:pPr marL="68580" indent="0" algn="just">
              <a:buNone/>
            </a:pPr>
            <a:r>
              <a:rPr lang="ru-RU" sz="2800" dirty="0">
                <a:latin typeface="Times New Roman" pitchFamily="18" charset="0"/>
                <a:cs typeface="Times New Roman" pitchFamily="18" charset="0"/>
              </a:rPr>
              <a:t>Естественно-научной ФГ способствует методический инструментарий, который должен содержать </a:t>
            </a:r>
            <a:r>
              <a:rPr lang="ru-RU" sz="2800" dirty="0" err="1">
                <a:latin typeface="Times New Roman" pitchFamily="18" charset="0"/>
                <a:cs typeface="Times New Roman" pitchFamily="18" charset="0"/>
              </a:rPr>
              <a:t>компетентностные</a:t>
            </a:r>
            <a:r>
              <a:rPr lang="ru-RU" sz="2800" dirty="0">
                <a:latin typeface="Times New Roman" pitchFamily="18" charset="0"/>
                <a:cs typeface="Times New Roman" pitchFamily="18" charset="0"/>
              </a:rPr>
              <a:t> задания, экспериментальные работы, исследования, анализ и синтез процессов, явлений, фактов, выводов</a:t>
            </a:r>
            <a:r>
              <a:rPr lang="ru-RU" sz="2800" dirty="0" smtClean="0">
                <a:latin typeface="Times New Roman" pitchFamily="18" charset="0"/>
                <a:cs typeface="Times New Roman" pitchFamily="18" charset="0"/>
              </a:rPr>
              <a:t>.</a:t>
            </a:r>
          </a:p>
          <a:p>
            <a:pPr marL="68580" indent="0" algn="just">
              <a:buNone/>
            </a:pPr>
            <a:r>
              <a:rPr lang="ru-RU" sz="2800" dirty="0" smtClean="0">
                <a:latin typeface="Times New Roman" pitchFamily="18" charset="0"/>
                <a:cs typeface="Times New Roman" pitchFamily="18" charset="0"/>
              </a:rPr>
              <a:t>1</a:t>
            </a:r>
            <a:r>
              <a:rPr lang="ru-RU" sz="2800" dirty="0">
                <a:latin typeface="Times New Roman" pitchFamily="18" charset="0"/>
                <a:cs typeface="Times New Roman" pitchFamily="18" charset="0"/>
              </a:rPr>
              <a:t>) «Что будет, если…?», «Попробуй объясни…- задания на объяснение явлений и фактов.</a:t>
            </a:r>
          </a:p>
          <a:p>
            <a:pPr marL="68580" indent="0" algn="just">
              <a:buNone/>
            </a:pPr>
            <a:r>
              <a:rPr lang="ru-RU" sz="2800" dirty="0">
                <a:latin typeface="Times New Roman" pitchFamily="18" charset="0"/>
                <a:cs typeface="Times New Roman" pitchFamily="18" charset="0"/>
              </a:rPr>
              <a:t>2) «Как узнать?» применение методов познания.</a:t>
            </a:r>
          </a:p>
          <a:p>
            <a:pPr marL="68580" indent="0" algn="just">
              <a:buNone/>
            </a:pPr>
            <a:r>
              <a:rPr lang="ru-RU" sz="2800" dirty="0">
                <a:latin typeface="Times New Roman" pitchFamily="18" charset="0"/>
                <a:cs typeface="Times New Roman" pitchFamily="18" charset="0"/>
              </a:rPr>
              <a:t>3) «Сделай вывод и поясни…на формирование умений делать выводы, соотносить свой жизненный опыт с предложенным научным.</a:t>
            </a:r>
          </a:p>
          <a:p>
            <a:pPr algn="just"/>
            <a:endParaRPr lang="ru-RU" dirty="0"/>
          </a:p>
        </p:txBody>
      </p:sp>
    </p:spTree>
    <p:extLst>
      <p:ext uri="{BB962C8B-B14F-4D97-AF65-F5344CB8AC3E}">
        <p14:creationId xmlns:p14="http://schemas.microsoft.com/office/powerpoint/2010/main" val="108879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7024744" cy="1935088"/>
          </a:xfrm>
          <a:solidFill>
            <a:schemeClr val="bg1"/>
          </a:solidFill>
        </p:spPr>
        <p:txBody>
          <a:bodyPr>
            <a:normAutofit fontScale="90000"/>
          </a:bodyPr>
          <a:lstStyle/>
          <a:p>
            <a:pPr algn="ctr"/>
            <a:r>
              <a:rPr lang="ru-RU" sz="3100" dirty="0">
                <a:solidFill>
                  <a:schemeClr val="tx1"/>
                </a:solidFill>
                <a:latin typeface="Times New Roman" pitchFamily="18" charset="0"/>
                <a:cs typeface="Times New Roman" pitchFamily="18" charset="0"/>
              </a:rPr>
              <a:t>Задание на применение методов естественно-научного исследования. Уровень - средний</a:t>
            </a:r>
            <a:r>
              <a:rPr lang="ru-RU" sz="3100" dirty="0"/>
              <a:t>.</a:t>
            </a:r>
            <a:r>
              <a:rPr lang="ru-RU" dirty="0"/>
              <a:t/>
            </a:r>
            <a:br>
              <a:rPr lang="ru-RU" dirty="0"/>
            </a:br>
            <a:endParaRPr lang="ru-RU" dirty="0"/>
          </a:p>
        </p:txBody>
      </p:sp>
      <p:sp>
        <p:nvSpPr>
          <p:cNvPr id="3" name="Объект 2"/>
          <p:cNvSpPr>
            <a:spLocks noGrp="1"/>
          </p:cNvSpPr>
          <p:nvPr>
            <p:ph idx="1"/>
          </p:nvPr>
        </p:nvSpPr>
        <p:spPr>
          <a:xfrm>
            <a:off x="485412" y="1386479"/>
            <a:ext cx="7992888" cy="1538465"/>
          </a:xfrm>
        </p:spPr>
        <p:txBody>
          <a:bodyPr>
            <a:normAutofit lnSpcReduction="10000"/>
          </a:bodyPr>
          <a:lstStyle/>
          <a:p>
            <a:pPr algn="just"/>
            <a:r>
              <a:rPr lang="ru-RU" dirty="0" smtClean="0">
                <a:latin typeface="Times New Roman" pitchFamily="18" charset="0"/>
                <a:cs typeface="Times New Roman" pitchFamily="18" charset="0"/>
              </a:rPr>
              <a:t>Проанализируйте </a:t>
            </a:r>
            <a:r>
              <a:rPr lang="ru-RU" dirty="0">
                <a:latin typeface="Times New Roman" pitchFamily="18" charset="0"/>
                <a:cs typeface="Times New Roman" pitchFamily="18" charset="0"/>
              </a:rPr>
              <a:t>предположения о том, что будет происходить с организмом человека при регулярном и постепенном закаливании (текст может быть предложен учителем или взят из учебника)</a:t>
            </a:r>
          </a:p>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879692"/>
            <a:ext cx="7738423" cy="3285612"/>
          </a:xfrm>
          <a:prstGeom prst="rect">
            <a:avLst/>
          </a:prstGeom>
          <a:solidFill>
            <a:schemeClr val="bg1"/>
          </a:solidFill>
          <a:ln>
            <a:noFill/>
          </a:ln>
          <a:effectLst/>
        </p:spPr>
      </p:pic>
    </p:spTree>
    <p:extLst>
      <p:ext uri="{BB962C8B-B14F-4D97-AF65-F5344CB8AC3E}">
        <p14:creationId xmlns:p14="http://schemas.microsoft.com/office/powerpoint/2010/main" val="2404652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82"/>
            <a:ext cx="8208912" cy="1693992"/>
          </a:xfrm>
          <a:solidFill>
            <a:schemeClr val="bg1"/>
          </a:solidFill>
        </p:spPr>
        <p:txBody>
          <a:bodyPr>
            <a:noAutofit/>
          </a:bodyPr>
          <a:lstStyle/>
          <a:p>
            <a:pPr algn="ctr"/>
            <a:r>
              <a:rPr lang="ru-RU" sz="2800" b="1" dirty="0">
                <a:solidFill>
                  <a:schemeClr val="tx1"/>
                </a:solidFill>
                <a:latin typeface="Times New Roman" pitchFamily="18" charset="0"/>
                <a:cs typeface="Times New Roman" pitchFamily="18" charset="0"/>
              </a:rPr>
              <a:t>Проблемы, с которыми сталкиваются учащиеся при решении заданий по функциональной грамотности.</a:t>
            </a:r>
          </a:p>
        </p:txBody>
      </p:sp>
      <p:sp>
        <p:nvSpPr>
          <p:cNvPr id="3" name="Объект 2"/>
          <p:cNvSpPr>
            <a:spLocks noGrp="1"/>
          </p:cNvSpPr>
          <p:nvPr>
            <p:ph idx="1"/>
          </p:nvPr>
        </p:nvSpPr>
        <p:spPr>
          <a:xfrm>
            <a:off x="611560" y="1700808"/>
            <a:ext cx="7776864" cy="4752528"/>
          </a:xfrm>
        </p:spPr>
        <p:txBody>
          <a:bodyPr>
            <a:normAutofit fontScale="92500"/>
          </a:bodyPr>
          <a:lstStyle/>
          <a:p>
            <a:pPr algn="just"/>
            <a:r>
              <a:rPr lang="ru-RU" dirty="0">
                <a:latin typeface="Times New Roman" pitchFamily="18" charset="0"/>
                <a:cs typeface="Times New Roman" pitchFamily="18" charset="0"/>
              </a:rPr>
              <a:t>Наибольшие проблемы у учащихся вызывают задания на определение достоверности информации и выявление ошибочных суждений на основе анализа статистических данных</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Пример № 1. Выберите верное </a:t>
            </a:r>
            <a:r>
              <a:rPr lang="ru-RU" dirty="0" smtClean="0">
                <a:latin typeface="Times New Roman" pitchFamily="18" charset="0"/>
                <a:cs typeface="Times New Roman" pitchFamily="18" charset="0"/>
              </a:rPr>
              <a:t>утверждение </a:t>
            </a:r>
            <a:r>
              <a:rPr lang="ru-RU" dirty="0">
                <a:latin typeface="Times New Roman" pitchFamily="18" charset="0"/>
                <a:cs typeface="Times New Roman" pitchFamily="18" charset="0"/>
              </a:rPr>
              <a:t>(уровень низкий</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gn="just"/>
            <a:r>
              <a:rPr lang="ru-RU" dirty="0">
                <a:latin typeface="Times New Roman" pitchFamily="18" charset="0"/>
                <a:cs typeface="Times New Roman" pitchFamily="18" charset="0"/>
              </a:rPr>
              <a:t>Пример № 2. Найти ошибки в тексте (уровень средний), сравнить 2 текста на одну и ту же тему и найти несоответствия (уровень средний</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gn="just"/>
            <a:r>
              <a:rPr lang="ru-RU" dirty="0">
                <a:latin typeface="Times New Roman" pitchFamily="18" charset="0"/>
                <a:cs typeface="Times New Roman" pitchFamily="18" charset="0"/>
              </a:rPr>
              <a:t>Пример № 3. Проведите сопоставительный </a:t>
            </a:r>
            <a:r>
              <a:rPr lang="ru-RU" dirty="0" smtClean="0">
                <a:latin typeface="Times New Roman" pitchFamily="18" charset="0"/>
                <a:cs typeface="Times New Roman" pitchFamily="18" charset="0"/>
              </a:rPr>
              <a:t>анализ (</a:t>
            </a:r>
            <a:r>
              <a:rPr lang="ru-RU" dirty="0">
                <a:latin typeface="Times New Roman" pitchFamily="18" charset="0"/>
                <a:cs typeface="Times New Roman" pitchFamily="18" charset="0"/>
              </a:rPr>
              <a:t>уровень средний</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Пример № 4. Анализ графиков и диаграмм, особенно, если в вопросе</a:t>
            </a:r>
            <a:r>
              <a:rPr lang="ru-RU" dirty="0"/>
              <a:t> </a:t>
            </a:r>
            <a:r>
              <a:rPr lang="ru-RU" dirty="0">
                <a:latin typeface="Times New Roman" pitchFamily="18" charset="0"/>
                <a:cs typeface="Times New Roman" pitchFamily="18" charset="0"/>
              </a:rPr>
              <a:t>содержится одно или несколько отрицаний.</a:t>
            </a:r>
          </a:p>
          <a:p>
            <a:pPr algn="just"/>
            <a:endParaRPr lang="ru-RU" dirty="0"/>
          </a:p>
        </p:txBody>
      </p:sp>
    </p:spTree>
    <p:extLst>
      <p:ext uri="{BB962C8B-B14F-4D97-AF65-F5344CB8AC3E}">
        <p14:creationId xmlns:p14="http://schemas.microsoft.com/office/powerpoint/2010/main" val="2613641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4293096"/>
            <a:ext cx="6768870" cy="1143000"/>
          </a:xfrm>
        </p:spPr>
        <p:txBody>
          <a:bodyPr>
            <a:normAutofit/>
          </a:bodyPr>
          <a:lstStyle/>
          <a:p>
            <a:pPr algn="r"/>
            <a:r>
              <a:rPr lang="ru-RU" sz="2000" b="1" dirty="0">
                <a:latin typeface="Times New Roman" pitchFamily="18" charset="0"/>
                <a:cs typeface="Times New Roman" pitchFamily="18" charset="0"/>
              </a:rPr>
              <a:t>А. А. Леонтьев, лингвист, психолог, доктор психологических наук и доктор филологических наук</a:t>
            </a:r>
          </a:p>
        </p:txBody>
      </p:sp>
      <p:sp>
        <p:nvSpPr>
          <p:cNvPr id="3" name="Объект 2"/>
          <p:cNvSpPr>
            <a:spLocks noGrp="1"/>
          </p:cNvSpPr>
          <p:nvPr>
            <p:ph idx="1"/>
          </p:nvPr>
        </p:nvSpPr>
        <p:spPr>
          <a:xfrm>
            <a:off x="755576" y="836712"/>
            <a:ext cx="7704856" cy="3508977"/>
          </a:xfrm>
        </p:spPr>
        <p:txBody>
          <a:bodyPr>
            <a:normAutofit/>
          </a:bodyPr>
          <a:lstStyle/>
          <a:p>
            <a:pPr marL="68580" indent="0" algn="just">
              <a:buNone/>
            </a:pPr>
            <a:r>
              <a:rPr lang="ru-RU" sz="2800" dirty="0">
                <a:latin typeface="Times New Roman" pitchFamily="18" charset="0"/>
                <a:cs typeface="Times New Roman" pitchFamily="18" charset="0"/>
              </a:rPr>
              <a:t>«Функционально грамотный человек — это человек, который способен использовать все постоянно приобретаемые в течение жизни знания, умения и навыки для решения максимально широкого диапазона жизненных задач в различных сферах человеческой деятельности, общения и социальных отношений» </a:t>
            </a:r>
          </a:p>
        </p:txBody>
      </p:sp>
    </p:spTree>
    <p:extLst>
      <p:ext uri="{BB962C8B-B14F-4D97-AF65-F5344CB8AC3E}">
        <p14:creationId xmlns:p14="http://schemas.microsoft.com/office/powerpoint/2010/main" val="3581733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6E373538-F429-4D6C-BCA4-1AF41CA65DC5}"/>
              </a:ext>
            </a:extLst>
          </p:cNvPr>
          <p:cNvSpPr>
            <a:spLocks noGrp="1"/>
          </p:cNvSpPr>
          <p:nvPr>
            <p:ph type="title"/>
          </p:nvPr>
        </p:nvSpPr>
        <p:spPr>
          <a:xfrm>
            <a:off x="342900" y="3497935"/>
            <a:ext cx="4164311" cy="2045615"/>
          </a:xfrm>
        </p:spPr>
        <p:txBody>
          <a:bodyPr rtlCol="0"/>
          <a:lstStyle/>
          <a:p>
            <a:pPr rtl="0"/>
            <a:r>
              <a:rPr lang="ru-RU" dirty="0">
                <a:latin typeface="Times New Roman" pitchFamily="18" charset="0"/>
                <a:cs typeface="Times New Roman" pitchFamily="18" charset="0"/>
              </a:rPr>
              <a:t>Функциональная грамотность</a:t>
            </a:r>
          </a:p>
        </p:txBody>
      </p:sp>
      <p:pic>
        <p:nvPicPr>
          <p:cNvPr id="16" name="Рисунок 15" descr="Стол, карандаши и книги на деревянном столе">
            <a:extLst>
              <a:ext uri="{FF2B5EF4-FFF2-40B4-BE49-F238E27FC236}">
                <a16:creationId xmlns:a16="http://schemas.microsoft.com/office/drawing/2014/main" xmlns="" id="{530E2939-7141-45BF-9EC1-F7E0536B16C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42875" y="1003698"/>
            <a:ext cx="4377929" cy="2220515"/>
          </a:xfrm>
        </p:spPr>
      </p:pic>
      <p:pic>
        <p:nvPicPr>
          <p:cNvPr id="3" name="Рисунок 2" descr="Работающие и разговаривающие люди, библиотека">
            <a:extLst>
              <a:ext uri="{FF2B5EF4-FFF2-40B4-BE49-F238E27FC236}">
                <a16:creationId xmlns:a16="http://schemas.microsoft.com/office/drawing/2014/main" xmlns="" id="{C45C634B-D025-40A6-AD06-5E5FE8BB6EA9}"/>
              </a:ext>
            </a:extLst>
          </p:cNvPr>
          <p:cNvPicPr>
            <a:picLocks noGrp="1" noChangeAspect="1"/>
          </p:cNvPicPr>
          <p:nvPr>
            <p:ph type="pic" sz="quarter" idx="14"/>
          </p:nvPr>
        </p:nvPicPr>
        <p:blipFill rotWithShape="1">
          <a:blip r:embed="rId4"/>
          <a:srcRect t="11644" b="11644"/>
          <a:stretch/>
        </p:blipFill>
        <p:spPr>
          <a:xfrm>
            <a:off x="4623199" y="995881"/>
            <a:ext cx="4381497" cy="2240399"/>
          </a:xfrm>
        </p:spPr>
      </p:pic>
      <p:sp>
        <p:nvSpPr>
          <p:cNvPr id="12" name="Объект 11">
            <a:extLst>
              <a:ext uri="{FF2B5EF4-FFF2-40B4-BE49-F238E27FC236}">
                <a16:creationId xmlns:a16="http://schemas.microsoft.com/office/drawing/2014/main" xmlns="" id="{0EFA4165-8A1E-438E-9708-21F5EB58C422}"/>
              </a:ext>
            </a:extLst>
          </p:cNvPr>
          <p:cNvSpPr>
            <a:spLocks noGrp="1"/>
          </p:cNvSpPr>
          <p:nvPr>
            <p:ph sz="quarter" idx="15"/>
          </p:nvPr>
        </p:nvSpPr>
        <p:spPr>
          <a:xfrm>
            <a:off x="4143376" y="3501459"/>
            <a:ext cx="4861322" cy="2040731"/>
          </a:xfrm>
        </p:spPr>
        <p:txBody>
          <a:bodyPr rtlCol="0">
            <a:normAutofit/>
          </a:bodyPr>
          <a:lstStyle/>
          <a:p>
            <a:pPr algn="just" rtl="0"/>
            <a:r>
              <a:rPr lang="ru-RU" sz="2400" dirty="0">
                <a:solidFill>
                  <a:srgbClr val="000000"/>
                </a:solidFill>
                <a:latin typeface="Times New Roman" pitchFamily="18" charset="0"/>
                <a:ea typeface="Calibri" panose="020F0502020204030204" pitchFamily="34" charset="0"/>
                <a:cs typeface="Times New Roman" pitchFamily="18" charset="0"/>
              </a:rPr>
              <a:t>В чем же заключается проблемное поле при формировании функциональной грамотности на уроках математики?</a:t>
            </a:r>
            <a:endParaRPr lang="ru-RU" sz="3000" dirty="0">
              <a:latin typeface="Times New Roman" pitchFamily="18" charset="0"/>
              <a:cs typeface="Times New Roman" pitchFamily="18" charset="0"/>
            </a:endParaRPr>
          </a:p>
        </p:txBody>
      </p:sp>
      <p:sp>
        <p:nvSpPr>
          <p:cNvPr id="19" name="Номер слайда 18">
            <a:extLst>
              <a:ext uri="{FF2B5EF4-FFF2-40B4-BE49-F238E27FC236}">
                <a16:creationId xmlns:a16="http://schemas.microsoft.com/office/drawing/2014/main" xmlns="" id="{908AAFE0-78EC-42BD-A61D-EA2275EADC40}"/>
              </a:ext>
            </a:extLst>
          </p:cNvPr>
          <p:cNvSpPr>
            <a:spLocks noGrp="1"/>
          </p:cNvSpPr>
          <p:nvPr>
            <p:ph type="sldNum" sz="quarter" idx="12"/>
          </p:nvPr>
        </p:nvSpPr>
        <p:spPr>
          <a:xfrm>
            <a:off x="8388424" y="6381328"/>
            <a:ext cx="599309" cy="273844"/>
          </a:xfrm>
        </p:spPr>
        <p:txBody>
          <a:bodyPr rtlCol="0"/>
          <a:lstStyle/>
          <a:p>
            <a:fld id="{11A71338-8BA2-4C79-A6C5-5A8E30081D0C}"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val="2144700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A9BFBC8-72B5-47CA-996A-A15C217B8164}"/>
              </a:ext>
            </a:extLst>
          </p:cNvPr>
          <p:cNvSpPr>
            <a:spLocks noGrp="1"/>
          </p:cNvSpPr>
          <p:nvPr>
            <p:ph type="title"/>
          </p:nvPr>
        </p:nvSpPr>
        <p:spPr/>
        <p:txBody>
          <a:bodyPr/>
          <a:lstStyle/>
          <a:p>
            <a:endParaRPr lang="ru-RU"/>
          </a:p>
        </p:txBody>
      </p:sp>
      <p:sp>
        <p:nvSpPr>
          <p:cNvPr id="3" name="Рисунок 2">
            <a:extLst>
              <a:ext uri="{FF2B5EF4-FFF2-40B4-BE49-F238E27FC236}">
                <a16:creationId xmlns:a16="http://schemas.microsoft.com/office/drawing/2014/main" xmlns="" id="{ED67EF83-DAE0-4DA4-9290-D65406023D62}"/>
              </a:ext>
            </a:extLst>
          </p:cNvPr>
          <p:cNvSpPr>
            <a:spLocks noGrp="1"/>
          </p:cNvSpPr>
          <p:nvPr>
            <p:ph type="pic" sz="quarter" idx="13"/>
          </p:nvPr>
        </p:nvSpPr>
        <p:spPr/>
      </p:sp>
      <p:sp>
        <p:nvSpPr>
          <p:cNvPr id="4" name="Рисунок 3">
            <a:extLst>
              <a:ext uri="{FF2B5EF4-FFF2-40B4-BE49-F238E27FC236}">
                <a16:creationId xmlns:a16="http://schemas.microsoft.com/office/drawing/2014/main" xmlns="" id="{A803245B-91B5-4607-9D12-81CB6F7A17CB}"/>
              </a:ext>
            </a:extLst>
          </p:cNvPr>
          <p:cNvSpPr>
            <a:spLocks noGrp="1"/>
          </p:cNvSpPr>
          <p:nvPr>
            <p:ph type="pic" sz="quarter" idx="14"/>
          </p:nvPr>
        </p:nvSpPr>
        <p:spPr/>
      </p:sp>
      <p:sp>
        <p:nvSpPr>
          <p:cNvPr id="5" name="Объект 4">
            <a:extLst>
              <a:ext uri="{FF2B5EF4-FFF2-40B4-BE49-F238E27FC236}">
                <a16:creationId xmlns:a16="http://schemas.microsoft.com/office/drawing/2014/main" xmlns="" id="{DA3BB2AC-F103-4E29-9FBF-CDC168E3CBA6}"/>
              </a:ext>
            </a:extLst>
          </p:cNvPr>
          <p:cNvSpPr>
            <a:spLocks noGrp="1"/>
          </p:cNvSpPr>
          <p:nvPr>
            <p:ph sz="quarter" idx="15"/>
          </p:nvPr>
        </p:nvSpPr>
        <p:spPr/>
        <p:txBody>
          <a:bodyPr/>
          <a:lstStyle/>
          <a:p>
            <a:endParaRPr lang="ru-RU"/>
          </a:p>
        </p:txBody>
      </p:sp>
      <p:sp>
        <p:nvSpPr>
          <p:cNvPr id="8" name="Номер слайда 7">
            <a:extLst>
              <a:ext uri="{FF2B5EF4-FFF2-40B4-BE49-F238E27FC236}">
                <a16:creationId xmlns:a16="http://schemas.microsoft.com/office/drawing/2014/main" xmlns="" id="{DC59997E-3D8D-4B1E-A194-E0B6FD27038C}"/>
              </a:ext>
            </a:extLst>
          </p:cNvPr>
          <p:cNvSpPr>
            <a:spLocks noGrp="1"/>
          </p:cNvSpPr>
          <p:nvPr>
            <p:ph type="sldNum" sz="quarter" idx="12"/>
          </p:nvPr>
        </p:nvSpPr>
        <p:spPr/>
        <p:txBody>
          <a:bodyPr/>
          <a:lstStyle/>
          <a:p>
            <a:fld id="{11A71338-8BA2-4C79-A6C5-5A8E30081D0C}" type="slidenum">
              <a:rPr lang="ru-RU" smtClean="0">
                <a:solidFill>
                  <a:prstClr val="black"/>
                </a:solidFill>
              </a:rPr>
              <a:pPr/>
              <a:t>21</a:t>
            </a:fld>
            <a:endParaRPr lang="ru-RU">
              <a:solidFill>
                <a:prstClr val="black"/>
              </a:solidFill>
            </a:endParaRPr>
          </a:p>
        </p:txBody>
      </p:sp>
      <p:pic>
        <p:nvPicPr>
          <p:cNvPr id="9" name="Рисунок 8">
            <a:extLst>
              <a:ext uri="{FF2B5EF4-FFF2-40B4-BE49-F238E27FC236}">
                <a16:creationId xmlns:a16="http://schemas.microsoft.com/office/drawing/2014/main" xmlns="" id="{F3A7B19E-C2AA-4CB1-8846-551976F1551F}"/>
              </a:ext>
            </a:extLst>
          </p:cNvPr>
          <p:cNvPicPr>
            <a:picLocks noChangeAspect="1"/>
          </p:cNvPicPr>
          <p:nvPr/>
        </p:nvPicPr>
        <p:blipFill rotWithShape="1">
          <a:blip r:embed="rId2"/>
          <a:srcRect l="27854" t="35412" r="29142" b="8447"/>
          <a:stretch/>
        </p:blipFill>
        <p:spPr bwMode="auto">
          <a:xfrm>
            <a:off x="710803" y="116632"/>
            <a:ext cx="7297341" cy="58431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7505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a16="http://schemas.microsoft.com/office/drawing/2014/main" xmlns="" id="{4844C1BF-C224-4BC2-B070-F631007AA5DC}"/>
              </a:ext>
            </a:extLst>
          </p:cNvPr>
          <p:cNvSpPr>
            <a:spLocks noGrp="1"/>
          </p:cNvSpPr>
          <p:nvPr>
            <p:ph type="sldNum" sz="quarter" idx="12"/>
          </p:nvPr>
        </p:nvSpPr>
        <p:spPr>
          <a:xfrm>
            <a:off x="8388424" y="6381328"/>
            <a:ext cx="599309" cy="273844"/>
          </a:xfrm>
        </p:spPr>
        <p:txBody>
          <a:bodyPr rtlCol="0"/>
          <a:lstStyle/>
          <a:p>
            <a:pPr rtl="0"/>
            <a:fld id="{11A71338-8BA2-4C79-A6C5-5A8E30081D0C}" type="slidenum">
              <a:rPr lang="ru-RU" smtClean="0"/>
              <a:pPr rtl="0"/>
              <a:t>22</a:t>
            </a:fld>
            <a:endParaRPr lang="ru-RU"/>
          </a:p>
        </p:txBody>
      </p:sp>
      <p:sp>
        <p:nvSpPr>
          <p:cNvPr id="4" name="Рисунок 3">
            <a:extLst>
              <a:ext uri="{FF2B5EF4-FFF2-40B4-BE49-F238E27FC236}">
                <a16:creationId xmlns:a16="http://schemas.microsoft.com/office/drawing/2014/main" xmlns="" id="{7159982E-3384-49BC-A1ED-3DCC11D64843}"/>
              </a:ext>
            </a:extLst>
          </p:cNvPr>
          <p:cNvSpPr>
            <a:spLocks noGrp="1"/>
          </p:cNvSpPr>
          <p:nvPr>
            <p:ph type="pic" sz="quarter" idx="15"/>
          </p:nvPr>
        </p:nvSpPr>
        <p:spPr/>
      </p:sp>
      <p:pic>
        <p:nvPicPr>
          <p:cNvPr id="10" name="Рисунок 9" descr="Калькулятор, скрепка, нож с выдвижным лезвием">
            <a:extLst>
              <a:ext uri="{FF2B5EF4-FFF2-40B4-BE49-F238E27FC236}">
                <a16:creationId xmlns:a16="http://schemas.microsoft.com/office/drawing/2014/main" xmlns="" id="{72F4D241-5665-4A1A-BFF0-C84BC315C3D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324247" y="1258296"/>
            <a:ext cx="3605599" cy="4139600"/>
          </a:xfrm>
          <a:prstGeom prst="rect">
            <a:avLst/>
          </a:prstGeom>
        </p:spPr>
      </p:pic>
      <p:sp>
        <p:nvSpPr>
          <p:cNvPr id="14" name="TextBox 13">
            <a:extLst>
              <a:ext uri="{FF2B5EF4-FFF2-40B4-BE49-F238E27FC236}">
                <a16:creationId xmlns:a16="http://schemas.microsoft.com/office/drawing/2014/main" xmlns="" id="{1DF43EBA-2160-4064-BF3D-3802F118D5EA}"/>
              </a:ext>
            </a:extLst>
          </p:cNvPr>
          <p:cNvSpPr txBox="1"/>
          <p:nvPr/>
        </p:nvSpPr>
        <p:spPr>
          <a:xfrm>
            <a:off x="467544" y="1903743"/>
            <a:ext cx="4392488" cy="3416320"/>
          </a:xfrm>
          <a:prstGeom prst="rect">
            <a:avLst/>
          </a:prstGeom>
          <a:noFill/>
        </p:spPr>
        <p:txBody>
          <a:bodyPr wrap="square">
            <a:spAutoFit/>
          </a:bodyPr>
          <a:lstStyle/>
          <a:p>
            <a:pPr algn="just" rtl="0"/>
            <a:r>
              <a:rPr lang="ru-RU" sz="2400" dirty="0">
                <a:solidFill>
                  <a:srgbClr val="000000"/>
                </a:solidFill>
                <a:latin typeface="Times New Roman" pitchFamily="18" charset="0"/>
                <a:ea typeface="Calibri" panose="020F0502020204030204" pitchFamily="34" charset="0"/>
                <a:cs typeface="Times New Roman" pitchFamily="18" charset="0"/>
              </a:rPr>
              <a:t>Как сформулировать (переформулировать) задачу, чтобы найти тот математический аппарат, с помощью которого уже можно решить привычную математическую задачу? Оценить математические связи между событиями.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579160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Открытая книга на столе">
            <a:extLst>
              <a:ext uri="{FF2B5EF4-FFF2-40B4-BE49-F238E27FC236}">
                <a16:creationId xmlns:a16="http://schemas.microsoft.com/office/drawing/2014/main" xmlns="" id="{501989EC-FF74-4093-A437-07518C7224A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836712"/>
            <a:ext cx="9144000" cy="5143500"/>
          </a:xfrm>
        </p:spPr>
      </p:pic>
      <p:sp>
        <p:nvSpPr>
          <p:cNvPr id="9" name="Заголовок 8">
            <a:extLst>
              <a:ext uri="{FF2B5EF4-FFF2-40B4-BE49-F238E27FC236}">
                <a16:creationId xmlns:a16="http://schemas.microsoft.com/office/drawing/2014/main" xmlns="" id="{A45C755F-7034-4B95-9A24-D6DFD5C84F15}"/>
              </a:ext>
            </a:extLst>
          </p:cNvPr>
          <p:cNvSpPr>
            <a:spLocks noGrp="1"/>
          </p:cNvSpPr>
          <p:nvPr>
            <p:ph type="ctrTitle"/>
          </p:nvPr>
        </p:nvSpPr>
        <p:spPr>
          <a:xfrm>
            <a:off x="323528" y="836712"/>
            <a:ext cx="8424936" cy="3456384"/>
          </a:xfrm>
        </p:spPr>
        <p:txBody>
          <a:bodyPr rtlCol="0"/>
          <a:lstStyle/>
          <a:p>
            <a:pPr algn="just">
              <a:lnSpc>
                <a:spcPct val="107000"/>
              </a:lnSpc>
              <a:spcAft>
                <a:spcPts val="563"/>
              </a:spcAft>
            </a:pPr>
            <a:r>
              <a:rPr lang="ru-RU" sz="2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Задача 1. Представьте, что вы капитан круизного лайнера, на котором путешествуют 500 пассажиров. Этот лайнер плывёт со скоростью 20 узлов в час (один узел равен 1,852 км/ч), предполагаемое время путешествия 7 дней. Сколько лет капитану корабля?</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Номер слайда 77">
            <a:extLst>
              <a:ext uri="{FF2B5EF4-FFF2-40B4-BE49-F238E27FC236}">
                <a16:creationId xmlns:a16="http://schemas.microsoft.com/office/drawing/2014/main" xmlns="" id="{DC58DF8B-67EC-49BD-BDED-797061A72063}"/>
              </a:ext>
            </a:extLst>
          </p:cNvPr>
          <p:cNvSpPr>
            <a:spLocks noGrp="1"/>
          </p:cNvSpPr>
          <p:nvPr>
            <p:ph type="sldNum" sz="quarter" idx="12"/>
          </p:nvPr>
        </p:nvSpPr>
        <p:spPr>
          <a:xfrm>
            <a:off x="8393104" y="6453336"/>
            <a:ext cx="599309" cy="273844"/>
          </a:xfrm>
        </p:spPr>
        <p:txBody>
          <a:bodyPr rtlCol="0"/>
          <a:lstStyle/>
          <a:p>
            <a:fld id="{11A71338-8BA2-4C79-A6C5-5A8E30081D0C}" type="slidenum">
              <a:rPr lang="ru-RU" smtClean="0">
                <a:solidFill>
                  <a:prstClr val="black"/>
                </a:solidFill>
              </a:rPr>
              <a:pPr/>
              <a:t>23</a:t>
            </a:fld>
            <a:endParaRPr lang="ru-RU" dirty="0">
              <a:solidFill>
                <a:prstClr val="black"/>
              </a:solidFill>
            </a:endParaRPr>
          </a:p>
        </p:txBody>
      </p:sp>
      <p:sp>
        <p:nvSpPr>
          <p:cNvPr id="4" name="TextBox 3">
            <a:extLst>
              <a:ext uri="{FF2B5EF4-FFF2-40B4-BE49-F238E27FC236}">
                <a16:creationId xmlns:a16="http://schemas.microsoft.com/office/drawing/2014/main" xmlns="" id="{53EED8AA-1DC8-4945-B268-A59B8A35E8B9}"/>
              </a:ext>
            </a:extLst>
          </p:cNvPr>
          <p:cNvSpPr txBox="1"/>
          <p:nvPr/>
        </p:nvSpPr>
        <p:spPr>
          <a:xfrm>
            <a:off x="467544" y="3765926"/>
            <a:ext cx="8524869" cy="3139321"/>
          </a:xfrm>
          <a:prstGeom prst="rect">
            <a:avLst/>
          </a:prstGeom>
          <a:noFill/>
        </p:spPr>
        <p:txBody>
          <a:bodyPr wrap="square" rtlCol="0">
            <a:spAutoFit/>
          </a:bodyPr>
          <a:lstStyle/>
          <a:p>
            <a:pPr algn="just"/>
            <a:endParaRPr lang="ru-RU" sz="1600" b="1" dirty="0" smtClean="0">
              <a:solidFill>
                <a:srgbClr val="000000"/>
              </a:solidFill>
              <a:latin typeface="Times New Roman" panose="02020603050405020304" pitchFamily="18" charset="0"/>
              <a:ea typeface="Calibri" panose="020F0502020204030204" pitchFamily="34" charset="0"/>
            </a:endParaRPr>
          </a:p>
          <a:p>
            <a:pPr algn="just"/>
            <a:endParaRPr lang="ru-RU" sz="1600" b="1" dirty="0">
              <a:solidFill>
                <a:srgbClr val="000000"/>
              </a:solidFill>
              <a:latin typeface="Times New Roman" panose="02020603050405020304" pitchFamily="18" charset="0"/>
              <a:ea typeface="Calibri" panose="020F0502020204030204" pitchFamily="34" charset="0"/>
            </a:endParaRPr>
          </a:p>
          <a:p>
            <a:pPr algn="just"/>
            <a:endParaRPr lang="ru-RU" sz="1600" b="1" dirty="0" smtClean="0">
              <a:solidFill>
                <a:srgbClr val="000000"/>
              </a:solidFill>
              <a:latin typeface="Times New Roman" panose="02020603050405020304" pitchFamily="18" charset="0"/>
              <a:ea typeface="Calibri" panose="020F0502020204030204" pitchFamily="34" charset="0"/>
            </a:endParaRPr>
          </a:p>
          <a:p>
            <a:pPr algn="just"/>
            <a:endParaRPr lang="ru-RU" sz="1600" b="1" dirty="0">
              <a:solidFill>
                <a:srgbClr val="000000"/>
              </a:solidFill>
              <a:latin typeface="Times New Roman" panose="02020603050405020304" pitchFamily="18" charset="0"/>
              <a:ea typeface="Calibri" panose="020F0502020204030204" pitchFamily="34" charset="0"/>
            </a:endParaRPr>
          </a:p>
          <a:p>
            <a:pPr algn="just"/>
            <a:endParaRPr lang="ru-RU" sz="1600" b="1" dirty="0" smtClean="0">
              <a:solidFill>
                <a:srgbClr val="000000"/>
              </a:solidFill>
              <a:latin typeface="Times New Roman" panose="02020603050405020304" pitchFamily="18" charset="0"/>
              <a:ea typeface="Calibri" panose="020F0502020204030204" pitchFamily="34" charset="0"/>
            </a:endParaRPr>
          </a:p>
          <a:p>
            <a:pPr algn="just"/>
            <a:endParaRPr lang="ru-RU" sz="1600" b="1" dirty="0">
              <a:solidFill>
                <a:srgbClr val="000000"/>
              </a:solidFill>
              <a:latin typeface="Times New Roman" panose="02020603050405020304" pitchFamily="18" charset="0"/>
              <a:ea typeface="Calibri" panose="020F0502020204030204" pitchFamily="34" charset="0"/>
            </a:endParaRPr>
          </a:p>
          <a:p>
            <a:pPr algn="just"/>
            <a:endParaRPr lang="ru-RU" sz="1600" b="1" dirty="0" smtClean="0">
              <a:solidFill>
                <a:srgbClr val="000000"/>
              </a:solidFill>
              <a:latin typeface="Times New Roman" panose="02020603050405020304" pitchFamily="18" charset="0"/>
              <a:ea typeface="Calibri" panose="020F0502020204030204" pitchFamily="34" charset="0"/>
            </a:endParaRPr>
          </a:p>
          <a:p>
            <a:pPr algn="just"/>
            <a:endParaRPr lang="ru-RU" sz="1600" b="1" dirty="0">
              <a:solidFill>
                <a:srgbClr val="000000"/>
              </a:solidFill>
              <a:latin typeface="Times New Roman" panose="02020603050405020304" pitchFamily="18" charset="0"/>
              <a:ea typeface="Calibri" panose="020F0502020204030204" pitchFamily="34" charset="0"/>
            </a:endParaRPr>
          </a:p>
          <a:p>
            <a:pPr algn="just"/>
            <a:endParaRPr lang="ru-RU" sz="1600" b="1" dirty="0" smtClean="0">
              <a:solidFill>
                <a:srgbClr val="000000"/>
              </a:solidFill>
              <a:latin typeface="Times New Roman" panose="02020603050405020304" pitchFamily="18" charset="0"/>
              <a:ea typeface="Calibri" panose="020F0502020204030204" pitchFamily="34" charset="0"/>
            </a:endParaRPr>
          </a:p>
          <a:p>
            <a:pPr algn="just"/>
            <a:r>
              <a:rPr lang="ru-RU" b="1" dirty="0" smtClean="0">
                <a:solidFill>
                  <a:srgbClr val="000000"/>
                </a:solidFill>
                <a:latin typeface="Times New Roman" panose="02020603050405020304" pitchFamily="18" charset="0"/>
                <a:ea typeface="Calibri" panose="020F0502020204030204" pitchFamily="34" charset="0"/>
              </a:rPr>
              <a:t>Один </a:t>
            </a:r>
            <a:r>
              <a:rPr lang="ru-RU" b="1" dirty="0">
                <a:solidFill>
                  <a:srgbClr val="000000"/>
                </a:solidFill>
                <a:latin typeface="Times New Roman" panose="02020603050405020304" pitchFamily="18" charset="0"/>
                <a:ea typeface="Calibri" panose="020F0502020204030204" pitchFamily="34" charset="0"/>
              </a:rPr>
              <a:t>из первых и самых ключевых навыков функциональной грамотности в математике — чтение сложных текстов, из которых не всегда очевидно, что именно требуется в задаче.</a:t>
            </a:r>
            <a:endParaRPr lang="ru-RU" b="1" dirty="0">
              <a:solidFill>
                <a:prstClr val="black"/>
              </a:solidFill>
            </a:endParaRPr>
          </a:p>
        </p:txBody>
      </p:sp>
    </p:spTree>
    <p:extLst>
      <p:ext uri="{BB962C8B-B14F-4D97-AF65-F5344CB8AC3E}">
        <p14:creationId xmlns:p14="http://schemas.microsoft.com/office/powerpoint/2010/main" val="1423263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sz="quarter" idx="13"/>
          </p:nvPr>
        </p:nvSpPr>
        <p:spPr/>
      </p:sp>
      <p:sp>
        <p:nvSpPr>
          <p:cNvPr id="3" name="Заголовок 2"/>
          <p:cNvSpPr>
            <a:spLocks noGrp="1"/>
          </p:cNvSpPr>
          <p:nvPr>
            <p:ph type="ctrTitle"/>
          </p:nvPr>
        </p:nvSpPr>
        <p:spPr/>
        <p:txBody>
          <a:bodyPr/>
          <a:lstStyle/>
          <a:p>
            <a:pPr algn="ctr"/>
            <a:r>
              <a:rPr lang="ru-RU" dirty="0">
                <a:solidFill>
                  <a:schemeClr val="tx1"/>
                </a:solidFill>
                <a:latin typeface="Times New Roman" pitchFamily="18" charset="0"/>
                <a:cs typeface="Times New Roman" pitchFamily="18" charset="0"/>
              </a:rPr>
              <a:t>Элементы решения задачи</a:t>
            </a:r>
          </a:p>
        </p:txBody>
      </p:sp>
      <p:sp>
        <p:nvSpPr>
          <p:cNvPr id="4" name="Подзаголовок 3"/>
          <p:cNvSpPr>
            <a:spLocks noGrp="1"/>
          </p:cNvSpPr>
          <p:nvPr>
            <p:ph type="subTitle" idx="1"/>
          </p:nvPr>
        </p:nvSpPr>
        <p:spPr>
          <a:xfrm>
            <a:off x="800100" y="2043112"/>
            <a:ext cx="7786688" cy="3834159"/>
          </a:xfrm>
        </p:spPr>
        <p:txBody>
          <a:bodyPr/>
          <a:lstStyle/>
          <a:p>
            <a:pPr algn="just"/>
            <a:r>
              <a:rPr lang="ru-RU" dirty="0">
                <a:solidFill>
                  <a:schemeClr val="tx1"/>
                </a:solidFill>
                <a:effectLst/>
                <a:latin typeface="Times New Roman" pitchFamily="18" charset="0"/>
                <a:cs typeface="Times New Roman" pitchFamily="18" charset="0"/>
              </a:rPr>
              <a:t>1. Анализ условия задачи, выделение известных величин и той, которую надо найти.</a:t>
            </a:r>
          </a:p>
          <a:p>
            <a:pPr algn="just"/>
            <a:r>
              <a:rPr lang="ru-RU" dirty="0">
                <a:solidFill>
                  <a:schemeClr val="tx1"/>
                </a:solidFill>
                <a:effectLst/>
                <a:latin typeface="Times New Roman" pitchFamily="18" charset="0"/>
                <a:cs typeface="Times New Roman" pitchFamily="18" charset="0"/>
              </a:rPr>
              <a:t>2. Использование графической модели (схемы) и таблицы.</a:t>
            </a:r>
          </a:p>
          <a:p>
            <a:pPr algn="just"/>
            <a:r>
              <a:rPr lang="ru-RU" dirty="0">
                <a:solidFill>
                  <a:schemeClr val="tx1"/>
                </a:solidFill>
                <a:effectLst/>
                <a:latin typeface="Times New Roman" pitchFamily="18" charset="0"/>
                <a:cs typeface="Times New Roman" pitchFamily="18" charset="0"/>
              </a:rPr>
              <a:t>3. Разбор задачи, составление плана решения.</a:t>
            </a:r>
          </a:p>
          <a:p>
            <a:pPr algn="just"/>
            <a:r>
              <a:rPr lang="ru-RU" dirty="0">
                <a:solidFill>
                  <a:schemeClr val="tx1"/>
                </a:solidFill>
                <a:effectLst/>
                <a:latin typeface="Times New Roman" pitchFamily="18" charset="0"/>
                <a:cs typeface="Times New Roman" pitchFamily="18" charset="0"/>
              </a:rPr>
              <a:t>4. Запись решения.</a:t>
            </a:r>
          </a:p>
          <a:p>
            <a:pPr algn="just"/>
            <a:r>
              <a:rPr lang="ru-RU" dirty="0">
                <a:solidFill>
                  <a:schemeClr val="tx1"/>
                </a:solidFill>
                <a:effectLst/>
                <a:latin typeface="Times New Roman" pitchFamily="18" charset="0"/>
                <a:cs typeface="Times New Roman" pitchFamily="18" charset="0"/>
              </a:rPr>
              <a:t>5. Проверка решения.</a:t>
            </a:r>
          </a:p>
          <a:p>
            <a:endParaRPr lang="ru-RU" dirty="0"/>
          </a:p>
        </p:txBody>
      </p:sp>
      <p:sp>
        <p:nvSpPr>
          <p:cNvPr id="7" name="Номер слайда 6"/>
          <p:cNvSpPr>
            <a:spLocks noGrp="1"/>
          </p:cNvSpPr>
          <p:nvPr>
            <p:ph type="sldNum" sz="quarter" idx="12"/>
          </p:nvPr>
        </p:nvSpPr>
        <p:spPr/>
        <p:txBody>
          <a:bodyPr/>
          <a:lstStyle/>
          <a:p>
            <a:fld id="{11A71338-8BA2-4C79-A6C5-5A8E30081D0C}" type="slidenum">
              <a:rPr lang="ru-RU" smtClean="0">
                <a:solidFill>
                  <a:prstClr val="black"/>
                </a:solidFill>
              </a:rPr>
              <a:pPr/>
              <a:t>24</a:t>
            </a:fld>
            <a:endParaRPr lang="ru-RU">
              <a:solidFill>
                <a:prstClr val="black"/>
              </a:solidFill>
            </a:endParaRPr>
          </a:p>
        </p:txBody>
      </p:sp>
    </p:spTree>
    <p:extLst>
      <p:ext uri="{BB962C8B-B14F-4D97-AF65-F5344CB8AC3E}">
        <p14:creationId xmlns:p14="http://schemas.microsoft.com/office/powerpoint/2010/main" val="1318783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Рисунок 7"/>
          <p:cNvGraphicFramePr>
            <a:graphicFrameLocks noGrp="1"/>
          </p:cNvGraphicFramePr>
          <p:nvPr>
            <p:ph type="pic" sz="quarter" idx="13"/>
            <p:extLst>
              <p:ext uri="{D42A27DB-BD31-4B8C-83A1-F6EECF244321}">
                <p14:modId xmlns:p14="http://schemas.microsoft.com/office/powerpoint/2010/main" val="1622335630"/>
              </p:ext>
            </p:extLst>
          </p:nvPr>
        </p:nvGraphicFramePr>
        <p:xfrm>
          <a:off x="514350" y="1585913"/>
          <a:ext cx="7886700" cy="3710119"/>
        </p:xfrm>
        <a:graphic>
          <a:graphicData uri="http://schemas.openxmlformats.org/drawingml/2006/table">
            <a:tbl>
              <a:tblPr/>
              <a:tblGrid>
                <a:gridCol w="5160140">
                  <a:extLst>
                    <a:ext uri="{9D8B030D-6E8A-4147-A177-3AD203B41FA5}">
                      <a16:colId xmlns:a16="http://schemas.microsoft.com/office/drawing/2014/main" xmlns="" val="20000"/>
                    </a:ext>
                  </a:extLst>
                </a:gridCol>
                <a:gridCol w="2726560">
                  <a:extLst>
                    <a:ext uri="{9D8B030D-6E8A-4147-A177-3AD203B41FA5}">
                      <a16:colId xmlns:a16="http://schemas.microsoft.com/office/drawing/2014/main" xmlns="" val="20001"/>
                    </a:ext>
                  </a:extLst>
                </a:gridCol>
              </a:tblGrid>
              <a:tr h="514662">
                <a:tc>
                  <a:txBody>
                    <a:bodyPr/>
                    <a:lstStyle/>
                    <a:p>
                      <a:pPr algn="ctr">
                        <a:lnSpc>
                          <a:spcPct val="150000"/>
                        </a:lnSpc>
                        <a:spcAft>
                          <a:spcPts val="0"/>
                        </a:spcAft>
                      </a:pPr>
                      <a:r>
                        <a:rPr lang="ru-RU" sz="2400" b="0" dirty="0">
                          <a:latin typeface="Times New Roman"/>
                          <a:ea typeface="Calibri"/>
                          <a:cs typeface="Times New Roman"/>
                        </a:rPr>
                        <a:t>Анализ содержания задачи</a:t>
                      </a:r>
                      <a:endParaRPr lang="ru-RU" sz="2400" b="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ru-RU" sz="2400" b="0" dirty="0">
                          <a:latin typeface="Times New Roman"/>
                          <a:ea typeface="Calibri"/>
                          <a:cs typeface="Times New Roman"/>
                        </a:rPr>
                        <a:t>Поиск информации и понимание прочитанного</a:t>
                      </a:r>
                      <a:endParaRPr lang="ru-RU" sz="2400" b="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090805">
                <a:tc>
                  <a:txBody>
                    <a:bodyPr/>
                    <a:lstStyle/>
                    <a:p>
                      <a:pPr algn="ctr">
                        <a:lnSpc>
                          <a:spcPct val="150000"/>
                        </a:lnSpc>
                        <a:spcAft>
                          <a:spcPts val="0"/>
                        </a:spcAft>
                      </a:pPr>
                      <a:r>
                        <a:rPr lang="ru-RU" sz="2400" b="0" dirty="0">
                          <a:latin typeface="Times New Roman"/>
                          <a:ea typeface="Calibri"/>
                          <a:cs typeface="Times New Roman"/>
                        </a:rPr>
                        <a:t>Поиск пути решения задачи и составление плана ее решения</a:t>
                      </a:r>
                      <a:endParaRPr lang="ru-RU" sz="2400" b="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1"/>
                  </a:ext>
                </a:extLst>
              </a:tr>
              <a:tr h="960120">
                <a:tc>
                  <a:txBody>
                    <a:bodyPr/>
                    <a:lstStyle/>
                    <a:p>
                      <a:pPr algn="ctr">
                        <a:lnSpc>
                          <a:spcPct val="150000"/>
                        </a:lnSpc>
                        <a:spcAft>
                          <a:spcPts val="0"/>
                        </a:spcAft>
                      </a:pPr>
                      <a:r>
                        <a:rPr lang="ru-RU" sz="2400" b="0" dirty="0">
                          <a:latin typeface="Times New Roman"/>
                          <a:ea typeface="Calibri"/>
                          <a:cs typeface="Times New Roman"/>
                        </a:rPr>
                        <a:t>Осуществление плана и решение задачи</a:t>
                      </a:r>
                      <a:endParaRPr lang="ru-RU" sz="2400" b="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400" b="0" dirty="0">
                          <a:latin typeface="Times New Roman"/>
                          <a:ea typeface="Calibri"/>
                          <a:cs typeface="Times New Roman"/>
                        </a:rPr>
                        <a:t>Преобразование и интерпретация</a:t>
                      </a:r>
                      <a:endParaRPr lang="ru-RU" sz="2400" b="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65982">
                <a:tc>
                  <a:txBody>
                    <a:bodyPr/>
                    <a:lstStyle/>
                    <a:p>
                      <a:pPr algn="ctr">
                        <a:lnSpc>
                          <a:spcPct val="150000"/>
                        </a:lnSpc>
                        <a:spcAft>
                          <a:spcPts val="0"/>
                        </a:spcAft>
                      </a:pPr>
                      <a:r>
                        <a:rPr lang="ru-RU" sz="2400" b="0" dirty="0">
                          <a:latin typeface="Times New Roman"/>
                          <a:ea typeface="Calibri"/>
                          <a:cs typeface="Times New Roman"/>
                        </a:rPr>
                        <a:t>Проверка решения задачи</a:t>
                      </a:r>
                      <a:endParaRPr lang="ru-RU" sz="2400" b="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400" b="0" dirty="0">
                          <a:latin typeface="Times New Roman"/>
                          <a:ea typeface="Calibri"/>
                          <a:cs typeface="Times New Roman"/>
                        </a:rPr>
                        <a:t>Оценка информации</a:t>
                      </a:r>
                      <a:endParaRPr lang="ru-RU" sz="2400" b="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7" name="Номер слайда 6"/>
          <p:cNvSpPr>
            <a:spLocks noGrp="1"/>
          </p:cNvSpPr>
          <p:nvPr>
            <p:ph type="sldNum" sz="quarter" idx="12"/>
          </p:nvPr>
        </p:nvSpPr>
        <p:spPr/>
        <p:txBody>
          <a:bodyPr/>
          <a:lstStyle/>
          <a:p>
            <a:fld id="{11A71338-8BA2-4C79-A6C5-5A8E30081D0C}" type="slidenum">
              <a:rPr lang="ru-RU" smtClean="0">
                <a:solidFill>
                  <a:prstClr val="black"/>
                </a:solidFill>
              </a:rPr>
              <a:pPr/>
              <a:t>25</a:t>
            </a:fld>
            <a:endParaRPr lang="ru-RU">
              <a:solidFill>
                <a:prstClr val="black"/>
              </a:solidFill>
            </a:endParaRPr>
          </a:p>
        </p:txBody>
      </p:sp>
    </p:spTree>
    <p:extLst>
      <p:ext uri="{BB962C8B-B14F-4D97-AF65-F5344CB8AC3E}">
        <p14:creationId xmlns:p14="http://schemas.microsoft.com/office/powerpoint/2010/main" val="213021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6E373538-F429-4D6C-BCA4-1AF41CA65DC5}"/>
              </a:ext>
            </a:extLst>
          </p:cNvPr>
          <p:cNvSpPr>
            <a:spLocks noGrp="1"/>
          </p:cNvSpPr>
          <p:nvPr>
            <p:ph type="title"/>
          </p:nvPr>
        </p:nvSpPr>
        <p:spPr>
          <a:xfrm>
            <a:off x="342900" y="3497935"/>
            <a:ext cx="4229100" cy="2045615"/>
          </a:xfrm>
        </p:spPr>
        <p:txBody>
          <a:bodyPr rtlCol="0">
            <a:normAutofit/>
          </a:bodyPr>
          <a:lstStyle/>
          <a:p>
            <a:pPr rtl="0"/>
            <a:r>
              <a:rPr lang="ru-RU" sz="2025" dirty="0">
                <a:latin typeface="Times New Roman" panose="02020603050405020304" pitchFamily="18" charset="0"/>
              </a:rPr>
              <a:t/>
            </a:r>
            <a:br>
              <a:rPr lang="ru-RU" sz="2025" dirty="0">
                <a:latin typeface="Times New Roman" panose="02020603050405020304" pitchFamily="18" charset="0"/>
              </a:rPr>
            </a:br>
            <a:r>
              <a:rPr lang="ru-RU" sz="2025" dirty="0">
                <a:latin typeface="Times New Roman" panose="02020603050405020304" pitchFamily="18" charset="0"/>
              </a:rPr>
              <a:t/>
            </a:r>
            <a:br>
              <a:rPr lang="ru-RU" sz="2025" dirty="0">
                <a:latin typeface="Times New Roman" panose="02020603050405020304" pitchFamily="18" charset="0"/>
              </a:rPr>
            </a:br>
            <a:r>
              <a:rPr lang="ru-RU" sz="2800" dirty="0">
                <a:latin typeface="Times New Roman" panose="02020603050405020304" pitchFamily="18" charset="0"/>
              </a:rPr>
              <a:t>Работа над чтением текста</a:t>
            </a:r>
            <a:endParaRPr lang="ru-RU" sz="2800" dirty="0"/>
          </a:p>
        </p:txBody>
      </p:sp>
      <p:pic>
        <p:nvPicPr>
          <p:cNvPr id="16" name="Рисунок 15" descr="Стол, карандаши и книги на деревянном столе">
            <a:extLst>
              <a:ext uri="{FF2B5EF4-FFF2-40B4-BE49-F238E27FC236}">
                <a16:creationId xmlns:a16="http://schemas.microsoft.com/office/drawing/2014/main" xmlns="" id="{530E2939-7141-45BF-9EC1-F7E0536B16C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42875" y="1003698"/>
            <a:ext cx="4377929" cy="2220515"/>
          </a:xfrm>
        </p:spPr>
      </p:pic>
      <p:pic>
        <p:nvPicPr>
          <p:cNvPr id="3" name="Рисунок 2" descr="Работающие и разговаривающие люди, библиотека">
            <a:extLst>
              <a:ext uri="{FF2B5EF4-FFF2-40B4-BE49-F238E27FC236}">
                <a16:creationId xmlns:a16="http://schemas.microsoft.com/office/drawing/2014/main" xmlns="" id="{C45C634B-D025-40A6-AD06-5E5FE8BB6EA9}"/>
              </a:ext>
            </a:extLst>
          </p:cNvPr>
          <p:cNvPicPr>
            <a:picLocks noGrp="1" noChangeAspect="1"/>
          </p:cNvPicPr>
          <p:nvPr>
            <p:ph type="pic" sz="quarter" idx="14"/>
          </p:nvPr>
        </p:nvPicPr>
        <p:blipFill rotWithShape="1">
          <a:blip r:embed="rId4"/>
          <a:srcRect t="11644" b="11644"/>
          <a:stretch/>
        </p:blipFill>
        <p:spPr>
          <a:xfrm>
            <a:off x="4623199" y="995881"/>
            <a:ext cx="4381497" cy="2240399"/>
          </a:xfrm>
        </p:spPr>
      </p:pic>
      <p:sp>
        <p:nvSpPr>
          <p:cNvPr id="12" name="Объект 11">
            <a:extLst>
              <a:ext uri="{FF2B5EF4-FFF2-40B4-BE49-F238E27FC236}">
                <a16:creationId xmlns:a16="http://schemas.microsoft.com/office/drawing/2014/main" xmlns="" id="{0EFA4165-8A1E-438E-9708-21F5EB58C422}"/>
              </a:ext>
            </a:extLst>
          </p:cNvPr>
          <p:cNvSpPr>
            <a:spLocks noGrp="1"/>
          </p:cNvSpPr>
          <p:nvPr>
            <p:ph sz="quarter" idx="15"/>
          </p:nvPr>
        </p:nvSpPr>
        <p:spPr>
          <a:xfrm>
            <a:off x="4642247" y="3501459"/>
            <a:ext cx="4362450" cy="3023885"/>
          </a:xfrm>
        </p:spPr>
        <p:txBody>
          <a:bodyPr rtlCol="0">
            <a:noAutofit/>
          </a:bodyPr>
          <a:lstStyle/>
          <a:p>
            <a:pPr rtl="0"/>
            <a:r>
              <a:rPr lang="ru-RU" b="1" i="1" dirty="0">
                <a:latin typeface="Times New Roman" panose="02020603050405020304" pitchFamily="18" charset="0"/>
                <a:ea typeface="Times New Roman" panose="02020603050405020304" pitchFamily="18" charset="0"/>
              </a:rPr>
              <a:t>Банк идей (гипотез)</a:t>
            </a:r>
          </a:p>
          <a:p>
            <a:pPr rtl="0"/>
            <a:r>
              <a:rPr lang="ru-RU" b="1" i="1" dirty="0">
                <a:latin typeface="Times New Roman" panose="02020603050405020304" pitchFamily="18" charset="0"/>
                <a:ea typeface="Times New Roman" panose="02020603050405020304" pitchFamily="18" charset="0"/>
              </a:rPr>
              <a:t>Верите ли Вы?</a:t>
            </a:r>
          </a:p>
          <a:p>
            <a:pPr rtl="0"/>
            <a:r>
              <a:rPr lang="ru-RU" b="1" dirty="0">
                <a:latin typeface="Times New Roman" panose="02020603050405020304" pitchFamily="18" charset="0"/>
                <a:ea typeface="Literaturnaya-Bold"/>
              </a:rPr>
              <a:t>Кластер </a:t>
            </a:r>
          </a:p>
          <a:p>
            <a:r>
              <a:rPr lang="ru-RU" b="1" i="1" dirty="0" err="1">
                <a:latin typeface="Times New Roman" panose="02020603050405020304" pitchFamily="18" charset="0"/>
                <a:ea typeface="Times New Roman" panose="02020603050405020304" pitchFamily="18" charset="0"/>
              </a:rPr>
              <a:t>Инсерт</a:t>
            </a:r>
            <a:r>
              <a:rPr lang="ru-RU" b="1" i="1" dirty="0">
                <a:latin typeface="Times New Roman" panose="02020603050405020304" pitchFamily="18" charset="0"/>
                <a:ea typeface="Times New Roman" panose="02020603050405020304" pitchFamily="18" charset="0"/>
              </a:rPr>
              <a:t> (</a:t>
            </a:r>
            <a:r>
              <a:rPr lang="en-US" dirty="0"/>
              <a:t>V</a:t>
            </a:r>
            <a:r>
              <a:rPr lang="ru-RU" dirty="0"/>
              <a:t>, +, -, ?)</a:t>
            </a:r>
            <a:endParaRPr lang="ru-RU" b="1" i="1" dirty="0">
              <a:latin typeface="Times New Roman" panose="02020603050405020304" pitchFamily="18" charset="0"/>
              <a:ea typeface="Times New Roman" panose="02020603050405020304" pitchFamily="18" charset="0"/>
            </a:endParaRPr>
          </a:p>
          <a:p>
            <a:pPr rtl="0"/>
            <a:r>
              <a:rPr lang="ru-RU" b="1" i="1" dirty="0" err="1">
                <a:latin typeface="Times New Roman" panose="02020603050405020304" pitchFamily="18" charset="0"/>
                <a:ea typeface="Times New Roman" panose="02020603050405020304" pitchFamily="18" charset="0"/>
              </a:rPr>
              <a:t>Синквейн</a:t>
            </a:r>
            <a:endParaRPr lang="ru-RU" b="1" i="1" dirty="0">
              <a:latin typeface="Times New Roman" panose="02020603050405020304" pitchFamily="18" charset="0"/>
              <a:ea typeface="Times New Roman" panose="02020603050405020304" pitchFamily="18" charset="0"/>
            </a:endParaRPr>
          </a:p>
          <a:p>
            <a:pPr rtl="0"/>
            <a:r>
              <a:rPr lang="ru-RU" b="1" i="1" dirty="0">
                <a:latin typeface="Times New Roman" panose="02020603050405020304" pitchFamily="18" charset="0"/>
                <a:ea typeface="Times New Roman" panose="02020603050405020304" pitchFamily="18" charset="0"/>
              </a:rPr>
              <a:t>План или конспект прочитанного</a:t>
            </a:r>
          </a:p>
          <a:p>
            <a:pPr rtl="0"/>
            <a:r>
              <a:rPr lang="ru-RU" b="1" i="1" dirty="0">
                <a:latin typeface="Times New Roman" panose="02020603050405020304" pitchFamily="18" charset="0"/>
                <a:ea typeface="Times New Roman" panose="02020603050405020304" pitchFamily="18" charset="0"/>
              </a:rPr>
              <a:t>Дерево знаний</a:t>
            </a:r>
            <a:endParaRPr lang="ru-RU" dirty="0"/>
          </a:p>
        </p:txBody>
      </p:sp>
      <p:sp>
        <p:nvSpPr>
          <p:cNvPr id="19" name="Номер слайда 18">
            <a:extLst>
              <a:ext uri="{FF2B5EF4-FFF2-40B4-BE49-F238E27FC236}">
                <a16:creationId xmlns:a16="http://schemas.microsoft.com/office/drawing/2014/main" xmlns="" id="{908AAFE0-78EC-42BD-A61D-EA2275EADC40}"/>
              </a:ext>
            </a:extLst>
          </p:cNvPr>
          <p:cNvSpPr>
            <a:spLocks noGrp="1"/>
          </p:cNvSpPr>
          <p:nvPr>
            <p:ph type="sldNum" sz="quarter" idx="12"/>
          </p:nvPr>
        </p:nvSpPr>
        <p:spPr>
          <a:xfrm>
            <a:off x="8388424" y="6570511"/>
            <a:ext cx="599309" cy="273844"/>
          </a:xfrm>
        </p:spPr>
        <p:txBody>
          <a:bodyPr rtlCol="0"/>
          <a:lstStyle/>
          <a:p>
            <a:fld id="{11A71338-8BA2-4C79-A6C5-5A8E30081D0C}" type="slidenum">
              <a:rPr lang="ru-RU" smtClean="0">
                <a:solidFill>
                  <a:prstClr val="black"/>
                </a:solidFill>
              </a:rPr>
              <a:pPr/>
              <a:t>26</a:t>
            </a:fld>
            <a:endParaRPr lang="ru-RU">
              <a:solidFill>
                <a:prstClr val="black"/>
              </a:solidFill>
            </a:endParaRPr>
          </a:p>
        </p:txBody>
      </p:sp>
    </p:spTree>
    <p:extLst>
      <p:ext uri="{BB962C8B-B14F-4D97-AF65-F5344CB8AC3E}">
        <p14:creationId xmlns:p14="http://schemas.microsoft.com/office/powerpoint/2010/main" val="3318223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910" y="1021579"/>
            <a:ext cx="4164311" cy="2045615"/>
          </a:xfrm>
        </p:spPr>
        <p:txBody>
          <a:bodyPr>
            <a:normAutofit fontScale="90000"/>
          </a:bodyPr>
          <a:lstStyle/>
          <a:p>
            <a:pPr algn="ctr"/>
            <a:r>
              <a:rPr lang="ru-RU" sz="2325" b="1" dirty="0">
                <a:latin typeface="Times New Roman" pitchFamily="18" charset="0"/>
                <a:cs typeface="Times New Roman" pitchFamily="18" charset="0"/>
              </a:rPr>
              <a:t>Пример</a:t>
            </a:r>
            <a:r>
              <a:rPr lang="ru-RU" sz="2325" dirty="0">
                <a:latin typeface="Times New Roman" pitchFamily="18" charset="0"/>
                <a:cs typeface="Times New Roman" pitchFamily="18" charset="0"/>
              </a:rPr>
              <a:t>: Геометрия, 7 класс, тема «Прямоугольный треугольник». </a:t>
            </a:r>
            <a:br>
              <a:rPr lang="ru-RU" sz="2325" dirty="0">
                <a:latin typeface="Times New Roman" pitchFamily="18" charset="0"/>
                <a:cs typeface="Times New Roman" pitchFamily="18" charset="0"/>
              </a:rPr>
            </a:br>
            <a:r>
              <a:rPr lang="ru-RU" sz="2325" dirty="0">
                <a:latin typeface="Times New Roman" pitchFamily="18" charset="0"/>
                <a:cs typeface="Times New Roman" pitchFamily="18" charset="0"/>
              </a:rPr>
              <a:t>Учащиеся получают задание заполнить таблицу «З-Х-У» </a:t>
            </a:r>
            <a:r>
              <a:rPr lang="ru-RU" sz="2325" dirty="0">
                <a:latin typeface="Times New Roman" pitchFamily="18" charset="0"/>
                <a:cs typeface="Times New Roman" pitchFamily="18" charset="0"/>
              </a:rPr>
              <a:t/>
            </a:r>
            <a:br>
              <a:rPr lang="ru-RU" sz="2325" dirty="0">
                <a:latin typeface="Times New Roman" pitchFamily="18" charset="0"/>
                <a:cs typeface="Times New Roman" pitchFamily="18" charset="0"/>
              </a:rPr>
            </a:br>
            <a:r>
              <a:rPr lang="ru-RU" sz="2325" dirty="0" smtClean="0">
                <a:latin typeface="Times New Roman" pitchFamily="18" charset="0"/>
                <a:cs typeface="Times New Roman" pitchFamily="18" charset="0"/>
              </a:rPr>
              <a:t/>
            </a:r>
            <a:br>
              <a:rPr lang="ru-RU" sz="2325" dirty="0" smtClean="0">
                <a:latin typeface="Times New Roman" pitchFamily="18" charset="0"/>
                <a:cs typeface="Times New Roman" pitchFamily="18" charset="0"/>
              </a:rPr>
            </a:br>
            <a:r>
              <a:rPr lang="ru-RU" sz="2325" dirty="0" smtClean="0">
                <a:latin typeface="Times New Roman" pitchFamily="18" charset="0"/>
                <a:cs typeface="Times New Roman" pitchFamily="18" charset="0"/>
              </a:rPr>
              <a:t>(</a:t>
            </a:r>
            <a:r>
              <a:rPr lang="ru-RU" sz="2325" dirty="0">
                <a:latin typeface="Times New Roman" pitchFamily="18" charset="0"/>
                <a:cs typeface="Times New Roman" pitchFamily="18" charset="0"/>
              </a:rPr>
              <a:t>этап «Вызов»)</a:t>
            </a:r>
            <a:r>
              <a:rPr lang="ru-RU" dirty="0"/>
              <a:t/>
            </a:r>
            <a:br>
              <a:rPr lang="ru-RU" dirty="0"/>
            </a:br>
            <a:endParaRPr lang="ru-RU" dirty="0"/>
          </a:p>
        </p:txBody>
      </p:sp>
      <p:sp>
        <p:nvSpPr>
          <p:cNvPr id="5" name="Объект 4"/>
          <p:cNvSpPr>
            <a:spLocks noGrp="1"/>
          </p:cNvSpPr>
          <p:nvPr>
            <p:ph sz="quarter" idx="15"/>
          </p:nvPr>
        </p:nvSpPr>
        <p:spPr>
          <a:xfrm>
            <a:off x="4629963" y="1021580"/>
            <a:ext cx="4362450" cy="2040731"/>
          </a:xfrm>
        </p:spPr>
        <p:txBody>
          <a:bodyPr/>
          <a:lstStyle/>
          <a:p>
            <a:r>
              <a:rPr lang="ru-RU" sz="2000" dirty="0">
                <a:latin typeface="Times New Roman" pitchFamily="18" charset="0"/>
                <a:cs typeface="Times New Roman" pitchFamily="18" charset="0"/>
              </a:rPr>
              <a:t>Цели: </a:t>
            </a:r>
          </a:p>
          <a:p>
            <a:r>
              <a:rPr lang="ru-RU" sz="2000" dirty="0">
                <a:latin typeface="Times New Roman" pitchFamily="18" charset="0"/>
                <a:cs typeface="Times New Roman" pitchFamily="18" charset="0"/>
              </a:rPr>
              <a:t>1.Создать ситуацию актуализации опыта ученика</a:t>
            </a:r>
          </a:p>
          <a:p>
            <a:r>
              <a:rPr lang="ru-RU" sz="2000" dirty="0">
                <a:latin typeface="Times New Roman" pitchFamily="18" charset="0"/>
                <a:cs typeface="Times New Roman" pitchFamily="18" charset="0"/>
              </a:rPr>
              <a:t>2.Сформировать мотивацию ученика</a:t>
            </a:r>
          </a:p>
          <a:p>
            <a:endParaRPr lang="ru-RU" dirty="0"/>
          </a:p>
        </p:txBody>
      </p:sp>
      <p:sp>
        <p:nvSpPr>
          <p:cNvPr id="8" name="Номер слайда 7"/>
          <p:cNvSpPr>
            <a:spLocks noGrp="1"/>
          </p:cNvSpPr>
          <p:nvPr>
            <p:ph type="sldNum" sz="quarter" idx="12"/>
          </p:nvPr>
        </p:nvSpPr>
        <p:spPr/>
        <p:txBody>
          <a:bodyPr/>
          <a:lstStyle/>
          <a:p>
            <a:fld id="{11A71338-8BA2-4C79-A6C5-5A8E30081D0C}" type="slidenum">
              <a:rPr lang="ru-RU" smtClean="0">
                <a:solidFill>
                  <a:prstClr val="black"/>
                </a:solidFill>
              </a:rPr>
              <a:pPr/>
              <a:t>27</a:t>
            </a:fld>
            <a:endParaRPr lang="ru-RU" dirty="0">
              <a:solidFill>
                <a:prstClr val="black"/>
              </a:solidFill>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1236376386"/>
              </p:ext>
            </p:extLst>
          </p:nvPr>
        </p:nvGraphicFramePr>
        <p:xfrm>
          <a:off x="1077686" y="2996952"/>
          <a:ext cx="6366026" cy="3393631"/>
        </p:xfrm>
        <a:graphic>
          <a:graphicData uri="http://schemas.openxmlformats.org/drawingml/2006/table">
            <a:tbl>
              <a:tblPr firstRow="1" firstCol="1" bandRow="1">
                <a:tableStyleId>{5C22544A-7EE6-4342-B048-85BDC9FD1C3A}</a:tableStyleId>
              </a:tblPr>
              <a:tblGrid>
                <a:gridCol w="2502725">
                  <a:extLst>
                    <a:ext uri="{9D8B030D-6E8A-4147-A177-3AD203B41FA5}">
                      <a16:colId xmlns:a16="http://schemas.microsoft.com/office/drawing/2014/main" xmlns="" val="20000"/>
                    </a:ext>
                  </a:extLst>
                </a:gridCol>
                <a:gridCol w="2190997">
                  <a:extLst>
                    <a:ext uri="{9D8B030D-6E8A-4147-A177-3AD203B41FA5}">
                      <a16:colId xmlns:a16="http://schemas.microsoft.com/office/drawing/2014/main" xmlns="" val="20001"/>
                    </a:ext>
                  </a:extLst>
                </a:gridCol>
                <a:gridCol w="1672304">
                  <a:extLst>
                    <a:ext uri="{9D8B030D-6E8A-4147-A177-3AD203B41FA5}">
                      <a16:colId xmlns:a16="http://schemas.microsoft.com/office/drawing/2014/main" xmlns="" val="20002"/>
                    </a:ext>
                  </a:extLst>
                </a:gridCol>
              </a:tblGrid>
              <a:tr h="88842">
                <a:tc>
                  <a:txBody>
                    <a:bodyPr/>
                    <a:lstStyle/>
                    <a:p>
                      <a:pPr algn="ctr">
                        <a:lnSpc>
                          <a:spcPct val="107000"/>
                        </a:lnSpc>
                        <a:spcAft>
                          <a:spcPts val="0"/>
                        </a:spcAft>
                      </a:pPr>
                      <a:r>
                        <a:rPr lang="ru-RU" sz="1400" dirty="0">
                          <a:solidFill>
                            <a:schemeClr val="tx1"/>
                          </a:solidFill>
                          <a:effectLst/>
                          <a:latin typeface="Times New Roman" pitchFamily="18" charset="0"/>
                          <a:cs typeface="Times New Roman" pitchFamily="18" charset="0"/>
                        </a:rPr>
                        <a:t>Что мы знаем</a:t>
                      </a:r>
                      <a:endParaRPr lang="ru-RU" sz="1400" dirty="0">
                        <a:solidFill>
                          <a:schemeClr val="tx1"/>
                        </a:solidFill>
                        <a:effectLst/>
                        <a:latin typeface="Times New Roman" pitchFamily="18" charset="0"/>
                        <a:ea typeface="Calibri" panose="020F0502020204030204" pitchFamily="34" charset="0"/>
                        <a:cs typeface="Times New Roman" pitchFamily="18" charset="0"/>
                      </a:endParaRPr>
                    </a:p>
                  </a:txBody>
                  <a:tcPr marL="51435" marR="51435" marT="0" marB="0"/>
                </a:tc>
                <a:tc>
                  <a:txBody>
                    <a:bodyPr/>
                    <a:lstStyle/>
                    <a:p>
                      <a:pPr algn="ctr">
                        <a:lnSpc>
                          <a:spcPct val="107000"/>
                        </a:lnSpc>
                        <a:spcAft>
                          <a:spcPts val="0"/>
                        </a:spcAft>
                      </a:pPr>
                      <a:r>
                        <a:rPr lang="ru-RU" sz="1400" dirty="0">
                          <a:solidFill>
                            <a:schemeClr val="tx1"/>
                          </a:solidFill>
                          <a:effectLst/>
                          <a:latin typeface="Times New Roman" pitchFamily="18" charset="0"/>
                          <a:cs typeface="Times New Roman" pitchFamily="18" charset="0"/>
                        </a:rPr>
                        <a:t>Что мы хотим узнать</a:t>
                      </a:r>
                      <a:endParaRPr lang="ru-RU" sz="1400" dirty="0">
                        <a:solidFill>
                          <a:schemeClr val="tx1"/>
                        </a:solidFill>
                        <a:effectLst/>
                        <a:latin typeface="Times New Roman" pitchFamily="18" charset="0"/>
                        <a:ea typeface="Calibri" panose="020F0502020204030204" pitchFamily="34" charset="0"/>
                        <a:cs typeface="Times New Roman" pitchFamily="18" charset="0"/>
                      </a:endParaRPr>
                    </a:p>
                  </a:txBody>
                  <a:tcPr marL="51435" marR="51435" marT="0" marB="0"/>
                </a:tc>
                <a:tc>
                  <a:txBody>
                    <a:bodyPr/>
                    <a:lstStyle/>
                    <a:p>
                      <a:pPr algn="ctr">
                        <a:lnSpc>
                          <a:spcPct val="107000"/>
                        </a:lnSpc>
                        <a:spcAft>
                          <a:spcPts val="0"/>
                        </a:spcAft>
                      </a:pPr>
                      <a:r>
                        <a:rPr lang="ru-RU" sz="1400" dirty="0">
                          <a:solidFill>
                            <a:schemeClr val="tx1"/>
                          </a:solidFill>
                          <a:effectLst/>
                          <a:latin typeface="Times New Roman" pitchFamily="18" charset="0"/>
                          <a:cs typeface="Times New Roman" pitchFamily="18" charset="0"/>
                        </a:rPr>
                        <a:t>Что мы узнали</a:t>
                      </a:r>
                      <a:endParaRPr lang="ru-RU" sz="1400" dirty="0">
                        <a:solidFill>
                          <a:schemeClr val="tx1"/>
                        </a:solidFill>
                        <a:effectLst/>
                        <a:latin typeface="Times New Roman" pitchFamily="18" charset="0"/>
                        <a:ea typeface="Calibri" panose="020F0502020204030204" pitchFamily="34" charset="0"/>
                        <a:cs typeface="Times New Roman" pitchFamily="18" charset="0"/>
                      </a:endParaRPr>
                    </a:p>
                  </a:txBody>
                  <a:tcPr marL="51435" marR="51435" marT="0" marB="0"/>
                </a:tc>
                <a:extLst>
                  <a:ext uri="{0D108BD9-81ED-4DB2-BD59-A6C34878D82A}">
                    <a16:rowId xmlns:a16="http://schemas.microsoft.com/office/drawing/2014/main" xmlns="" val="10000"/>
                  </a:ext>
                </a:extLst>
              </a:tr>
              <a:tr h="2739676">
                <a:tc>
                  <a:txBody>
                    <a:bodyPr/>
                    <a:lstStyle/>
                    <a:p>
                      <a:pPr>
                        <a:lnSpc>
                          <a:spcPct val="107000"/>
                        </a:lnSpc>
                        <a:spcAft>
                          <a:spcPts val="0"/>
                        </a:spcAft>
                      </a:pPr>
                      <a:r>
                        <a:rPr lang="ru-RU" sz="1400" b="0" dirty="0">
                          <a:solidFill>
                            <a:schemeClr val="tx1"/>
                          </a:solidFill>
                          <a:effectLst/>
                          <a:latin typeface="Times New Roman" pitchFamily="18" charset="0"/>
                          <a:cs typeface="Times New Roman" pitchFamily="18" charset="0"/>
                        </a:rPr>
                        <a:t>Один из углов </a:t>
                      </a:r>
                      <a:r>
                        <a:rPr lang="ru-RU" sz="1400" b="0" dirty="0" smtClean="0">
                          <a:solidFill>
                            <a:schemeClr val="tx1"/>
                          </a:solidFill>
                          <a:effectLst/>
                          <a:latin typeface="Times New Roman" pitchFamily="18" charset="0"/>
                          <a:cs typeface="Times New Roman" pitchFamily="18" charset="0"/>
                        </a:rPr>
                        <a:t>90.</a:t>
                      </a:r>
                      <a:endParaRPr lang="ru-RU" sz="1400" b="0" dirty="0">
                        <a:solidFill>
                          <a:schemeClr val="tx1"/>
                        </a:solidFill>
                        <a:effectLst/>
                        <a:latin typeface="Times New Roman" pitchFamily="18" charset="0"/>
                        <a:cs typeface="Times New Roman" pitchFamily="18" charset="0"/>
                      </a:endParaRPr>
                    </a:p>
                    <a:p>
                      <a:pPr>
                        <a:lnSpc>
                          <a:spcPct val="107000"/>
                        </a:lnSpc>
                        <a:spcAft>
                          <a:spcPts val="0"/>
                        </a:spcAft>
                      </a:pPr>
                      <a:r>
                        <a:rPr lang="ru-RU" sz="1400" b="0" dirty="0">
                          <a:solidFill>
                            <a:schemeClr val="tx1"/>
                          </a:solidFill>
                          <a:effectLst/>
                          <a:latin typeface="Times New Roman" pitchFamily="18" charset="0"/>
                          <a:cs typeface="Times New Roman" pitchFamily="18" charset="0"/>
                        </a:rPr>
                        <a:t>Сумма двух других углов равна </a:t>
                      </a:r>
                      <a:r>
                        <a:rPr lang="ru-RU" sz="1400" b="0" dirty="0" smtClean="0">
                          <a:solidFill>
                            <a:schemeClr val="tx1"/>
                          </a:solidFill>
                          <a:effectLst/>
                          <a:latin typeface="Times New Roman" pitchFamily="18" charset="0"/>
                          <a:cs typeface="Times New Roman" pitchFamily="18" charset="0"/>
                        </a:rPr>
                        <a:t>90.</a:t>
                      </a:r>
                      <a:endParaRPr lang="ru-RU" sz="1400" b="0" dirty="0">
                        <a:solidFill>
                          <a:schemeClr val="tx1"/>
                        </a:solidFill>
                        <a:effectLst/>
                        <a:latin typeface="Times New Roman" pitchFamily="18" charset="0"/>
                        <a:cs typeface="Times New Roman" pitchFamily="18" charset="0"/>
                      </a:endParaRPr>
                    </a:p>
                    <a:p>
                      <a:pPr>
                        <a:lnSpc>
                          <a:spcPct val="107000"/>
                        </a:lnSpc>
                        <a:spcAft>
                          <a:spcPts val="0"/>
                        </a:spcAft>
                      </a:pPr>
                      <a:r>
                        <a:rPr lang="ru-RU" sz="1400" b="0" dirty="0">
                          <a:solidFill>
                            <a:schemeClr val="tx1"/>
                          </a:solidFill>
                          <a:effectLst/>
                          <a:latin typeface="Times New Roman" pitchFamily="18" charset="0"/>
                          <a:cs typeface="Times New Roman" pitchFamily="18" charset="0"/>
                        </a:rPr>
                        <a:t>Сумма всех углов </a:t>
                      </a:r>
                      <a:r>
                        <a:rPr lang="ru-RU" sz="1400" b="0" dirty="0" smtClean="0">
                          <a:solidFill>
                            <a:schemeClr val="tx1"/>
                          </a:solidFill>
                          <a:effectLst/>
                          <a:latin typeface="Times New Roman" pitchFamily="18" charset="0"/>
                          <a:cs typeface="Times New Roman" pitchFamily="18" charset="0"/>
                        </a:rPr>
                        <a:t>180.</a:t>
                      </a:r>
                      <a:endParaRPr lang="ru-RU" sz="1400" b="0" dirty="0">
                        <a:solidFill>
                          <a:schemeClr val="tx1"/>
                        </a:solidFill>
                        <a:effectLst/>
                        <a:latin typeface="Times New Roman" pitchFamily="18" charset="0"/>
                        <a:cs typeface="Times New Roman" pitchFamily="18" charset="0"/>
                      </a:endParaRPr>
                    </a:p>
                    <a:p>
                      <a:pPr>
                        <a:lnSpc>
                          <a:spcPct val="107000"/>
                        </a:lnSpc>
                        <a:spcAft>
                          <a:spcPts val="0"/>
                        </a:spcAft>
                      </a:pPr>
                      <a:r>
                        <a:rPr lang="ru-RU" sz="1400" b="0" dirty="0">
                          <a:solidFill>
                            <a:schemeClr val="tx1"/>
                          </a:solidFill>
                          <a:effectLst/>
                          <a:latin typeface="Times New Roman" pitchFamily="18" charset="0"/>
                          <a:cs typeface="Times New Roman" pitchFamily="18" charset="0"/>
                        </a:rPr>
                        <a:t>2 угла </a:t>
                      </a:r>
                      <a:r>
                        <a:rPr lang="ru-RU" sz="1400" b="0" dirty="0" smtClean="0">
                          <a:solidFill>
                            <a:schemeClr val="tx1"/>
                          </a:solidFill>
                          <a:effectLst/>
                          <a:latin typeface="Times New Roman" pitchFamily="18" charset="0"/>
                          <a:cs typeface="Times New Roman" pitchFamily="18" charset="0"/>
                        </a:rPr>
                        <a:t>острые.</a:t>
                      </a:r>
                      <a:endParaRPr lang="ru-RU" sz="1400" b="0" dirty="0">
                        <a:solidFill>
                          <a:schemeClr val="tx1"/>
                        </a:solidFill>
                        <a:effectLst/>
                        <a:latin typeface="Times New Roman" pitchFamily="18" charset="0"/>
                        <a:cs typeface="Times New Roman" pitchFamily="18" charset="0"/>
                      </a:endParaRPr>
                    </a:p>
                    <a:p>
                      <a:pPr>
                        <a:lnSpc>
                          <a:spcPct val="107000"/>
                        </a:lnSpc>
                        <a:spcAft>
                          <a:spcPts val="0"/>
                        </a:spcAft>
                      </a:pPr>
                      <a:r>
                        <a:rPr lang="ru-RU" sz="1400" b="0" dirty="0">
                          <a:solidFill>
                            <a:schemeClr val="tx1"/>
                          </a:solidFill>
                          <a:effectLst/>
                          <a:latin typeface="Times New Roman" pitchFamily="18" charset="0"/>
                          <a:cs typeface="Times New Roman" pitchFamily="18" charset="0"/>
                        </a:rPr>
                        <a:t>Стороны треугольника имеют свои названия: катет, катет, </a:t>
                      </a:r>
                      <a:r>
                        <a:rPr lang="ru-RU" sz="1400" b="0" dirty="0" smtClean="0">
                          <a:solidFill>
                            <a:schemeClr val="tx1"/>
                          </a:solidFill>
                          <a:effectLst/>
                          <a:latin typeface="Times New Roman" pitchFamily="18" charset="0"/>
                          <a:cs typeface="Times New Roman" pitchFamily="18" charset="0"/>
                        </a:rPr>
                        <a:t>гипотенуза.</a:t>
                      </a:r>
                      <a:endParaRPr lang="ru-RU" sz="1400" b="0" dirty="0">
                        <a:solidFill>
                          <a:schemeClr val="tx1"/>
                        </a:solidFill>
                        <a:effectLst/>
                        <a:latin typeface="Times New Roman" pitchFamily="18" charset="0"/>
                        <a:cs typeface="Times New Roman" pitchFamily="18" charset="0"/>
                      </a:endParaRPr>
                    </a:p>
                    <a:p>
                      <a:pPr>
                        <a:lnSpc>
                          <a:spcPct val="107000"/>
                        </a:lnSpc>
                        <a:spcAft>
                          <a:spcPts val="0"/>
                        </a:spcAft>
                      </a:pPr>
                      <a:r>
                        <a:rPr lang="ru-RU" sz="1400" b="0" dirty="0">
                          <a:solidFill>
                            <a:schemeClr val="tx1"/>
                          </a:solidFill>
                          <a:effectLst/>
                          <a:latin typeface="Times New Roman" pitchFamily="18" charset="0"/>
                          <a:cs typeface="Times New Roman" pitchFamily="18" charset="0"/>
                        </a:rPr>
                        <a:t>Гипотенуза больше </a:t>
                      </a:r>
                      <a:r>
                        <a:rPr lang="ru-RU" sz="1400" b="0" dirty="0" smtClean="0">
                          <a:solidFill>
                            <a:schemeClr val="tx1"/>
                          </a:solidFill>
                          <a:effectLst/>
                          <a:latin typeface="Times New Roman" pitchFamily="18" charset="0"/>
                          <a:cs typeface="Times New Roman" pitchFamily="18" charset="0"/>
                        </a:rPr>
                        <a:t>катета.</a:t>
                      </a:r>
                      <a:endParaRPr lang="ru-RU" sz="1400" b="0" dirty="0">
                        <a:solidFill>
                          <a:schemeClr val="tx1"/>
                        </a:solidFill>
                        <a:effectLst/>
                        <a:latin typeface="Times New Roman" pitchFamily="18" charset="0"/>
                        <a:cs typeface="Times New Roman" pitchFamily="18" charset="0"/>
                      </a:endParaRPr>
                    </a:p>
                    <a:p>
                      <a:pPr>
                        <a:lnSpc>
                          <a:spcPct val="107000"/>
                        </a:lnSpc>
                        <a:spcAft>
                          <a:spcPts val="0"/>
                        </a:spcAft>
                      </a:pPr>
                      <a:r>
                        <a:rPr lang="ru-RU" sz="1400" b="0" dirty="0">
                          <a:solidFill>
                            <a:schemeClr val="tx1"/>
                          </a:solidFill>
                          <a:effectLst/>
                          <a:latin typeface="Times New Roman" pitchFamily="18" charset="0"/>
                          <a:cs typeface="Times New Roman" pitchFamily="18" charset="0"/>
                        </a:rPr>
                        <a:t>Против прямого угла лежит </a:t>
                      </a:r>
                      <a:r>
                        <a:rPr lang="ru-RU" sz="1400" b="0" dirty="0" smtClean="0">
                          <a:solidFill>
                            <a:schemeClr val="tx1"/>
                          </a:solidFill>
                          <a:effectLst/>
                          <a:latin typeface="Times New Roman" pitchFamily="18" charset="0"/>
                          <a:cs typeface="Times New Roman" pitchFamily="18" charset="0"/>
                        </a:rPr>
                        <a:t>гипотенуза.</a:t>
                      </a:r>
                      <a:endParaRPr lang="ru-RU" sz="1400" b="0" dirty="0">
                        <a:solidFill>
                          <a:schemeClr val="tx1"/>
                        </a:solidFill>
                        <a:effectLst/>
                        <a:latin typeface="Times New Roman" pitchFamily="18" charset="0"/>
                        <a:cs typeface="Times New Roman" pitchFamily="18" charset="0"/>
                      </a:endParaRPr>
                    </a:p>
                    <a:p>
                      <a:pPr>
                        <a:lnSpc>
                          <a:spcPct val="107000"/>
                        </a:lnSpc>
                        <a:spcAft>
                          <a:spcPts val="0"/>
                        </a:spcAft>
                      </a:pPr>
                      <a:r>
                        <a:rPr lang="ru-RU" sz="1400" b="0" dirty="0">
                          <a:solidFill>
                            <a:schemeClr val="tx1"/>
                          </a:solidFill>
                          <a:effectLst/>
                          <a:latin typeface="Times New Roman" pitchFamily="18" charset="0"/>
                          <a:cs typeface="Times New Roman" pitchFamily="18" charset="0"/>
                        </a:rPr>
                        <a:t>Нет тупых </a:t>
                      </a:r>
                      <a:r>
                        <a:rPr lang="ru-RU" sz="1400" b="0" dirty="0" smtClean="0">
                          <a:solidFill>
                            <a:schemeClr val="tx1"/>
                          </a:solidFill>
                          <a:effectLst/>
                          <a:latin typeface="Times New Roman" pitchFamily="18" charset="0"/>
                          <a:cs typeface="Times New Roman" pitchFamily="18" charset="0"/>
                        </a:rPr>
                        <a:t>углов.</a:t>
                      </a:r>
                      <a:endParaRPr lang="ru-RU" sz="1400" b="0" dirty="0">
                        <a:solidFill>
                          <a:schemeClr val="tx1"/>
                        </a:solidFill>
                        <a:effectLst/>
                        <a:latin typeface="Times New Roman" pitchFamily="18" charset="0"/>
                        <a:cs typeface="Times New Roman" pitchFamily="18" charset="0"/>
                      </a:endParaRPr>
                    </a:p>
                    <a:p>
                      <a:pPr>
                        <a:lnSpc>
                          <a:spcPct val="107000"/>
                        </a:lnSpc>
                        <a:spcAft>
                          <a:spcPts val="0"/>
                        </a:spcAft>
                      </a:pPr>
                      <a:r>
                        <a:rPr lang="ru-RU" sz="1400" b="0" dirty="0">
                          <a:solidFill>
                            <a:schemeClr val="tx1"/>
                          </a:solidFill>
                          <a:effectLst/>
                          <a:latin typeface="Times New Roman" pitchFamily="18" charset="0"/>
                          <a:cs typeface="Times New Roman" pitchFamily="18" charset="0"/>
                        </a:rPr>
                        <a:t>Одна сторона перпендикулярна другой (катеты</a:t>
                      </a:r>
                      <a:r>
                        <a:rPr lang="ru-RU" sz="1400" b="0" dirty="0" smtClean="0">
                          <a:solidFill>
                            <a:schemeClr val="tx1"/>
                          </a:solidFill>
                          <a:effectLst/>
                          <a:latin typeface="Times New Roman" pitchFamily="18" charset="0"/>
                          <a:cs typeface="Times New Roman" pitchFamily="18" charset="0"/>
                        </a:rPr>
                        <a:t>).</a:t>
                      </a:r>
                      <a:endParaRPr lang="ru-RU" sz="1400" b="0" dirty="0">
                        <a:solidFill>
                          <a:schemeClr val="tx1"/>
                        </a:solidFill>
                        <a:effectLst/>
                        <a:latin typeface="Times New Roman" pitchFamily="18" charset="0"/>
                        <a:ea typeface="Calibri" panose="020F0502020204030204" pitchFamily="34" charset="0"/>
                        <a:cs typeface="Times New Roman" pitchFamily="18" charset="0"/>
                      </a:endParaRPr>
                    </a:p>
                  </a:txBody>
                  <a:tcPr marL="51435" marR="51435" marT="0" marB="0">
                    <a:solidFill>
                      <a:schemeClr val="accent3">
                        <a:lumMod val="40000"/>
                        <a:lumOff val="60000"/>
                      </a:schemeClr>
                    </a:solidFill>
                  </a:tcPr>
                </a:tc>
                <a:tc>
                  <a:txBody>
                    <a:bodyPr/>
                    <a:lstStyle/>
                    <a:p>
                      <a:pPr>
                        <a:lnSpc>
                          <a:spcPct val="107000"/>
                        </a:lnSpc>
                        <a:spcAft>
                          <a:spcPts val="0"/>
                        </a:spcAft>
                      </a:pPr>
                      <a:r>
                        <a:rPr lang="ru-RU" sz="1600" dirty="0">
                          <a:effectLst/>
                          <a:latin typeface="Times New Roman" pitchFamily="18" charset="0"/>
                          <a:cs typeface="Times New Roman" pitchFamily="18" charset="0"/>
                        </a:rPr>
                        <a:t>Соотношения между сторонами и углами </a:t>
                      </a:r>
                      <a:r>
                        <a:rPr lang="ru-RU" sz="1600" dirty="0" smtClean="0">
                          <a:effectLst/>
                          <a:latin typeface="Times New Roman" pitchFamily="18" charset="0"/>
                          <a:cs typeface="Times New Roman" pitchFamily="18" charset="0"/>
                        </a:rPr>
                        <a:t>треугольника.</a:t>
                      </a:r>
                      <a:endParaRPr lang="ru-RU" sz="1600" dirty="0">
                        <a:effectLst/>
                        <a:latin typeface="Times New Roman" pitchFamily="18" charset="0"/>
                        <a:cs typeface="Times New Roman" pitchFamily="18" charset="0"/>
                      </a:endParaRPr>
                    </a:p>
                    <a:p>
                      <a:pPr>
                        <a:lnSpc>
                          <a:spcPct val="107000"/>
                        </a:lnSpc>
                        <a:spcAft>
                          <a:spcPts val="0"/>
                        </a:spcAft>
                      </a:pPr>
                      <a:r>
                        <a:rPr lang="ru-RU" sz="1600" dirty="0">
                          <a:effectLst/>
                          <a:latin typeface="Times New Roman" pitchFamily="18" charset="0"/>
                          <a:cs typeface="Times New Roman" pitchFamily="18" charset="0"/>
                        </a:rPr>
                        <a:t>Свойства </a:t>
                      </a:r>
                      <a:r>
                        <a:rPr lang="ru-RU" sz="1600" dirty="0" smtClean="0">
                          <a:effectLst/>
                          <a:latin typeface="Times New Roman" pitchFamily="18" charset="0"/>
                          <a:cs typeface="Times New Roman" pitchFamily="18" charset="0"/>
                        </a:rPr>
                        <a:t>треугольника.</a:t>
                      </a:r>
                      <a:endParaRPr lang="ru-RU" sz="1600" dirty="0">
                        <a:effectLst/>
                        <a:latin typeface="Times New Roman" pitchFamily="18" charset="0"/>
                        <a:cs typeface="Times New Roman" pitchFamily="18" charset="0"/>
                      </a:endParaRPr>
                    </a:p>
                    <a:p>
                      <a:pPr>
                        <a:lnSpc>
                          <a:spcPct val="107000"/>
                        </a:lnSpc>
                        <a:spcAft>
                          <a:spcPts val="0"/>
                        </a:spcAft>
                      </a:pPr>
                      <a:r>
                        <a:rPr lang="ru-RU" sz="1600" dirty="0">
                          <a:effectLst/>
                          <a:latin typeface="Times New Roman" pitchFamily="18" charset="0"/>
                          <a:cs typeface="Times New Roman" pitchFamily="18" charset="0"/>
                        </a:rPr>
                        <a:t>Признаки </a:t>
                      </a:r>
                      <a:r>
                        <a:rPr lang="ru-RU" sz="1600" dirty="0" smtClean="0">
                          <a:effectLst/>
                          <a:latin typeface="Times New Roman" pitchFamily="18" charset="0"/>
                          <a:cs typeface="Times New Roman" pitchFamily="18" charset="0"/>
                        </a:rPr>
                        <a:t>треугольника.</a:t>
                      </a:r>
                      <a:endParaRPr lang="ru-RU" sz="1600" dirty="0">
                        <a:effectLst/>
                        <a:latin typeface="Times New Roman" pitchFamily="18" charset="0"/>
                        <a:cs typeface="Times New Roman" pitchFamily="18" charset="0"/>
                      </a:endParaRPr>
                    </a:p>
                    <a:p>
                      <a:pPr>
                        <a:lnSpc>
                          <a:spcPct val="107000"/>
                        </a:lnSpc>
                        <a:spcAft>
                          <a:spcPts val="0"/>
                        </a:spcAft>
                      </a:pPr>
                      <a:r>
                        <a:rPr lang="ru-RU" sz="1600" dirty="0">
                          <a:effectLst/>
                          <a:latin typeface="Times New Roman" pitchFamily="18" charset="0"/>
                          <a:cs typeface="Times New Roman" pitchFamily="18" charset="0"/>
                        </a:rPr>
                        <a:t>Признаки равенства прямоугольных </a:t>
                      </a:r>
                      <a:r>
                        <a:rPr lang="ru-RU" sz="1600" dirty="0" smtClean="0">
                          <a:effectLst/>
                          <a:latin typeface="Times New Roman" pitchFamily="18" charset="0"/>
                          <a:cs typeface="Times New Roman" pitchFamily="18" charset="0"/>
                        </a:rPr>
                        <a:t>треугольников.</a:t>
                      </a:r>
                      <a:endParaRPr lang="ru-RU" sz="1600" dirty="0">
                        <a:effectLst/>
                        <a:latin typeface="Times New Roman" pitchFamily="18" charset="0"/>
                        <a:cs typeface="Times New Roman" pitchFamily="18" charset="0"/>
                      </a:endParaRPr>
                    </a:p>
                    <a:p>
                      <a:pPr algn="ctr">
                        <a:lnSpc>
                          <a:spcPct val="107000"/>
                        </a:lnSpc>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3">
                        <a:lumMod val="40000"/>
                        <a:lumOff val="60000"/>
                      </a:schemeClr>
                    </a:solidFill>
                  </a:tcPr>
                </a:tc>
                <a:tc>
                  <a:txBody>
                    <a:bodyPr/>
                    <a:lstStyle/>
                    <a:p>
                      <a:pPr algn="ctr">
                        <a:lnSpc>
                          <a:spcPct val="107000"/>
                        </a:lnSpc>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3">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38670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6E373538-F429-4D6C-BCA4-1AF41CA65DC5}"/>
              </a:ext>
            </a:extLst>
          </p:cNvPr>
          <p:cNvSpPr>
            <a:spLocks noGrp="1"/>
          </p:cNvSpPr>
          <p:nvPr>
            <p:ph type="title"/>
          </p:nvPr>
        </p:nvSpPr>
        <p:spPr>
          <a:xfrm>
            <a:off x="342900" y="3497935"/>
            <a:ext cx="4229100" cy="2045615"/>
          </a:xfrm>
        </p:spPr>
        <p:txBody>
          <a:bodyPr rtlCol="0">
            <a:normAutofit/>
          </a:bodyPr>
          <a:lstStyle/>
          <a:p>
            <a:pPr rtl="0"/>
            <a:r>
              <a:rPr lang="ru-RU" sz="2025" dirty="0">
                <a:latin typeface="Times New Roman" panose="02020603050405020304" pitchFamily="18" charset="0"/>
              </a:rPr>
              <a:t/>
            </a:r>
            <a:br>
              <a:rPr lang="ru-RU" sz="2025" dirty="0">
                <a:latin typeface="Times New Roman" panose="02020603050405020304" pitchFamily="18" charset="0"/>
              </a:rPr>
            </a:br>
            <a:r>
              <a:rPr lang="ru-RU" sz="2025" dirty="0">
                <a:latin typeface="Times New Roman" panose="02020603050405020304" pitchFamily="18" charset="0"/>
              </a:rPr>
              <a:t/>
            </a:r>
            <a:br>
              <a:rPr lang="ru-RU" sz="2025" dirty="0">
                <a:latin typeface="Times New Roman" panose="02020603050405020304" pitchFamily="18" charset="0"/>
              </a:rPr>
            </a:br>
            <a:r>
              <a:rPr lang="ru-RU" sz="2400" dirty="0">
                <a:latin typeface="Times New Roman" panose="02020603050405020304" pitchFamily="18" charset="0"/>
              </a:rPr>
              <a:t>Работа над чтением текста</a:t>
            </a:r>
            <a:endParaRPr lang="ru-RU" sz="2400" dirty="0"/>
          </a:p>
        </p:txBody>
      </p:sp>
      <p:pic>
        <p:nvPicPr>
          <p:cNvPr id="16" name="Рисунок 15" descr="Стол, карандаши и книги на деревянном столе">
            <a:extLst>
              <a:ext uri="{FF2B5EF4-FFF2-40B4-BE49-F238E27FC236}">
                <a16:creationId xmlns:a16="http://schemas.microsoft.com/office/drawing/2014/main" xmlns="" id="{530E2939-7141-45BF-9EC1-F7E0536B16C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42875" y="1003698"/>
            <a:ext cx="4377929" cy="2220515"/>
          </a:xfrm>
        </p:spPr>
      </p:pic>
      <p:pic>
        <p:nvPicPr>
          <p:cNvPr id="3" name="Рисунок 2" descr="Работающие и разговаривающие люди, библиотека">
            <a:extLst>
              <a:ext uri="{FF2B5EF4-FFF2-40B4-BE49-F238E27FC236}">
                <a16:creationId xmlns:a16="http://schemas.microsoft.com/office/drawing/2014/main" xmlns="" id="{C45C634B-D025-40A6-AD06-5E5FE8BB6EA9}"/>
              </a:ext>
            </a:extLst>
          </p:cNvPr>
          <p:cNvPicPr>
            <a:picLocks noGrp="1" noChangeAspect="1"/>
          </p:cNvPicPr>
          <p:nvPr>
            <p:ph type="pic" sz="quarter" idx="14"/>
          </p:nvPr>
        </p:nvPicPr>
        <p:blipFill rotWithShape="1">
          <a:blip r:embed="rId4"/>
          <a:srcRect t="11644" b="11644"/>
          <a:stretch/>
        </p:blipFill>
        <p:spPr>
          <a:xfrm>
            <a:off x="4623199" y="995881"/>
            <a:ext cx="4381497" cy="2240399"/>
          </a:xfrm>
        </p:spPr>
      </p:pic>
      <p:sp>
        <p:nvSpPr>
          <p:cNvPr id="12" name="Объект 11">
            <a:extLst>
              <a:ext uri="{FF2B5EF4-FFF2-40B4-BE49-F238E27FC236}">
                <a16:creationId xmlns:a16="http://schemas.microsoft.com/office/drawing/2014/main" xmlns="" id="{0EFA4165-8A1E-438E-9708-21F5EB58C422}"/>
              </a:ext>
            </a:extLst>
          </p:cNvPr>
          <p:cNvSpPr>
            <a:spLocks noGrp="1"/>
          </p:cNvSpPr>
          <p:nvPr>
            <p:ph sz="quarter" idx="15"/>
          </p:nvPr>
        </p:nvSpPr>
        <p:spPr>
          <a:xfrm>
            <a:off x="4499992" y="3573016"/>
            <a:ext cx="4362450" cy="2544787"/>
          </a:xfrm>
        </p:spPr>
        <p:txBody>
          <a:bodyPr rtlCol="0">
            <a:noAutofit/>
          </a:bodyPr>
          <a:lstStyle/>
          <a:p>
            <a:pPr rtl="0"/>
            <a:r>
              <a:rPr lang="ru-RU" sz="1600" b="1" i="1" dirty="0">
                <a:latin typeface="Times New Roman" panose="02020603050405020304" pitchFamily="18" charset="0"/>
                <a:ea typeface="Times New Roman" panose="02020603050405020304" pitchFamily="18" charset="0"/>
              </a:rPr>
              <a:t>Банк идей (гипотез)</a:t>
            </a:r>
          </a:p>
          <a:p>
            <a:pPr rtl="0"/>
            <a:r>
              <a:rPr lang="ru-RU" sz="1600" b="1" i="1" dirty="0">
                <a:latin typeface="Times New Roman" panose="02020603050405020304" pitchFamily="18" charset="0"/>
                <a:ea typeface="Times New Roman" panose="02020603050405020304" pitchFamily="18" charset="0"/>
              </a:rPr>
              <a:t>Верите ли Вы?</a:t>
            </a:r>
          </a:p>
          <a:p>
            <a:pPr rtl="0"/>
            <a:r>
              <a:rPr lang="ru-RU" sz="1600" b="1" dirty="0">
                <a:latin typeface="Times New Roman" panose="02020603050405020304" pitchFamily="18" charset="0"/>
                <a:ea typeface="Literaturnaya-Bold"/>
              </a:rPr>
              <a:t>Кластер </a:t>
            </a:r>
          </a:p>
          <a:p>
            <a:r>
              <a:rPr lang="ru-RU" sz="1600" b="1" i="1" dirty="0" err="1">
                <a:latin typeface="Times New Roman" panose="02020603050405020304" pitchFamily="18" charset="0"/>
                <a:ea typeface="Times New Roman" panose="02020603050405020304" pitchFamily="18" charset="0"/>
              </a:rPr>
              <a:t>Инсерт</a:t>
            </a:r>
            <a:r>
              <a:rPr lang="ru-RU" sz="1600" b="1" i="1" dirty="0">
                <a:latin typeface="Times New Roman" panose="02020603050405020304" pitchFamily="18" charset="0"/>
                <a:ea typeface="Times New Roman" panose="02020603050405020304" pitchFamily="18" charset="0"/>
              </a:rPr>
              <a:t> (</a:t>
            </a:r>
            <a:r>
              <a:rPr lang="en-US" sz="1600" dirty="0"/>
              <a:t>V</a:t>
            </a:r>
            <a:r>
              <a:rPr lang="ru-RU" sz="1600" dirty="0"/>
              <a:t>, +, -, ?)</a:t>
            </a:r>
            <a:endParaRPr lang="ru-RU" sz="1600" b="1" i="1" dirty="0">
              <a:latin typeface="Times New Roman" panose="02020603050405020304" pitchFamily="18" charset="0"/>
              <a:ea typeface="Times New Roman" panose="02020603050405020304" pitchFamily="18" charset="0"/>
            </a:endParaRPr>
          </a:p>
          <a:p>
            <a:pPr rtl="0"/>
            <a:r>
              <a:rPr lang="ru-RU" sz="1600" b="1" i="1" dirty="0" err="1">
                <a:latin typeface="Times New Roman" panose="02020603050405020304" pitchFamily="18" charset="0"/>
                <a:ea typeface="Times New Roman" panose="02020603050405020304" pitchFamily="18" charset="0"/>
              </a:rPr>
              <a:t>Синквейн</a:t>
            </a:r>
            <a:endParaRPr lang="ru-RU" sz="1600" b="1" i="1" dirty="0">
              <a:latin typeface="Times New Roman" panose="02020603050405020304" pitchFamily="18" charset="0"/>
              <a:ea typeface="Times New Roman" panose="02020603050405020304" pitchFamily="18" charset="0"/>
            </a:endParaRPr>
          </a:p>
          <a:p>
            <a:pPr rtl="0"/>
            <a:r>
              <a:rPr lang="ru-RU" sz="1600" b="1" i="1" dirty="0">
                <a:latin typeface="Times New Roman" panose="02020603050405020304" pitchFamily="18" charset="0"/>
                <a:ea typeface="Times New Roman" panose="02020603050405020304" pitchFamily="18" charset="0"/>
              </a:rPr>
              <a:t>План или конспект прочитанного</a:t>
            </a:r>
          </a:p>
          <a:p>
            <a:pPr rtl="0"/>
            <a:r>
              <a:rPr lang="ru-RU" sz="1600" b="1" i="1" dirty="0">
                <a:latin typeface="Times New Roman" panose="02020603050405020304" pitchFamily="18" charset="0"/>
                <a:ea typeface="Times New Roman" panose="02020603050405020304" pitchFamily="18" charset="0"/>
              </a:rPr>
              <a:t>Дерево знаний</a:t>
            </a:r>
            <a:endParaRPr lang="ru-RU" sz="1600" dirty="0"/>
          </a:p>
        </p:txBody>
      </p:sp>
      <p:sp>
        <p:nvSpPr>
          <p:cNvPr id="19" name="Номер слайда 18">
            <a:extLst>
              <a:ext uri="{FF2B5EF4-FFF2-40B4-BE49-F238E27FC236}">
                <a16:creationId xmlns:a16="http://schemas.microsoft.com/office/drawing/2014/main" xmlns="" id="{908AAFE0-78EC-42BD-A61D-EA2275EADC40}"/>
              </a:ext>
            </a:extLst>
          </p:cNvPr>
          <p:cNvSpPr>
            <a:spLocks noGrp="1"/>
          </p:cNvSpPr>
          <p:nvPr>
            <p:ph type="sldNum" sz="quarter" idx="12"/>
          </p:nvPr>
        </p:nvSpPr>
        <p:spPr>
          <a:xfrm>
            <a:off x="8388424" y="6453336"/>
            <a:ext cx="599309" cy="273844"/>
          </a:xfrm>
        </p:spPr>
        <p:txBody>
          <a:bodyPr rtlCol="0"/>
          <a:lstStyle/>
          <a:p>
            <a:fld id="{11A71338-8BA2-4C79-A6C5-5A8E30081D0C}" type="slidenum">
              <a:rPr lang="ru-RU" smtClean="0">
                <a:solidFill>
                  <a:prstClr val="black"/>
                </a:solidFill>
              </a:rPr>
              <a:pPr/>
              <a:t>28</a:t>
            </a:fld>
            <a:endParaRPr lang="ru-RU">
              <a:solidFill>
                <a:prstClr val="black"/>
              </a:solidFill>
            </a:endParaRPr>
          </a:p>
        </p:txBody>
      </p:sp>
    </p:spTree>
    <p:extLst>
      <p:ext uri="{BB962C8B-B14F-4D97-AF65-F5344CB8AC3E}">
        <p14:creationId xmlns:p14="http://schemas.microsoft.com/office/powerpoint/2010/main" val="4042993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Номер слайда 18">
            <a:extLst>
              <a:ext uri="{FF2B5EF4-FFF2-40B4-BE49-F238E27FC236}">
                <a16:creationId xmlns:a16="http://schemas.microsoft.com/office/drawing/2014/main" xmlns="" id="{908AAFE0-78EC-42BD-A61D-EA2275EADC40}"/>
              </a:ext>
            </a:extLst>
          </p:cNvPr>
          <p:cNvSpPr>
            <a:spLocks noGrp="1"/>
          </p:cNvSpPr>
          <p:nvPr>
            <p:ph type="sldNum" sz="quarter" idx="12"/>
          </p:nvPr>
        </p:nvSpPr>
        <p:spPr>
          <a:xfrm>
            <a:off x="8393104" y="5600700"/>
            <a:ext cx="599309" cy="273844"/>
          </a:xfrm>
        </p:spPr>
        <p:txBody>
          <a:bodyPr rtlCol="0"/>
          <a:lstStyle/>
          <a:p>
            <a:fld id="{11A71338-8BA2-4C79-A6C5-5A8E30081D0C}" type="slidenum">
              <a:rPr lang="ru-RU" smtClean="0">
                <a:solidFill>
                  <a:prstClr val="black"/>
                </a:solidFill>
              </a:rPr>
              <a:pPr/>
              <a:t>29</a:t>
            </a:fld>
            <a:endParaRPr lang="ru-RU">
              <a:solidFill>
                <a:prstClr val="black"/>
              </a:solidFill>
            </a:endParaRPr>
          </a:p>
        </p:txBody>
      </p:sp>
      <p:pic>
        <p:nvPicPr>
          <p:cNvPr id="15" name="Рисунок 14" descr="Калькулятор крупным планом ">
            <a:extLst>
              <a:ext uri="{FF2B5EF4-FFF2-40B4-BE49-F238E27FC236}">
                <a16:creationId xmlns:a16="http://schemas.microsoft.com/office/drawing/2014/main" xmlns="" id="{AFC812B1-3DA9-460A-A5AB-B0DBE594AE6E}"/>
              </a:ext>
            </a:extLst>
          </p:cNvPr>
          <p:cNvPicPr>
            <a:picLocks noChangeAspect="1"/>
          </p:cNvPicPr>
          <p:nvPr/>
        </p:nvPicPr>
        <p:blipFill rotWithShape="1">
          <a:blip r:embed="rId3"/>
          <a:srcRect l="13604" r="13604"/>
          <a:stretch/>
        </p:blipFill>
        <p:spPr>
          <a:xfrm>
            <a:off x="5522121" y="857251"/>
            <a:ext cx="3621880" cy="5143499"/>
          </a:xfrm>
          <a:prstGeom prst="rect">
            <a:avLst/>
          </a:prstGeom>
        </p:spPr>
      </p:pic>
      <p:sp>
        <p:nvSpPr>
          <p:cNvPr id="13" name="TextBox 12">
            <a:extLst>
              <a:ext uri="{FF2B5EF4-FFF2-40B4-BE49-F238E27FC236}">
                <a16:creationId xmlns:a16="http://schemas.microsoft.com/office/drawing/2014/main" xmlns="" id="{72EDBF49-0653-4365-9B3A-356A6558014B}"/>
              </a:ext>
            </a:extLst>
          </p:cNvPr>
          <p:cNvSpPr txBox="1"/>
          <p:nvPr/>
        </p:nvSpPr>
        <p:spPr>
          <a:xfrm>
            <a:off x="0" y="1414463"/>
            <a:ext cx="5536407" cy="3046988"/>
          </a:xfrm>
          <a:prstGeom prst="rect">
            <a:avLst/>
          </a:prstGeom>
          <a:noFill/>
        </p:spPr>
        <p:txBody>
          <a:bodyPr wrap="square" rtlCol="0">
            <a:spAutoFit/>
          </a:bodyPr>
          <a:lstStyle/>
          <a:p>
            <a:pPr algn="just"/>
            <a:r>
              <a:rPr lang="ru-RU" sz="2400" dirty="0">
                <a:solidFill>
                  <a:srgbClr val="010101"/>
                </a:solidFill>
                <a:latin typeface="Times New Roman" panose="02020603050405020304" pitchFamily="18" charset="0"/>
                <a:ea typeface="Times New Roman" panose="02020603050405020304" pitchFamily="18" charset="0"/>
              </a:rPr>
              <a:t>Показания счётчика электроэнергии         1 января составляли 32768 киловатт-часов, а 1 февраля — 32864 киловатт-часов. По текущему тарифу стоимость   1 киловатт-часа электроэнергии составляет 3 рубля 50 копеек. Сколько нужно заплатить за электроэнергию за январь?</a:t>
            </a:r>
            <a:endParaRPr lang="ru-RU" sz="2400" dirty="0">
              <a:solidFill>
                <a:prstClr val="black"/>
              </a:solidFill>
            </a:endParaRPr>
          </a:p>
        </p:txBody>
      </p:sp>
    </p:spTree>
    <p:extLst>
      <p:ext uri="{BB962C8B-B14F-4D97-AF65-F5344CB8AC3E}">
        <p14:creationId xmlns:p14="http://schemas.microsoft.com/office/powerpoint/2010/main" val="866422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7992888" cy="1143000"/>
          </a:xfrm>
        </p:spPr>
        <p:txBody>
          <a:bodyPr>
            <a:normAutofit fontScale="90000"/>
          </a:bodyPr>
          <a:lstStyle/>
          <a:p>
            <a:pPr algn="ctr"/>
            <a:r>
              <a:rPr lang="ru-RU" b="1" dirty="0">
                <a:solidFill>
                  <a:schemeClr val="tx1"/>
                </a:solidFill>
                <a:latin typeface="Times New Roman" pitchFamily="18" charset="0"/>
                <a:cs typeface="Times New Roman" pitchFamily="18" charset="0"/>
              </a:rPr>
              <a:t>Составляющие функциональной грамотности </a:t>
            </a:r>
          </a:p>
        </p:txBody>
      </p:sp>
      <p:sp>
        <p:nvSpPr>
          <p:cNvPr id="3" name="Объект 2"/>
          <p:cNvSpPr>
            <a:spLocks noGrp="1"/>
          </p:cNvSpPr>
          <p:nvPr>
            <p:ph idx="1"/>
          </p:nvPr>
        </p:nvSpPr>
        <p:spPr/>
        <p:txBody>
          <a:bodyPr>
            <a:normAutofit/>
          </a:bodyPr>
          <a:lstStyle/>
          <a:p>
            <a:r>
              <a:rPr lang="ru-RU" sz="2800" dirty="0" smtClean="0">
                <a:latin typeface="Times New Roman" pitchFamily="18" charset="0"/>
                <a:cs typeface="Times New Roman" pitchFamily="18" charset="0"/>
              </a:rPr>
              <a:t>Читательская грамотность</a:t>
            </a:r>
          </a:p>
          <a:p>
            <a:r>
              <a:rPr lang="ru-RU" sz="2800" dirty="0" smtClean="0">
                <a:latin typeface="Times New Roman" pitchFamily="18" charset="0"/>
                <a:cs typeface="Times New Roman" pitchFamily="18" charset="0"/>
              </a:rPr>
              <a:t>Естественнонаучная грамотность</a:t>
            </a:r>
          </a:p>
          <a:p>
            <a:r>
              <a:rPr lang="ru-RU" sz="2800" dirty="0" smtClean="0">
                <a:latin typeface="Times New Roman" pitchFamily="18" charset="0"/>
                <a:cs typeface="Times New Roman" pitchFamily="18" charset="0"/>
              </a:rPr>
              <a:t>Математическая грамотность</a:t>
            </a:r>
          </a:p>
          <a:p>
            <a:r>
              <a:rPr lang="ru-RU" sz="2800" dirty="0" smtClean="0">
                <a:latin typeface="Times New Roman" pitchFamily="18" charset="0"/>
                <a:cs typeface="Times New Roman" pitchFamily="18" charset="0"/>
              </a:rPr>
              <a:t>Финансовая грамотность</a:t>
            </a:r>
          </a:p>
          <a:p>
            <a:r>
              <a:rPr lang="ru-RU" sz="2800" dirty="0" smtClean="0">
                <a:latin typeface="Times New Roman" pitchFamily="18" charset="0"/>
                <a:cs typeface="Times New Roman" pitchFamily="18" charset="0"/>
              </a:rPr>
              <a:t>Креативное мышление</a:t>
            </a:r>
          </a:p>
          <a:p>
            <a:r>
              <a:rPr lang="ru-RU" sz="2800" dirty="0" smtClean="0">
                <a:latin typeface="Times New Roman" pitchFamily="18" charset="0"/>
                <a:cs typeface="Times New Roman" pitchFamily="18" charset="0"/>
              </a:rPr>
              <a:t>Глобальные компетенции</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650592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E5CA8F36-A092-44B7-A1AF-02764842D1F6}"/>
              </a:ext>
            </a:extLst>
          </p:cNvPr>
          <p:cNvSpPr>
            <a:spLocks noGrp="1"/>
          </p:cNvSpPr>
          <p:nvPr>
            <p:ph type="title"/>
          </p:nvPr>
        </p:nvSpPr>
        <p:spPr>
          <a:xfrm>
            <a:off x="228603" y="1112244"/>
            <a:ext cx="8626607" cy="1124888"/>
          </a:xfrm>
        </p:spPr>
        <p:txBody>
          <a:bodyPr rtlCol="0">
            <a:normAutofit/>
          </a:bodyPr>
          <a:lstStyle/>
          <a:p>
            <a:pPr algn="just" rtl="0"/>
            <a:r>
              <a:rPr lang="ru-RU" sz="2100" dirty="0">
                <a:solidFill>
                  <a:srgbClr val="010101"/>
                </a:solidFill>
                <a:latin typeface="Times New Roman" panose="02020603050405020304" pitchFamily="18" charset="0"/>
                <a:ea typeface="Times New Roman" panose="02020603050405020304" pitchFamily="18" charset="0"/>
              </a:rPr>
              <a:t>Установите соответствие между величинами и их возможными значениями. К каждому элементу первого столбца подберите соответствующий элемент из второго столбца.</a:t>
            </a:r>
            <a:endParaRPr lang="ru-RU" sz="4500" dirty="0"/>
          </a:p>
        </p:txBody>
      </p:sp>
      <p:sp>
        <p:nvSpPr>
          <p:cNvPr id="6" name="Номер слайда 5">
            <a:extLst>
              <a:ext uri="{FF2B5EF4-FFF2-40B4-BE49-F238E27FC236}">
                <a16:creationId xmlns:a16="http://schemas.microsoft.com/office/drawing/2014/main" xmlns="" id="{74D6BEA5-FCD0-4EA7-B1B6-79D2115363BF}"/>
              </a:ext>
            </a:extLst>
          </p:cNvPr>
          <p:cNvSpPr>
            <a:spLocks noGrp="1"/>
          </p:cNvSpPr>
          <p:nvPr>
            <p:ph type="sldNum" sz="quarter" idx="12"/>
          </p:nvPr>
        </p:nvSpPr>
        <p:spPr>
          <a:xfrm>
            <a:off x="8388424" y="6453336"/>
            <a:ext cx="599309" cy="273844"/>
          </a:xfrm>
        </p:spPr>
        <p:txBody>
          <a:bodyPr rtlCol="0"/>
          <a:lstStyle/>
          <a:p>
            <a:fld id="{11A71338-8BA2-4C79-A6C5-5A8E30081D0C}" type="slidenum">
              <a:rPr lang="ru-RU" smtClean="0">
                <a:solidFill>
                  <a:prstClr val="black"/>
                </a:solidFill>
              </a:rPr>
              <a:pPr/>
              <a:t>30</a:t>
            </a:fld>
            <a:endParaRPr lang="ru-RU">
              <a:solidFill>
                <a:prstClr val="black"/>
              </a:solidFill>
            </a:endParaRPr>
          </a:p>
        </p:txBody>
      </p:sp>
      <p:graphicFrame>
        <p:nvGraphicFramePr>
          <p:cNvPr id="2" name="Таблица 1">
            <a:extLst>
              <a:ext uri="{FF2B5EF4-FFF2-40B4-BE49-F238E27FC236}">
                <a16:creationId xmlns:a16="http://schemas.microsoft.com/office/drawing/2014/main" xmlns="" id="{7209F5F0-1FF0-4C2B-901C-74D8F29F8CCB}"/>
              </a:ext>
            </a:extLst>
          </p:cNvPr>
          <p:cNvGraphicFramePr>
            <a:graphicFrameLocks noGrp="1"/>
          </p:cNvGraphicFramePr>
          <p:nvPr>
            <p:extLst/>
          </p:nvPr>
        </p:nvGraphicFramePr>
        <p:xfrm>
          <a:off x="1396093" y="2237132"/>
          <a:ext cx="6564086" cy="3082163"/>
        </p:xfrm>
        <a:graphic>
          <a:graphicData uri="http://schemas.openxmlformats.org/drawingml/2006/table">
            <a:tbl>
              <a:tblPr firstRow="1" firstCol="1" bandRow="1">
                <a:tableStyleId>{5C22544A-7EE6-4342-B048-85BDC9FD1C3A}</a:tableStyleId>
              </a:tblPr>
              <a:tblGrid>
                <a:gridCol w="3260114">
                  <a:extLst>
                    <a:ext uri="{9D8B030D-6E8A-4147-A177-3AD203B41FA5}">
                      <a16:colId xmlns:a16="http://schemas.microsoft.com/office/drawing/2014/main" xmlns="" val="4076128778"/>
                    </a:ext>
                  </a:extLst>
                </a:gridCol>
                <a:gridCol w="3303972">
                  <a:extLst>
                    <a:ext uri="{9D8B030D-6E8A-4147-A177-3AD203B41FA5}">
                      <a16:colId xmlns:a16="http://schemas.microsoft.com/office/drawing/2014/main" xmlns="" val="74076463"/>
                    </a:ext>
                  </a:extLst>
                </a:gridCol>
              </a:tblGrid>
              <a:tr h="440294">
                <a:tc>
                  <a:txBody>
                    <a:bodyPr/>
                    <a:lstStyle/>
                    <a:p>
                      <a:pPr marL="342900">
                        <a:lnSpc>
                          <a:spcPct val="107000"/>
                        </a:lnSpc>
                        <a:spcAft>
                          <a:spcPts val="750"/>
                        </a:spcAft>
                      </a:pPr>
                      <a:r>
                        <a:rPr lang="ru-RU" sz="2700">
                          <a:effectLst/>
                          <a:latin typeface="Times New Roman" panose="02020603050405020304" pitchFamily="18" charset="0"/>
                          <a:cs typeface="Times New Roman" panose="02020603050405020304" pitchFamily="18" charset="0"/>
                        </a:rPr>
                        <a:t>Величины</a:t>
                      </a:r>
                      <a:endParaRPr lang="ru-RU"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42900">
                        <a:lnSpc>
                          <a:spcPct val="107000"/>
                        </a:lnSpc>
                        <a:spcAft>
                          <a:spcPts val="750"/>
                        </a:spcAft>
                      </a:pPr>
                      <a:r>
                        <a:rPr lang="ru-RU" sz="2700">
                          <a:effectLst/>
                          <a:latin typeface="Times New Roman" panose="02020603050405020304" pitchFamily="18" charset="0"/>
                          <a:cs typeface="Times New Roman" panose="02020603050405020304" pitchFamily="18" charset="0"/>
                        </a:rPr>
                        <a:t>Значения</a:t>
                      </a:r>
                      <a:endParaRPr lang="ru-RU"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257618443"/>
                  </a:ext>
                </a:extLst>
              </a:tr>
              <a:tr h="440294">
                <a:tc>
                  <a:txBody>
                    <a:bodyPr/>
                    <a:lstStyle/>
                    <a:p>
                      <a:pPr marL="342900">
                        <a:lnSpc>
                          <a:spcPct val="107000"/>
                        </a:lnSpc>
                        <a:spcAft>
                          <a:spcPts val="750"/>
                        </a:spcAft>
                      </a:pPr>
                      <a:r>
                        <a:rPr lang="ru-RU" sz="2700" dirty="0">
                          <a:solidFill>
                            <a:schemeClr val="tx1"/>
                          </a:solidFill>
                          <a:effectLst/>
                          <a:latin typeface="Times New Roman" panose="02020603050405020304" pitchFamily="18" charset="0"/>
                          <a:cs typeface="Times New Roman" panose="02020603050405020304" pitchFamily="18" charset="0"/>
                        </a:rPr>
                        <a:t>Рост жирафа</a:t>
                      </a:r>
                      <a:endParaRPr lang="ru-RU" sz="2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342900" algn="l" defTabSz="914400" rtl="0" eaLnBrk="1" latinLnBrk="0" hangingPunct="1">
                        <a:lnSpc>
                          <a:spcPct val="107000"/>
                        </a:lnSpc>
                        <a:spcAft>
                          <a:spcPts val="750"/>
                        </a:spcAft>
                      </a:pPr>
                      <a:r>
                        <a:rPr lang="ru-RU" sz="2700" b="1" kern="1200" dirty="0">
                          <a:solidFill>
                            <a:schemeClr val="tx1"/>
                          </a:solidFill>
                          <a:effectLst/>
                          <a:latin typeface="Times New Roman" panose="02020603050405020304" pitchFamily="18" charset="0"/>
                          <a:ea typeface="+mn-ea"/>
                          <a:cs typeface="Times New Roman" panose="02020603050405020304" pitchFamily="18" charset="0"/>
                        </a:rPr>
                        <a:t>6400 км</a:t>
                      </a:r>
                    </a:p>
                  </a:txBody>
                  <a:tcPr marL="0" marR="0" marT="0" marB="0" anchor="ctr">
                    <a:solidFill>
                      <a:schemeClr val="bg2"/>
                    </a:solidFill>
                  </a:tcPr>
                </a:tc>
                <a:extLst>
                  <a:ext uri="{0D108BD9-81ED-4DB2-BD59-A6C34878D82A}">
                    <a16:rowId xmlns:a16="http://schemas.microsoft.com/office/drawing/2014/main" xmlns="" val="1962403093"/>
                  </a:ext>
                </a:extLst>
              </a:tr>
              <a:tr h="880586">
                <a:tc>
                  <a:txBody>
                    <a:bodyPr/>
                    <a:lstStyle/>
                    <a:p>
                      <a:pPr marL="342900">
                        <a:lnSpc>
                          <a:spcPct val="107000"/>
                        </a:lnSpc>
                        <a:spcAft>
                          <a:spcPts val="750"/>
                        </a:spcAft>
                      </a:pPr>
                      <a:r>
                        <a:rPr lang="ru-RU" sz="2700">
                          <a:solidFill>
                            <a:schemeClr val="tx1"/>
                          </a:solidFill>
                          <a:effectLst/>
                          <a:latin typeface="Times New Roman" panose="02020603050405020304" pitchFamily="18" charset="0"/>
                          <a:cs typeface="Times New Roman" panose="02020603050405020304" pitchFamily="18" charset="0"/>
                        </a:rPr>
                        <a:t>Толщина лезвия бритвы</a:t>
                      </a:r>
                      <a:endParaRPr lang="ru-RU" sz="2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342900" algn="l" defTabSz="914400" rtl="0" eaLnBrk="1" latinLnBrk="0" hangingPunct="1">
                        <a:lnSpc>
                          <a:spcPct val="107000"/>
                        </a:lnSpc>
                        <a:spcAft>
                          <a:spcPts val="750"/>
                        </a:spcAft>
                      </a:pPr>
                      <a:r>
                        <a:rPr lang="ru-RU" sz="2700" b="1" kern="1200" dirty="0">
                          <a:solidFill>
                            <a:schemeClr val="tx1"/>
                          </a:solidFill>
                          <a:effectLst/>
                          <a:latin typeface="Times New Roman" panose="02020603050405020304" pitchFamily="18" charset="0"/>
                          <a:ea typeface="+mn-ea"/>
                          <a:cs typeface="Times New Roman" panose="02020603050405020304" pitchFamily="18" charset="0"/>
                        </a:rPr>
                        <a:t>500 см</a:t>
                      </a:r>
                    </a:p>
                  </a:txBody>
                  <a:tcPr marL="0" marR="0" marT="0" marB="0" anchor="ctr">
                    <a:solidFill>
                      <a:schemeClr val="bg2"/>
                    </a:solidFill>
                  </a:tcPr>
                </a:tc>
                <a:extLst>
                  <a:ext uri="{0D108BD9-81ED-4DB2-BD59-A6C34878D82A}">
                    <a16:rowId xmlns:a16="http://schemas.microsoft.com/office/drawing/2014/main" xmlns="" val="1725130909"/>
                  </a:ext>
                </a:extLst>
              </a:tr>
              <a:tr h="440294">
                <a:tc>
                  <a:txBody>
                    <a:bodyPr/>
                    <a:lstStyle/>
                    <a:p>
                      <a:pPr marL="342900">
                        <a:lnSpc>
                          <a:spcPct val="107000"/>
                        </a:lnSpc>
                        <a:spcAft>
                          <a:spcPts val="750"/>
                        </a:spcAft>
                      </a:pPr>
                      <a:r>
                        <a:rPr lang="ru-RU" sz="2700">
                          <a:solidFill>
                            <a:schemeClr val="tx1"/>
                          </a:solidFill>
                          <a:effectLst/>
                          <a:latin typeface="Times New Roman" panose="02020603050405020304" pitchFamily="18" charset="0"/>
                          <a:cs typeface="Times New Roman" panose="02020603050405020304" pitchFamily="18" charset="0"/>
                        </a:rPr>
                        <a:t>Радиус Земли</a:t>
                      </a:r>
                      <a:endParaRPr lang="ru-RU" sz="2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342900" algn="l" defTabSz="914400" rtl="0" eaLnBrk="1" latinLnBrk="0" hangingPunct="1">
                        <a:lnSpc>
                          <a:spcPct val="107000"/>
                        </a:lnSpc>
                        <a:spcAft>
                          <a:spcPts val="750"/>
                        </a:spcAft>
                      </a:pPr>
                      <a:r>
                        <a:rPr lang="ru-RU" sz="2700" b="1" kern="1200" dirty="0">
                          <a:solidFill>
                            <a:schemeClr val="tx1"/>
                          </a:solidFill>
                          <a:effectLst/>
                          <a:latin typeface="Times New Roman" panose="02020603050405020304" pitchFamily="18" charset="0"/>
                          <a:ea typeface="+mn-ea"/>
                          <a:cs typeface="Times New Roman" panose="02020603050405020304" pitchFamily="18" charset="0"/>
                        </a:rPr>
                        <a:t>0,08 мм</a:t>
                      </a:r>
                    </a:p>
                  </a:txBody>
                  <a:tcPr marL="0" marR="0" marT="0" marB="0" anchor="ctr">
                    <a:solidFill>
                      <a:schemeClr val="bg2"/>
                    </a:solidFill>
                  </a:tcPr>
                </a:tc>
                <a:extLst>
                  <a:ext uri="{0D108BD9-81ED-4DB2-BD59-A6C34878D82A}">
                    <a16:rowId xmlns:a16="http://schemas.microsoft.com/office/drawing/2014/main" xmlns="" val="307535371"/>
                  </a:ext>
                </a:extLst>
              </a:tr>
              <a:tr h="880586">
                <a:tc>
                  <a:txBody>
                    <a:bodyPr/>
                    <a:lstStyle/>
                    <a:p>
                      <a:pPr marL="342900">
                        <a:lnSpc>
                          <a:spcPct val="107000"/>
                        </a:lnSpc>
                        <a:spcAft>
                          <a:spcPts val="750"/>
                        </a:spcAft>
                      </a:pPr>
                      <a:r>
                        <a:rPr lang="ru-RU" sz="2700" dirty="0">
                          <a:solidFill>
                            <a:schemeClr val="tx1"/>
                          </a:solidFill>
                          <a:effectLst/>
                          <a:latin typeface="Times New Roman" panose="02020603050405020304" pitchFamily="18" charset="0"/>
                          <a:cs typeface="Times New Roman" panose="02020603050405020304" pitchFamily="18" charset="0"/>
                        </a:rPr>
                        <a:t>Ширина футбольного поля</a:t>
                      </a:r>
                      <a:endParaRPr lang="ru-RU" sz="2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342900" algn="l" defTabSz="914400" rtl="0" eaLnBrk="1" latinLnBrk="0" hangingPunct="1">
                        <a:lnSpc>
                          <a:spcPct val="107000"/>
                        </a:lnSpc>
                        <a:spcAft>
                          <a:spcPts val="750"/>
                        </a:spcAft>
                      </a:pPr>
                      <a:r>
                        <a:rPr lang="ru-RU" sz="2700" b="1" kern="1200" dirty="0">
                          <a:solidFill>
                            <a:schemeClr val="tx1"/>
                          </a:solidFill>
                          <a:effectLst/>
                          <a:latin typeface="Times New Roman" panose="02020603050405020304" pitchFamily="18" charset="0"/>
                          <a:ea typeface="+mn-ea"/>
                          <a:cs typeface="Times New Roman" panose="02020603050405020304" pitchFamily="18" charset="0"/>
                        </a:rPr>
                        <a:t>68 м</a:t>
                      </a:r>
                    </a:p>
                  </a:txBody>
                  <a:tcPr marL="0" marR="0" marT="0" marB="0" anchor="ctr">
                    <a:solidFill>
                      <a:schemeClr val="bg2"/>
                    </a:solidFill>
                  </a:tcPr>
                </a:tc>
                <a:extLst>
                  <a:ext uri="{0D108BD9-81ED-4DB2-BD59-A6C34878D82A}">
                    <a16:rowId xmlns:a16="http://schemas.microsoft.com/office/drawing/2014/main" xmlns="" val="2181257476"/>
                  </a:ext>
                </a:extLst>
              </a:tr>
            </a:tbl>
          </a:graphicData>
        </a:graphic>
      </p:graphicFrame>
    </p:spTree>
    <p:extLst>
      <p:ext uri="{BB962C8B-B14F-4D97-AF65-F5344CB8AC3E}">
        <p14:creationId xmlns:p14="http://schemas.microsoft.com/office/powerpoint/2010/main" val="3991609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E5CA8F36-A092-44B7-A1AF-02764842D1F6}"/>
              </a:ext>
            </a:extLst>
          </p:cNvPr>
          <p:cNvSpPr>
            <a:spLocks noGrp="1"/>
          </p:cNvSpPr>
          <p:nvPr>
            <p:ph type="title"/>
          </p:nvPr>
        </p:nvSpPr>
        <p:spPr>
          <a:xfrm>
            <a:off x="228603" y="1112244"/>
            <a:ext cx="8626607" cy="1124888"/>
          </a:xfrm>
        </p:spPr>
        <p:txBody>
          <a:bodyPr rtlCol="0">
            <a:normAutofit/>
          </a:bodyPr>
          <a:lstStyle/>
          <a:p>
            <a:pPr algn="just" rtl="0"/>
            <a:r>
              <a:rPr lang="ru-RU" sz="2100" dirty="0">
                <a:solidFill>
                  <a:srgbClr val="010101"/>
                </a:solidFill>
                <a:latin typeface="Times New Roman" panose="02020603050405020304" pitchFamily="18" charset="0"/>
              </a:rPr>
              <a:t>На рисунке изображены автобус и автомобиль. Длина автомобиля равна 4,2 м. Какова примерная длина автобуса? Ответ дайте в сантиметрах.</a:t>
            </a:r>
          </a:p>
        </p:txBody>
      </p:sp>
      <p:sp>
        <p:nvSpPr>
          <p:cNvPr id="6" name="Номер слайда 5">
            <a:extLst>
              <a:ext uri="{FF2B5EF4-FFF2-40B4-BE49-F238E27FC236}">
                <a16:creationId xmlns:a16="http://schemas.microsoft.com/office/drawing/2014/main" xmlns="" id="{74D6BEA5-FCD0-4EA7-B1B6-79D2115363BF}"/>
              </a:ext>
            </a:extLst>
          </p:cNvPr>
          <p:cNvSpPr>
            <a:spLocks noGrp="1"/>
          </p:cNvSpPr>
          <p:nvPr>
            <p:ph type="sldNum" sz="quarter" idx="12"/>
          </p:nvPr>
        </p:nvSpPr>
        <p:spPr>
          <a:xfrm>
            <a:off x="8388424" y="6453336"/>
            <a:ext cx="599309" cy="273844"/>
          </a:xfrm>
        </p:spPr>
        <p:txBody>
          <a:bodyPr rtlCol="0"/>
          <a:lstStyle/>
          <a:p>
            <a:fld id="{11A71338-8BA2-4C79-A6C5-5A8E30081D0C}" type="slidenum">
              <a:rPr lang="ru-RU" smtClean="0">
                <a:solidFill>
                  <a:prstClr val="black"/>
                </a:solidFill>
              </a:rPr>
              <a:pPr/>
              <a:t>31</a:t>
            </a:fld>
            <a:endParaRPr lang="ru-RU" dirty="0">
              <a:solidFill>
                <a:prstClr val="black"/>
              </a:solidFill>
            </a:endParaRPr>
          </a:p>
        </p:txBody>
      </p:sp>
      <p:pic>
        <p:nvPicPr>
          <p:cNvPr id="5" name="Рисунок 4">
            <a:extLst>
              <a:ext uri="{FF2B5EF4-FFF2-40B4-BE49-F238E27FC236}">
                <a16:creationId xmlns:a16="http://schemas.microsoft.com/office/drawing/2014/main" xmlns="" id="{097D82DB-E55F-4437-BE8B-E12331E87F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604" y="2299851"/>
            <a:ext cx="7362996" cy="2705930"/>
          </a:xfrm>
          <a:prstGeom prst="rect">
            <a:avLst/>
          </a:prstGeom>
          <a:noFill/>
          <a:ln>
            <a:noFill/>
          </a:ln>
        </p:spPr>
      </p:pic>
    </p:spTree>
    <p:extLst>
      <p:ext uri="{BB962C8B-B14F-4D97-AF65-F5344CB8AC3E}">
        <p14:creationId xmlns:p14="http://schemas.microsoft.com/office/powerpoint/2010/main" val="1383973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0607" y="857250"/>
            <a:ext cx="5622152" cy="2125357"/>
          </a:xfrm>
        </p:spPr>
        <p:txBody>
          <a:bodyPr>
            <a:normAutofit fontScale="90000"/>
          </a:bodyPr>
          <a:lstStyle/>
          <a:p>
            <a:pPr algn="just"/>
            <a:r>
              <a:rPr lang="ru-RU" sz="1500" b="1" dirty="0">
                <a:latin typeface="Times New Roman" panose="02020603050405020304" pitchFamily="18" charset="0"/>
                <a:cs typeface="Times New Roman" panose="02020603050405020304" pitchFamily="18" charset="0"/>
              </a:rPr>
              <a:t>Вопрос 1.</a:t>
            </a:r>
            <a:r>
              <a:rPr lang="ru-RU" sz="1500" dirty="0">
                <a:latin typeface="Times New Roman" panose="02020603050405020304" pitchFamily="18" charset="0"/>
                <a:cs typeface="Times New Roman" panose="02020603050405020304" pitchFamily="18" charset="0"/>
              </a:rPr>
              <a:t> Перед жилым домом имеются яблоневые посадки. Все дорожки внутри участка имеют ширину 1 м и вымощены тротуарной плиткой размером 1 м × 1 м. Между баней и гаражом имеется площадка площадью 64 кв. м, вымощенная такой же плиткой.</a:t>
            </a:r>
            <a:r>
              <a:rPr lang="ru-RU" sz="1500" b="1" dirty="0">
                <a:latin typeface="Times New Roman" panose="02020603050405020304" pitchFamily="18" charset="0"/>
                <a:cs typeface="Times New Roman" panose="02020603050405020304" pitchFamily="18" charset="0"/>
              </a:rPr>
              <a:t> Хозяйка захотела поменять тротуарную плитку. </a:t>
            </a:r>
            <a:r>
              <a:rPr lang="ru-RU" sz="1500" dirty="0">
                <a:latin typeface="Times New Roman" panose="02020603050405020304" pitchFamily="18" charset="0"/>
                <a:cs typeface="Times New Roman" panose="02020603050405020304" pitchFamily="18" charset="0"/>
              </a:rPr>
              <a:t>Тротуарная плитка продаётся в упаковках по 4 штуки. Сколько упаковок плитки понадобилось, чтобы выложить все дорожки и площадку перед гаражом? В таблице представлены фирмы, где можно приобрести понравившуюся тротуарную литку. </a:t>
            </a:r>
            <a:r>
              <a:rPr lang="ru-RU" sz="1500" b="1" dirty="0">
                <a:latin typeface="Times New Roman" panose="02020603050405020304" pitchFamily="18" charset="0"/>
                <a:cs typeface="Times New Roman" panose="02020603050405020304" pitchFamily="18" charset="0"/>
              </a:rPr>
              <a:t>Выбрать выгодную покупку.</a:t>
            </a:r>
            <a:endParaRPr lang="ru-RU" sz="15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11A71338-8BA2-4C79-A6C5-5A8E30081D0C}" type="slidenum">
              <a:rPr lang="ru-RU" smtClean="0">
                <a:solidFill>
                  <a:prstClr val="black"/>
                </a:solidFill>
              </a:rPr>
              <a:pPr/>
              <a:t>32</a:t>
            </a:fld>
            <a:endParaRPr lang="ru-RU">
              <a:solidFill>
                <a:prstClr val="black"/>
              </a:solidFill>
            </a:endParaRPr>
          </a:p>
        </p:txBody>
      </p:sp>
      <p:pic>
        <p:nvPicPr>
          <p:cNvPr id="7" name="Объект 6"/>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30632" y="1112243"/>
            <a:ext cx="2848603" cy="1422015"/>
          </a:xfrm>
          <a:prstGeom prst="rect">
            <a:avLst/>
          </a:prstGeom>
          <a:noFill/>
        </p:spPr>
      </p:pic>
      <p:sp>
        <p:nvSpPr>
          <p:cNvPr id="8" name="TextBox 7"/>
          <p:cNvSpPr txBox="1"/>
          <p:nvPr/>
        </p:nvSpPr>
        <p:spPr>
          <a:xfrm>
            <a:off x="130632" y="2659401"/>
            <a:ext cx="2936890" cy="2516073"/>
          </a:xfrm>
          <a:prstGeom prst="rect">
            <a:avLst/>
          </a:prstGeom>
          <a:noFill/>
        </p:spPr>
        <p:txBody>
          <a:bodyPr wrap="square" rtlCol="0">
            <a:spAutoFit/>
          </a:bodyPr>
          <a:lstStyle/>
          <a:p>
            <a:pPr algn="just"/>
            <a:r>
              <a:rPr lang="ru-RU" sz="1050" dirty="0">
                <a:solidFill>
                  <a:prstClr val="black"/>
                </a:solidFill>
                <a:latin typeface="Times New Roman" panose="02020603050405020304" pitchFamily="18" charset="0"/>
                <a:cs typeface="Times New Roman" panose="02020603050405020304" pitchFamily="18" charset="0"/>
              </a:rPr>
              <a:t>Прочитайте внимательно текст и выполните задание. На плане изображено домохозяйство по адресу: с. </a:t>
            </a:r>
            <a:r>
              <a:rPr lang="ru-RU" sz="1050" dirty="0" err="1">
                <a:solidFill>
                  <a:prstClr val="black"/>
                </a:solidFill>
                <a:latin typeface="Times New Roman" panose="02020603050405020304" pitchFamily="18" charset="0"/>
                <a:cs typeface="Times New Roman" panose="02020603050405020304" pitchFamily="18" charset="0"/>
              </a:rPr>
              <a:t>Авдеево</a:t>
            </a:r>
            <a:r>
              <a:rPr lang="ru-RU" sz="1050" dirty="0">
                <a:solidFill>
                  <a:prstClr val="black"/>
                </a:solidFill>
                <a:latin typeface="Times New Roman" panose="02020603050405020304" pitchFamily="18" charset="0"/>
                <a:cs typeface="Times New Roman" panose="02020603050405020304" pitchFamily="18" charset="0"/>
              </a:rPr>
              <a:t>, 3-й  Поперечный пер., д. 13 (сторона каждой клетки на плане равна 2 м). Участок имеет прямоугольную форму. Выезд и въезд осуществляются через единственные ворота. При входе на участок справа от ворот находится баня, а слева — гараж, отмеченный на плане цифрой 7. Площадь, занятая гаражом, равна 32 кв. м. Жилой дом находится в глубине территории. Помимо гаража, жилого дома и бани, на участке имеется сарай (подсобное помещение), расположенный рядом с гаражом, и теплица, построенная на территории огорода (огород отмечен цифрой 2).</a:t>
            </a:r>
          </a:p>
        </p:txBody>
      </p:sp>
      <p:graphicFrame>
        <p:nvGraphicFramePr>
          <p:cNvPr id="9" name="Таблица 8"/>
          <p:cNvGraphicFramePr>
            <a:graphicFrameLocks noGrp="1"/>
          </p:cNvGraphicFramePr>
          <p:nvPr>
            <p:extLst/>
          </p:nvPr>
        </p:nvGraphicFramePr>
        <p:xfrm>
          <a:off x="3566198" y="2799238"/>
          <a:ext cx="4451985" cy="672704"/>
        </p:xfrm>
        <a:graphic>
          <a:graphicData uri="http://schemas.openxmlformats.org/drawingml/2006/table">
            <a:tbl>
              <a:tblPr firstRow="1" firstCol="1" bandRow="1">
                <a:tableStyleId>{5C22544A-7EE6-4342-B048-85BDC9FD1C3A}</a:tableStyleId>
              </a:tblPr>
              <a:tblGrid>
                <a:gridCol w="335280">
                  <a:extLst>
                    <a:ext uri="{9D8B030D-6E8A-4147-A177-3AD203B41FA5}">
                      <a16:colId xmlns:a16="http://schemas.microsoft.com/office/drawing/2014/main" xmlns="" val="20000"/>
                    </a:ext>
                  </a:extLst>
                </a:gridCol>
                <a:gridCol w="569583">
                  <a:extLst>
                    <a:ext uri="{9D8B030D-6E8A-4147-A177-3AD203B41FA5}">
                      <a16:colId xmlns:a16="http://schemas.microsoft.com/office/drawing/2014/main" xmlns="" val="20001"/>
                    </a:ext>
                  </a:extLst>
                </a:gridCol>
                <a:gridCol w="1050620">
                  <a:extLst>
                    <a:ext uri="{9D8B030D-6E8A-4147-A177-3AD203B41FA5}">
                      <a16:colId xmlns:a16="http://schemas.microsoft.com/office/drawing/2014/main" xmlns="" val="20002"/>
                    </a:ext>
                  </a:extLst>
                </a:gridCol>
                <a:gridCol w="1417796">
                  <a:extLst>
                    <a:ext uri="{9D8B030D-6E8A-4147-A177-3AD203B41FA5}">
                      <a16:colId xmlns:a16="http://schemas.microsoft.com/office/drawing/2014/main" xmlns="" val="20003"/>
                    </a:ext>
                  </a:extLst>
                </a:gridCol>
                <a:gridCol w="1078706">
                  <a:extLst>
                    <a:ext uri="{9D8B030D-6E8A-4147-A177-3AD203B41FA5}">
                      <a16:colId xmlns:a16="http://schemas.microsoft.com/office/drawing/2014/main" xmlns="" val="20004"/>
                    </a:ext>
                  </a:extLst>
                </a:gridCol>
              </a:tblGrid>
              <a:tr h="269081">
                <a:tc>
                  <a:txBody>
                    <a:bodyPr/>
                    <a:lstStyle/>
                    <a:p>
                      <a:pPr algn="ctr">
                        <a:lnSpc>
                          <a:spcPct val="107000"/>
                        </a:lnSpc>
                        <a:spcAft>
                          <a:spcPts val="0"/>
                        </a:spcAft>
                      </a:pPr>
                      <a:r>
                        <a:rPr lang="ru-RU" sz="800" kern="1200" dirty="0">
                          <a:solidFill>
                            <a:schemeClr val="tx1"/>
                          </a:solidFill>
                          <a:effectLst/>
                        </a:rPr>
                        <a:t>№</a:t>
                      </a:r>
                      <a:endParaRPr lang="ru-RU"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ru-RU" sz="800" kern="1200" dirty="0">
                          <a:solidFill>
                            <a:schemeClr val="tx1"/>
                          </a:solidFill>
                          <a:effectLst/>
                        </a:rPr>
                        <a:t>фирмы</a:t>
                      </a:r>
                      <a:endParaRPr lang="ru-RU"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ru-RU" sz="800" kern="1200" dirty="0">
                          <a:solidFill>
                            <a:schemeClr val="tx1"/>
                          </a:solidFill>
                          <a:effectLst/>
                        </a:rPr>
                        <a:t>Стоимость 1 упаковки</a:t>
                      </a:r>
                      <a:endParaRPr lang="ru-RU"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ru-RU" sz="800" kern="1200">
                          <a:solidFill>
                            <a:schemeClr val="tx1"/>
                          </a:solidFill>
                          <a:effectLst/>
                        </a:rPr>
                        <a:t>% доставки от общей</a:t>
                      </a:r>
                      <a:endParaRPr lang="ru-RU" sz="800">
                        <a:solidFill>
                          <a:schemeClr val="tx1"/>
                        </a:solidFill>
                        <a:effectLst/>
                      </a:endParaRPr>
                    </a:p>
                    <a:p>
                      <a:pPr algn="ctr">
                        <a:lnSpc>
                          <a:spcPct val="107000"/>
                        </a:lnSpc>
                        <a:spcAft>
                          <a:spcPts val="0"/>
                        </a:spcAft>
                      </a:pPr>
                      <a:r>
                        <a:rPr lang="ru-RU" sz="800" kern="1200">
                          <a:solidFill>
                            <a:schemeClr val="tx1"/>
                          </a:solidFill>
                          <a:effectLst/>
                        </a:rPr>
                        <a:t>суммы покупки</a:t>
                      </a:r>
                      <a:endParaRPr lang="ru-RU"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ru-RU" sz="800" kern="1200">
                          <a:solidFill>
                            <a:schemeClr val="tx1"/>
                          </a:solidFill>
                          <a:effectLst/>
                        </a:rPr>
                        <a:t>Общая сумма</a:t>
                      </a:r>
                      <a:endParaRPr lang="ru-RU"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0"/>
                  </a:ext>
                </a:extLst>
              </a:tr>
              <a:tr h="134541">
                <a:tc>
                  <a:txBody>
                    <a:bodyPr/>
                    <a:lstStyle/>
                    <a:p>
                      <a:pPr algn="just">
                        <a:lnSpc>
                          <a:spcPct val="107000"/>
                        </a:lnSpc>
                        <a:spcAft>
                          <a:spcPts val="0"/>
                        </a:spcAft>
                      </a:pPr>
                      <a:r>
                        <a:rPr lang="ru-RU" sz="800" kern="1200">
                          <a:solidFill>
                            <a:schemeClr val="tx1"/>
                          </a:solidFill>
                          <a:effectLst/>
                        </a:rPr>
                        <a:t>1</a:t>
                      </a:r>
                      <a:endParaRPr lang="ru-RU"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ru-RU" sz="800" kern="1200">
                          <a:solidFill>
                            <a:schemeClr val="tx1"/>
                          </a:solidFill>
                          <a:effectLst/>
                        </a:rPr>
                        <a:t>Мир</a:t>
                      </a:r>
                      <a:endParaRPr lang="ru-RU"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ru-RU" sz="800" kern="1200" dirty="0">
                          <a:solidFill>
                            <a:schemeClr val="tx1"/>
                          </a:solidFill>
                          <a:effectLst/>
                        </a:rPr>
                        <a:t>45 </a:t>
                      </a:r>
                      <a:r>
                        <a:rPr lang="ru-RU" sz="800" kern="1200" dirty="0" err="1">
                          <a:solidFill>
                            <a:schemeClr val="tx1"/>
                          </a:solidFill>
                          <a:effectLst/>
                        </a:rPr>
                        <a:t>руб</a:t>
                      </a:r>
                      <a:endParaRPr lang="ru-RU"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ru-RU" sz="800" kern="1200">
                          <a:solidFill>
                            <a:schemeClr val="tx1"/>
                          </a:solidFill>
                          <a:effectLst/>
                        </a:rPr>
                        <a:t>4%</a:t>
                      </a:r>
                      <a:endParaRPr lang="ru-RU"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ru-RU" sz="800" kern="1200">
                          <a:solidFill>
                            <a:schemeClr val="tx1"/>
                          </a:solidFill>
                          <a:effectLst/>
                        </a:rPr>
                        <a:t> </a:t>
                      </a:r>
                      <a:endParaRPr lang="ru-RU"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1"/>
                  </a:ext>
                </a:extLst>
              </a:tr>
              <a:tr h="134541">
                <a:tc>
                  <a:txBody>
                    <a:bodyPr/>
                    <a:lstStyle/>
                    <a:p>
                      <a:pPr algn="just">
                        <a:lnSpc>
                          <a:spcPct val="107000"/>
                        </a:lnSpc>
                        <a:spcAft>
                          <a:spcPts val="0"/>
                        </a:spcAft>
                      </a:pPr>
                      <a:r>
                        <a:rPr lang="ru-RU" sz="800" kern="1200">
                          <a:solidFill>
                            <a:schemeClr val="tx1"/>
                          </a:solidFill>
                          <a:effectLst/>
                        </a:rPr>
                        <a:t>2</a:t>
                      </a:r>
                      <a:endParaRPr lang="ru-RU"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ru-RU" sz="800" kern="1200">
                          <a:solidFill>
                            <a:schemeClr val="tx1"/>
                          </a:solidFill>
                          <a:effectLst/>
                        </a:rPr>
                        <a:t>Дружба</a:t>
                      </a:r>
                      <a:endParaRPr lang="ru-RU"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ru-RU" sz="800" kern="1200" dirty="0">
                          <a:solidFill>
                            <a:schemeClr val="tx1"/>
                          </a:solidFill>
                          <a:effectLst/>
                        </a:rPr>
                        <a:t>34 </a:t>
                      </a:r>
                      <a:r>
                        <a:rPr lang="ru-RU" sz="800" kern="1200" dirty="0" err="1">
                          <a:solidFill>
                            <a:schemeClr val="tx1"/>
                          </a:solidFill>
                          <a:effectLst/>
                        </a:rPr>
                        <a:t>руб</a:t>
                      </a:r>
                      <a:endParaRPr lang="ru-RU"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ru-RU" sz="800" kern="1200" dirty="0">
                          <a:solidFill>
                            <a:schemeClr val="tx1"/>
                          </a:solidFill>
                          <a:effectLst/>
                        </a:rPr>
                        <a:t>5%</a:t>
                      </a:r>
                      <a:endParaRPr lang="ru-RU"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ru-RU" sz="800" kern="1200">
                          <a:solidFill>
                            <a:schemeClr val="tx1"/>
                          </a:solidFill>
                          <a:effectLst/>
                        </a:rPr>
                        <a:t> </a:t>
                      </a:r>
                      <a:endParaRPr lang="ru-RU"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2"/>
                  </a:ext>
                </a:extLst>
              </a:tr>
              <a:tr h="134541">
                <a:tc>
                  <a:txBody>
                    <a:bodyPr/>
                    <a:lstStyle/>
                    <a:p>
                      <a:pPr algn="just">
                        <a:lnSpc>
                          <a:spcPct val="107000"/>
                        </a:lnSpc>
                        <a:spcAft>
                          <a:spcPts val="0"/>
                        </a:spcAft>
                      </a:pPr>
                      <a:r>
                        <a:rPr lang="ru-RU" sz="800" kern="1200">
                          <a:solidFill>
                            <a:schemeClr val="tx1"/>
                          </a:solidFill>
                          <a:effectLst/>
                        </a:rPr>
                        <a:t>3</a:t>
                      </a:r>
                      <a:endParaRPr lang="ru-RU"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ru-RU" sz="800" kern="1200">
                          <a:solidFill>
                            <a:schemeClr val="tx1"/>
                          </a:solidFill>
                          <a:effectLst/>
                        </a:rPr>
                        <a:t>Миф</a:t>
                      </a:r>
                      <a:endParaRPr lang="ru-RU"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ru-RU" sz="800" kern="1200">
                          <a:solidFill>
                            <a:schemeClr val="tx1"/>
                          </a:solidFill>
                          <a:effectLst/>
                        </a:rPr>
                        <a:t>39 руб</a:t>
                      </a:r>
                      <a:endParaRPr lang="ru-RU"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ru-RU" sz="800" kern="1200" dirty="0">
                          <a:solidFill>
                            <a:schemeClr val="tx1"/>
                          </a:solidFill>
                          <a:effectLst/>
                        </a:rPr>
                        <a:t>6%</a:t>
                      </a:r>
                      <a:endParaRPr lang="ru-RU"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ru-RU" sz="800" kern="1200" dirty="0">
                          <a:solidFill>
                            <a:schemeClr val="tx1"/>
                          </a:solidFill>
                          <a:effectLst/>
                        </a:rPr>
                        <a:t> </a:t>
                      </a:r>
                      <a:endParaRPr lang="ru-RU"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3"/>
                  </a:ext>
                </a:extLst>
              </a:tr>
            </a:tbl>
          </a:graphicData>
        </a:graphic>
      </p:graphicFrame>
      <p:sp>
        <p:nvSpPr>
          <p:cNvPr id="10" name="TextBox 9"/>
          <p:cNvSpPr txBox="1"/>
          <p:nvPr/>
        </p:nvSpPr>
        <p:spPr>
          <a:xfrm>
            <a:off x="3069064" y="3597084"/>
            <a:ext cx="5625236" cy="854080"/>
          </a:xfrm>
          <a:prstGeom prst="rect">
            <a:avLst/>
          </a:prstGeom>
          <a:noFill/>
        </p:spPr>
        <p:txBody>
          <a:bodyPr wrap="square" rtlCol="0">
            <a:spAutoFit/>
          </a:bodyPr>
          <a:lstStyle/>
          <a:p>
            <a:pPr algn="just"/>
            <a:r>
              <a:rPr lang="ru-RU" sz="1200" b="1" dirty="0">
                <a:solidFill>
                  <a:prstClr val="black"/>
                </a:solidFill>
                <a:latin typeface="Times New Roman" panose="02020603050405020304" pitchFamily="18" charset="0"/>
                <a:cs typeface="Times New Roman" panose="02020603050405020304" pitchFamily="18" charset="0"/>
              </a:rPr>
              <a:t>Вопрос 2. Хозяйка решила покрасить пол в гараже. </a:t>
            </a:r>
            <a:r>
              <a:rPr lang="ru-RU" sz="1200" dirty="0">
                <a:solidFill>
                  <a:prstClr val="black"/>
                </a:solidFill>
                <a:latin typeface="Times New Roman" panose="02020603050405020304" pitchFamily="18" charset="0"/>
                <a:cs typeface="Times New Roman" panose="02020603050405020304" pitchFamily="18" charset="0"/>
              </a:rPr>
              <a:t>Для покраски 1м</a:t>
            </a:r>
            <a:r>
              <a:rPr lang="ru-RU" sz="1200" baseline="30000" dirty="0">
                <a:solidFill>
                  <a:prstClr val="black"/>
                </a:solidFill>
                <a:latin typeface="Times New Roman" panose="02020603050405020304" pitchFamily="18" charset="0"/>
                <a:cs typeface="Times New Roman" panose="02020603050405020304" pitchFamily="18" charset="0"/>
              </a:rPr>
              <a:t>2</a:t>
            </a:r>
            <a:r>
              <a:rPr lang="ru-RU" sz="1200" dirty="0">
                <a:solidFill>
                  <a:prstClr val="black"/>
                </a:solidFill>
                <a:latin typeface="Times New Roman" panose="02020603050405020304" pitchFamily="18" charset="0"/>
                <a:cs typeface="Times New Roman" panose="02020603050405020304" pitchFamily="18" charset="0"/>
              </a:rPr>
              <a:t>  пола требуется 140 г краски. Краска продается в банках по 1,5 кг. Сколько банок краски нужно купить для покраски поля в гараже?</a:t>
            </a:r>
            <a:r>
              <a:rPr lang="ru-RU" sz="1200" b="1" dirty="0">
                <a:solidFill>
                  <a:prstClr val="black"/>
                </a:solidFill>
                <a:latin typeface="Times New Roman" panose="02020603050405020304" pitchFamily="18" charset="0"/>
                <a:cs typeface="Times New Roman" panose="02020603050405020304" pitchFamily="18" charset="0"/>
              </a:rPr>
              <a:t>   </a:t>
            </a:r>
            <a:endParaRPr lang="ru-RU" sz="1200" dirty="0">
              <a:solidFill>
                <a:prstClr val="black"/>
              </a:solidFill>
              <a:latin typeface="Times New Roman" panose="02020603050405020304" pitchFamily="18" charset="0"/>
              <a:cs typeface="Times New Roman" panose="02020603050405020304" pitchFamily="18" charset="0"/>
            </a:endParaRPr>
          </a:p>
          <a:p>
            <a:endParaRPr lang="ru-RU" sz="1350" dirty="0">
              <a:solidFill>
                <a:prstClr val="black"/>
              </a:solidFill>
            </a:endParaRPr>
          </a:p>
        </p:txBody>
      </p:sp>
      <p:sp>
        <p:nvSpPr>
          <p:cNvPr id="12" name="TextBox 11"/>
          <p:cNvSpPr txBox="1"/>
          <p:nvPr/>
        </p:nvSpPr>
        <p:spPr>
          <a:xfrm>
            <a:off x="3067522" y="4305932"/>
            <a:ext cx="5557673" cy="1131079"/>
          </a:xfrm>
          <a:prstGeom prst="rect">
            <a:avLst/>
          </a:prstGeom>
          <a:noFill/>
        </p:spPr>
        <p:txBody>
          <a:bodyPr wrap="square" rtlCol="0">
            <a:spAutoFit/>
          </a:bodyPr>
          <a:lstStyle/>
          <a:p>
            <a:pPr algn="just"/>
            <a:r>
              <a:rPr lang="ru-RU" sz="1350" b="1" dirty="0">
                <a:solidFill>
                  <a:prstClr val="black"/>
                </a:solidFill>
                <a:latin typeface="Times New Roman" panose="02020603050405020304" pitchFamily="18" charset="0"/>
                <a:cs typeface="Times New Roman" panose="02020603050405020304" pitchFamily="18" charset="0"/>
              </a:rPr>
              <a:t>Вопрос 3. </a:t>
            </a:r>
            <a:r>
              <a:rPr lang="ru-RU" sz="1350" dirty="0">
                <a:solidFill>
                  <a:prstClr val="black"/>
                </a:solidFill>
                <a:latin typeface="Times New Roman" panose="02020603050405020304" pitchFamily="18" charset="0"/>
                <a:cs typeface="Times New Roman" panose="02020603050405020304" pitchFamily="18" charset="0"/>
              </a:rPr>
              <a:t>В сарае хозяйка держит курей, они свободно гуляют по территории участка, на котором построен дом.</a:t>
            </a:r>
            <a:r>
              <a:rPr lang="ru-RU" sz="1350" b="1" dirty="0">
                <a:solidFill>
                  <a:prstClr val="black"/>
                </a:solidFill>
                <a:latin typeface="Times New Roman" panose="02020603050405020304" pitchFamily="18" charset="0"/>
                <a:cs typeface="Times New Roman" panose="02020603050405020304" pitchFamily="18" charset="0"/>
              </a:rPr>
              <a:t> Она решила огородить огород, чтобы куры не портили посевы.</a:t>
            </a:r>
            <a:r>
              <a:rPr lang="ru-RU" sz="1350" dirty="0">
                <a:solidFill>
                  <a:prstClr val="black"/>
                </a:solidFill>
                <a:latin typeface="Times New Roman" panose="02020603050405020304" pitchFamily="18" charset="0"/>
                <a:cs typeface="Times New Roman" panose="02020603050405020304" pitchFamily="18" charset="0"/>
              </a:rPr>
              <a:t> Нужно купить сетку-</a:t>
            </a:r>
            <a:r>
              <a:rPr lang="ru-RU" sz="1350" dirty="0" err="1">
                <a:solidFill>
                  <a:prstClr val="black"/>
                </a:solidFill>
                <a:latin typeface="Times New Roman" panose="02020603050405020304" pitchFamily="18" charset="0"/>
                <a:cs typeface="Times New Roman" panose="02020603050405020304" pitchFamily="18" charset="0"/>
              </a:rPr>
              <a:t>рябица</a:t>
            </a:r>
            <a:r>
              <a:rPr lang="ru-RU" sz="1350" b="1" dirty="0">
                <a:solidFill>
                  <a:prstClr val="black"/>
                </a:solidFill>
                <a:latin typeface="Times New Roman" panose="02020603050405020304" pitchFamily="18" charset="0"/>
                <a:cs typeface="Times New Roman" panose="02020603050405020304" pitchFamily="18" charset="0"/>
              </a:rPr>
              <a:t>.</a:t>
            </a:r>
            <a:r>
              <a:rPr lang="ru-RU" sz="1350" dirty="0">
                <a:solidFill>
                  <a:prstClr val="black"/>
                </a:solidFill>
                <a:latin typeface="Times New Roman" panose="02020603050405020304" pitchFamily="18" charset="0"/>
                <a:cs typeface="Times New Roman" panose="02020603050405020304" pitchFamily="18" charset="0"/>
              </a:rPr>
              <a:t> 1м сетки стоит 45 рублей</a:t>
            </a:r>
            <a:r>
              <a:rPr lang="ru-RU" sz="1350" b="1" dirty="0">
                <a:solidFill>
                  <a:prstClr val="black"/>
                </a:solidFill>
                <a:latin typeface="Times New Roman" panose="02020603050405020304" pitchFamily="18" charset="0"/>
                <a:cs typeface="Times New Roman" panose="02020603050405020304" pitchFamily="18" charset="0"/>
              </a:rPr>
              <a:t>. </a:t>
            </a:r>
            <a:r>
              <a:rPr lang="ru-RU" sz="1350" dirty="0">
                <a:solidFill>
                  <a:prstClr val="black"/>
                </a:solidFill>
                <a:latin typeface="Times New Roman" panose="02020603050405020304" pitchFamily="18" charset="0"/>
                <a:cs typeface="Times New Roman" panose="02020603050405020304" pitchFamily="18" charset="0"/>
              </a:rPr>
              <a:t>Во сколько обойдется покупка сетки.</a:t>
            </a:r>
            <a:r>
              <a:rPr lang="ru-RU" sz="1350" b="1" dirty="0">
                <a:solidFill>
                  <a:prstClr val="black"/>
                </a:solidFill>
                <a:latin typeface="Times New Roman" panose="02020603050405020304" pitchFamily="18" charset="0"/>
                <a:cs typeface="Times New Roman" panose="02020603050405020304" pitchFamily="18" charset="0"/>
              </a:rPr>
              <a:t>       </a:t>
            </a:r>
            <a:endParaRPr lang="ru-RU" sz="1350" dirty="0">
              <a:solidFill>
                <a:prstClr val="black"/>
              </a:solidFill>
              <a:latin typeface="Times New Roman" panose="02020603050405020304" pitchFamily="18" charset="0"/>
              <a:cs typeface="Times New Roman" panose="02020603050405020304" pitchFamily="18" charset="0"/>
            </a:endParaRPr>
          </a:p>
          <a:p>
            <a:endParaRPr lang="ru-RU" sz="1350" dirty="0">
              <a:solidFill>
                <a:prstClr val="black"/>
              </a:solidFill>
            </a:endParaRPr>
          </a:p>
        </p:txBody>
      </p:sp>
    </p:spTree>
    <p:extLst>
      <p:ext uri="{BB962C8B-B14F-4D97-AF65-F5344CB8AC3E}">
        <p14:creationId xmlns:p14="http://schemas.microsoft.com/office/powerpoint/2010/main" val="2164993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697" y="1382921"/>
            <a:ext cx="8626607" cy="578754"/>
          </a:xfrm>
        </p:spPr>
        <p:txBody>
          <a:bodyPr>
            <a:noAutofit/>
          </a:bodyPr>
          <a:lstStyle/>
          <a:p>
            <a:r>
              <a:rPr lang="ru-RU" sz="2800" b="1" dirty="0">
                <a:latin typeface="Times New Roman" pitchFamily="18" charset="0"/>
                <a:cs typeface="Times New Roman" pitchFamily="18" charset="0"/>
              </a:rPr>
              <a:t>Пример</a:t>
            </a:r>
            <a:r>
              <a:rPr lang="ru-RU" sz="2800" dirty="0">
                <a:latin typeface="Times New Roman" pitchFamily="18" charset="0"/>
                <a:cs typeface="Times New Roman" pitchFamily="18" charset="0"/>
              </a:rPr>
              <a:t>: урок геометрии в 8-м классе по теме </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«Площади многоугольников</a:t>
            </a:r>
            <a:r>
              <a:rPr lang="ru-RU" sz="2400" dirty="0"/>
              <a:t>»</a:t>
            </a:r>
            <a:br>
              <a:rPr lang="ru-RU" sz="2400" dirty="0"/>
            </a:br>
            <a:r>
              <a:rPr lang="ru-RU" sz="2400" dirty="0"/>
              <a:t/>
            </a:r>
            <a:br>
              <a:rPr lang="ru-RU" sz="2400" dirty="0"/>
            </a:br>
            <a:endParaRPr lang="ru-RU" sz="2400" dirty="0"/>
          </a:p>
        </p:txBody>
      </p:sp>
      <p:sp>
        <p:nvSpPr>
          <p:cNvPr id="5" name="Номер слайда 4"/>
          <p:cNvSpPr>
            <a:spLocks noGrp="1"/>
          </p:cNvSpPr>
          <p:nvPr>
            <p:ph type="sldNum" sz="quarter" idx="12"/>
          </p:nvPr>
        </p:nvSpPr>
        <p:spPr/>
        <p:txBody>
          <a:bodyPr/>
          <a:lstStyle/>
          <a:p>
            <a:fld id="{11A71338-8BA2-4C79-A6C5-5A8E30081D0C}" type="slidenum">
              <a:rPr lang="ru-RU" smtClean="0">
                <a:solidFill>
                  <a:prstClr val="black"/>
                </a:solidFill>
              </a:rPr>
              <a:pPr/>
              <a:t>33</a:t>
            </a:fld>
            <a:endParaRPr lang="ru-RU">
              <a:solidFill>
                <a:prstClr val="black"/>
              </a:solidFill>
            </a:endParaRPr>
          </a:p>
        </p:txBody>
      </p:sp>
      <p:sp>
        <p:nvSpPr>
          <p:cNvPr id="6" name="Объект 5"/>
          <p:cNvSpPr>
            <a:spLocks noGrp="1"/>
          </p:cNvSpPr>
          <p:nvPr>
            <p:ph sz="quarter" idx="13"/>
          </p:nvPr>
        </p:nvSpPr>
        <p:spPr>
          <a:xfrm>
            <a:off x="445234" y="1853388"/>
            <a:ext cx="3170711" cy="1937563"/>
          </a:xfrm>
        </p:spPr>
        <p:txBody>
          <a:bodyPr/>
          <a:lstStyle/>
          <a:p>
            <a:pPr algn="just"/>
            <a:r>
              <a:rPr lang="ru-RU" b="1" dirty="0">
                <a:latin typeface="Times New Roman" panose="02020603050405020304" pitchFamily="18" charset="0"/>
                <a:cs typeface="Times New Roman" panose="02020603050405020304" pitchFamily="18" charset="0"/>
              </a:rPr>
              <a:t>Проблема</a:t>
            </a:r>
            <a:r>
              <a:rPr lang="ru-RU" dirty="0">
                <a:latin typeface="Times New Roman" panose="02020603050405020304" pitchFamily="18" charset="0"/>
                <a:cs typeface="Times New Roman" panose="02020603050405020304" pitchFamily="18" charset="0"/>
              </a:rPr>
              <a:t>: необходимо разбить клумбы для цветов около школы в форме параллелограмма, трапеции, треугольника. Сделать необходимые расчеты. </a:t>
            </a:r>
          </a:p>
          <a:p>
            <a:pPr algn="just"/>
            <a:r>
              <a:rPr lang="ru-RU" dirty="0">
                <a:latin typeface="Times New Roman" panose="02020603050405020304" pitchFamily="18" charset="0"/>
                <a:cs typeface="Times New Roman" panose="02020603050405020304" pitchFamily="18" charset="0"/>
              </a:rPr>
              <a:t>Выход на проблему: необходимо знать площади данных фигур.</a:t>
            </a:r>
          </a:p>
          <a:p>
            <a:endParaRPr lang="ru-RU" dirty="0"/>
          </a:p>
        </p:txBody>
      </p:sp>
      <p:sp>
        <p:nvSpPr>
          <p:cNvPr id="7" name="TextBox 6"/>
          <p:cNvSpPr txBox="1"/>
          <p:nvPr/>
        </p:nvSpPr>
        <p:spPr>
          <a:xfrm>
            <a:off x="4309457" y="1853388"/>
            <a:ext cx="3170711" cy="1708160"/>
          </a:xfrm>
          <a:prstGeom prst="rect">
            <a:avLst/>
          </a:prstGeom>
          <a:noFill/>
        </p:spPr>
        <p:txBody>
          <a:bodyPr wrap="square" rtlCol="0">
            <a:spAutoFit/>
          </a:bodyPr>
          <a:lstStyle/>
          <a:p>
            <a:pPr algn="just"/>
            <a:r>
              <a:rPr lang="ru-RU" sz="1500" dirty="0">
                <a:solidFill>
                  <a:prstClr val="black"/>
                </a:solidFill>
                <a:latin typeface="Times New Roman" panose="02020603050405020304" pitchFamily="18" charset="0"/>
                <a:cs typeface="Times New Roman" panose="02020603050405020304" pitchFamily="18" charset="0"/>
              </a:rPr>
              <a:t>Работа в группах по выводу формул площади параллелограмма, треугольника, трапеции. </a:t>
            </a:r>
          </a:p>
          <a:p>
            <a:pPr algn="just"/>
            <a:r>
              <a:rPr lang="ru-RU" sz="1500" dirty="0">
                <a:solidFill>
                  <a:prstClr val="black"/>
                </a:solidFill>
                <a:latin typeface="Times New Roman" panose="02020603050405020304" pitchFamily="18" charset="0"/>
                <a:cs typeface="Times New Roman" panose="02020603050405020304" pitchFamily="18" charset="0"/>
              </a:rPr>
              <a:t>При затруднении – обращение к учебнику.</a:t>
            </a:r>
          </a:p>
          <a:p>
            <a:pPr algn="just"/>
            <a:r>
              <a:rPr lang="ru-RU" sz="1500" dirty="0">
                <a:solidFill>
                  <a:prstClr val="black"/>
                </a:solidFill>
                <a:latin typeface="Times New Roman" panose="02020603050405020304" pitchFamily="18" charset="0"/>
                <a:cs typeface="Times New Roman" panose="02020603050405020304" pitchFamily="18" charset="0"/>
              </a:rPr>
              <a:t>Выполнение расчетов для разбивки клумб, решение практических задач.</a:t>
            </a:r>
          </a:p>
        </p:txBody>
      </p:sp>
      <p:sp>
        <p:nvSpPr>
          <p:cNvPr id="3" name="TextBox 2">
            <a:extLst>
              <a:ext uri="{FF2B5EF4-FFF2-40B4-BE49-F238E27FC236}">
                <a16:creationId xmlns:a16="http://schemas.microsoft.com/office/drawing/2014/main" xmlns="" id="{A62027B8-330C-41BE-AA6F-693CE078B1B7}"/>
              </a:ext>
            </a:extLst>
          </p:cNvPr>
          <p:cNvSpPr txBox="1"/>
          <p:nvPr/>
        </p:nvSpPr>
        <p:spPr>
          <a:xfrm>
            <a:off x="258697" y="3900514"/>
            <a:ext cx="8329473" cy="1754326"/>
          </a:xfrm>
          <a:prstGeom prst="rect">
            <a:avLst/>
          </a:prstGeom>
          <a:noFill/>
        </p:spPr>
        <p:txBody>
          <a:bodyPr wrap="square" rtlCol="0">
            <a:spAutoFit/>
          </a:bodyPr>
          <a:lstStyle/>
          <a:p>
            <a:pPr algn="just"/>
            <a:r>
              <a:rPr lang="ru-RU" dirty="0">
                <a:solidFill>
                  <a:prstClr val="black"/>
                </a:solidFill>
                <a:latin typeface="Times New Roman" panose="02020603050405020304" pitchFamily="18" charset="0"/>
                <a:cs typeface="Times New Roman" panose="02020603050405020304" pitchFamily="18" charset="0"/>
              </a:rPr>
              <a:t>Основные </a:t>
            </a:r>
            <a:r>
              <a:rPr lang="ru-RU" b="1" dirty="0">
                <a:solidFill>
                  <a:prstClr val="black"/>
                </a:solidFill>
                <a:latin typeface="Times New Roman" panose="02020603050405020304" pitchFamily="18" charset="0"/>
                <a:cs typeface="Times New Roman" panose="02020603050405020304" pitchFamily="18" charset="0"/>
              </a:rPr>
              <a:t>критерии</a:t>
            </a:r>
            <a:r>
              <a:rPr lang="ru-RU" dirty="0">
                <a:solidFill>
                  <a:prstClr val="black"/>
                </a:solidFill>
                <a:latin typeface="Times New Roman" panose="02020603050405020304" pitchFamily="18" charset="0"/>
                <a:cs typeface="Times New Roman" panose="02020603050405020304" pitchFamily="18" charset="0"/>
              </a:rPr>
              <a:t> составления заданий для формирования и оценки функциональной грамотности: </a:t>
            </a:r>
          </a:p>
          <a:p>
            <a:pPr algn="just"/>
            <a:r>
              <a:rPr lang="ru-RU" dirty="0">
                <a:solidFill>
                  <a:prstClr val="black"/>
                </a:solidFill>
                <a:latin typeface="Times New Roman" panose="02020603050405020304" pitchFamily="18" charset="0"/>
                <a:cs typeface="Times New Roman" panose="02020603050405020304" pitchFamily="18" charset="0"/>
              </a:rPr>
              <a:t>– наличие жизненной ситуации в условии задачи; </a:t>
            </a:r>
          </a:p>
          <a:p>
            <a:pPr algn="just"/>
            <a:r>
              <a:rPr lang="ru-RU" dirty="0">
                <a:solidFill>
                  <a:prstClr val="black"/>
                </a:solidFill>
                <a:latin typeface="Times New Roman" panose="02020603050405020304" pitchFamily="18" charset="0"/>
                <a:cs typeface="Times New Roman" panose="02020603050405020304" pitchFamily="18" charset="0"/>
              </a:rPr>
              <a:t>– возможность перевода условий задачи, сформулированных с помощью обыденного языка, на язык математики; </a:t>
            </a:r>
          </a:p>
          <a:p>
            <a:pPr algn="just"/>
            <a:r>
              <a:rPr lang="ru-RU" dirty="0">
                <a:solidFill>
                  <a:prstClr val="black"/>
                </a:solidFill>
                <a:latin typeface="Times New Roman" panose="02020603050405020304" pitchFamily="18" charset="0"/>
                <a:cs typeface="Times New Roman" panose="02020603050405020304" pitchFamily="18" charset="0"/>
              </a:rPr>
              <a:t>– новизна формулировки задачи, неопределенность в способах решения.</a:t>
            </a:r>
          </a:p>
        </p:txBody>
      </p:sp>
    </p:spTree>
    <p:extLst>
      <p:ext uri="{BB962C8B-B14F-4D97-AF65-F5344CB8AC3E}">
        <p14:creationId xmlns:p14="http://schemas.microsoft.com/office/powerpoint/2010/main" val="2553891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2BAC9E-EF91-4B08-B88E-B3B61561F94A}"/>
              </a:ext>
            </a:extLst>
          </p:cNvPr>
          <p:cNvSpPr>
            <a:spLocks noGrp="1"/>
          </p:cNvSpPr>
          <p:nvPr>
            <p:ph type="title"/>
          </p:nvPr>
        </p:nvSpPr>
        <p:spPr>
          <a:xfrm>
            <a:off x="258697" y="260648"/>
            <a:ext cx="8626607" cy="1008112"/>
          </a:xfrm>
        </p:spPr>
        <p:txBody>
          <a:bodyPr/>
          <a:lstStyle/>
          <a:p>
            <a:r>
              <a:rPr lang="ru-RU" dirty="0">
                <a:latin typeface="Times New Roman" pitchFamily="18" charset="0"/>
                <a:cs typeface="Times New Roman" pitchFamily="18" charset="0"/>
              </a:rPr>
              <a:t>Источники</a:t>
            </a:r>
          </a:p>
        </p:txBody>
      </p:sp>
      <p:sp>
        <p:nvSpPr>
          <p:cNvPr id="5" name="Номер слайда 4">
            <a:extLst>
              <a:ext uri="{FF2B5EF4-FFF2-40B4-BE49-F238E27FC236}">
                <a16:creationId xmlns:a16="http://schemas.microsoft.com/office/drawing/2014/main" xmlns="" id="{C05DBEC4-E17F-42B2-818F-6F9F4735E38B}"/>
              </a:ext>
            </a:extLst>
          </p:cNvPr>
          <p:cNvSpPr>
            <a:spLocks noGrp="1"/>
          </p:cNvSpPr>
          <p:nvPr>
            <p:ph type="sldNum" sz="quarter" idx="12"/>
          </p:nvPr>
        </p:nvSpPr>
        <p:spPr/>
        <p:txBody>
          <a:bodyPr/>
          <a:lstStyle/>
          <a:p>
            <a:fld id="{11A71338-8BA2-4C79-A6C5-5A8E30081D0C}" type="slidenum">
              <a:rPr lang="ru-RU" smtClean="0">
                <a:solidFill>
                  <a:prstClr val="black"/>
                </a:solidFill>
              </a:rPr>
              <a:pPr/>
              <a:t>34</a:t>
            </a:fld>
            <a:endParaRPr lang="ru-RU">
              <a:solidFill>
                <a:prstClr val="black"/>
              </a:solidFill>
            </a:endParaRPr>
          </a:p>
        </p:txBody>
      </p:sp>
      <p:sp>
        <p:nvSpPr>
          <p:cNvPr id="6" name="Объект 5">
            <a:extLst>
              <a:ext uri="{FF2B5EF4-FFF2-40B4-BE49-F238E27FC236}">
                <a16:creationId xmlns:a16="http://schemas.microsoft.com/office/drawing/2014/main" xmlns="" id="{6D3B97BD-EF31-47B5-B017-1A8F78C2834F}"/>
              </a:ext>
            </a:extLst>
          </p:cNvPr>
          <p:cNvSpPr>
            <a:spLocks noGrp="1"/>
          </p:cNvSpPr>
          <p:nvPr>
            <p:ph sz="quarter" idx="13"/>
          </p:nvPr>
        </p:nvSpPr>
        <p:spPr>
          <a:xfrm>
            <a:off x="441805" y="1947994"/>
            <a:ext cx="7951300" cy="2501103"/>
          </a:xfrm>
        </p:spPr>
        <p:txBody>
          <a:bodyPr/>
          <a:lstStyle/>
          <a:p>
            <a:pPr indent="337185" algn="just">
              <a:lnSpc>
                <a:spcPct val="107000"/>
              </a:lnSpc>
              <a:spcAft>
                <a:spcPts val="600"/>
              </a:spcAft>
            </a:pPr>
            <a:r>
              <a:rPr lang="ru-RU" sz="18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ru-RU" sz="1800" dirty="0">
                <a:latin typeface="Times New Roman" panose="02020603050405020304" pitchFamily="18" charset="0"/>
                <a:ea typeface="Calibri" panose="020F0502020204030204" pitchFamily="34" charset="0"/>
                <a:cs typeface="Times New Roman" panose="02020603050405020304" pitchFamily="18" charset="0"/>
              </a:rPr>
              <a:t>Открытый банк заданий ОГЭ – ФИПИ </a:t>
            </a:r>
            <a:r>
              <a:rPr lang="ru-RU"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https://fipi.ru/oge/otkrytyybankzadaniy-oge</a:t>
            </a:r>
            <a:r>
              <a:rPr lang="ru-RU" sz="1800" dirty="0">
                <a:latin typeface="Times New Roman" panose="02020603050405020304" pitchFamily="18" charset="0"/>
                <a:ea typeface="Calibri" panose="020F0502020204030204" pitchFamily="34" charset="0"/>
                <a:cs typeface="Times New Roman" panose="02020603050405020304" pitchFamily="18" charset="0"/>
              </a:rPr>
              <a:t> </a:t>
            </a:r>
          </a:p>
          <a:p>
            <a:pPr indent="337185" algn="just">
              <a:lnSpc>
                <a:spcPct val="107000"/>
              </a:lnSpc>
              <a:spcAft>
                <a:spcPts val="600"/>
              </a:spcAft>
            </a:pPr>
            <a:r>
              <a:rPr lang="ru-RU" sz="18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latin typeface="Times New Roman" panose="02020603050405020304" pitchFamily="18" charset="0"/>
                <a:ea typeface="Calibri" panose="020F0502020204030204" pitchFamily="34" charset="0"/>
                <a:cs typeface="Times New Roman" panose="02020603050405020304" pitchFamily="18" charset="0"/>
              </a:rPr>
              <a:t> Банк открытых заданий по математической грамотности PISA </a:t>
            </a:r>
            <a:r>
              <a:rPr lang="ru-RU"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rPr>
              <a:t>https://rikc.by/ru/PISA/2- x__pisa.pdf</a:t>
            </a:r>
            <a:r>
              <a:rPr lang="ru-RU" sz="1800" dirty="0">
                <a:latin typeface="Times New Roman" panose="02020603050405020304" pitchFamily="18" charset="0"/>
                <a:ea typeface="Calibri" panose="020F0502020204030204" pitchFamily="34" charset="0"/>
                <a:cs typeface="Times New Roman" panose="02020603050405020304" pitchFamily="18" charset="0"/>
              </a:rPr>
              <a:t>  </a:t>
            </a:r>
          </a:p>
          <a:p>
            <a:pPr indent="337185" algn="just">
              <a:lnSpc>
                <a:spcPct val="107000"/>
              </a:lnSpc>
              <a:spcAft>
                <a:spcPts val="600"/>
              </a:spcAft>
            </a:pPr>
            <a:r>
              <a:rPr lang="ru-RU" sz="18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latin typeface="Times New Roman" panose="02020603050405020304" pitchFamily="18" charset="0"/>
                <a:ea typeface="Calibri" panose="020F0502020204030204" pitchFamily="34" charset="0"/>
                <a:cs typeface="Times New Roman" panose="02020603050405020304" pitchFamily="18" charset="0"/>
              </a:rPr>
              <a:t> Демонстрационные материалы ФГБНУ «Институт стратегии развития образования Российской академии образования» </a:t>
            </a:r>
            <a:r>
              <a:rPr lang="ru-RU"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4"/>
              </a:rPr>
              <a:t>http://skiv.instrao.ru/support/demonstratsionnyematerialya/index.php</a:t>
            </a:r>
            <a:r>
              <a:rPr lang="ru-RU" sz="1800" dirty="0">
                <a:latin typeface="Times New Roman" panose="02020603050405020304" pitchFamily="18" charset="0"/>
                <a:ea typeface="Calibri" panose="020F0502020204030204" pitchFamily="34" charset="0"/>
                <a:cs typeface="Times New Roman" panose="02020603050405020304" pitchFamily="18" charset="0"/>
              </a:rPr>
              <a:t>  </a:t>
            </a:r>
          </a:p>
          <a:p>
            <a:pPr indent="337185" algn="just">
              <a:lnSpc>
                <a:spcPct val="107000"/>
              </a:lnSpc>
              <a:spcAft>
                <a:spcPts val="600"/>
              </a:spcAft>
            </a:pPr>
            <a:r>
              <a:rPr lang="ru-RU" sz="18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800" dirty="0">
                <a:latin typeface="Times New Roman" panose="02020603050405020304" pitchFamily="18" charset="0"/>
                <a:ea typeface="Calibri" panose="020F0502020204030204" pitchFamily="34" charset="0"/>
                <a:cs typeface="Times New Roman" panose="02020603050405020304" pitchFamily="18" charset="0"/>
              </a:rPr>
              <a:t> Электронный банк заданий по формированию функциональной грамотности </a:t>
            </a:r>
            <a:r>
              <a:rPr lang="ru-RU"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rPr>
              <a:t>https://fg.resh.edu.ru/</a:t>
            </a:r>
            <a:r>
              <a:rPr lang="ru-RU" sz="1800" dirty="0">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gn="just">
              <a:lnSpc>
                <a:spcPct val="107000"/>
              </a:lnSpc>
              <a:spcAft>
                <a:spcPts val="600"/>
              </a:spcAft>
              <a:buFont typeface="Symbol" panose="05050102010706020507" pitchFamily="18" charset="2"/>
              <a:buChar char=""/>
            </a:pPr>
            <a:r>
              <a:rPr lang="ru-RU" sz="1800" dirty="0" smtClean="0">
                <a:latin typeface="Times New Roman" panose="02020603050405020304" pitchFamily="18" charset="0"/>
                <a:ea typeface="Calibri" panose="020F0502020204030204" pitchFamily="34" charset="0"/>
                <a:cs typeface="Times New Roman" panose="02020603050405020304" pitchFamily="18" charset="0"/>
              </a:rPr>
              <a:t>Образовательные </a:t>
            </a:r>
            <a:r>
              <a:rPr lang="ru-RU" sz="1800" dirty="0">
                <a:latin typeface="Times New Roman" panose="02020603050405020304" pitchFamily="18" charset="0"/>
                <a:ea typeface="Calibri" panose="020F0502020204030204" pitchFamily="34" charset="0"/>
                <a:cs typeface="Times New Roman" panose="02020603050405020304" pitchFamily="18" charset="0"/>
              </a:rPr>
              <a:t>проекты ПАКК </a:t>
            </a:r>
            <a:r>
              <a:rPr lang="ru-RU"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6"/>
              </a:rPr>
              <a:t>https://edu.pacc.ru/</a:t>
            </a:r>
            <a:r>
              <a:rPr lang="ru-RU" sz="1800" dirty="0">
                <a:latin typeface="Times New Roman" panose="02020603050405020304" pitchFamily="18" charset="0"/>
                <a:ea typeface="Calibri" panose="020F0502020204030204" pitchFamily="34" charset="0"/>
                <a:cs typeface="Times New Roman" panose="02020603050405020304" pitchFamily="18" charset="0"/>
              </a:rPr>
              <a:t> </a:t>
            </a:r>
            <a:endParaRPr lang="ru-RU" sz="18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Symbol" panose="05050102010706020507" pitchFamily="18" charset="2"/>
              <a:buChar char=""/>
            </a:pPr>
            <a:r>
              <a:rPr lang="ru-RU" sz="1800" dirty="0">
                <a:latin typeface="Times New Roman" panose="02020603050405020304" pitchFamily="18" charset="0"/>
                <a:ea typeface="Calibri" panose="020F0502020204030204" pitchFamily="34" charset="0"/>
                <a:cs typeface="Times New Roman" panose="02020603050405020304" pitchFamily="18" charset="0"/>
              </a:rPr>
              <a:t>Киселев Ю.П., </a:t>
            </a:r>
            <a:r>
              <a:rPr lang="ru-RU" sz="1800" dirty="0" err="1">
                <a:latin typeface="Times New Roman" panose="02020603050405020304" pitchFamily="18" charset="0"/>
                <a:ea typeface="Calibri" panose="020F0502020204030204" pitchFamily="34" charset="0"/>
                <a:cs typeface="Times New Roman" panose="02020603050405020304" pitchFamily="18" charset="0"/>
              </a:rPr>
              <a:t>Ямщикова</a:t>
            </a:r>
            <a:r>
              <a:rPr lang="ru-RU" sz="1800" dirty="0">
                <a:latin typeface="Times New Roman" panose="02020603050405020304" pitchFamily="18" charset="0"/>
                <a:ea typeface="Calibri" panose="020F0502020204030204" pitchFamily="34" charset="0"/>
                <a:cs typeface="Times New Roman" panose="02020603050405020304" pitchFamily="18" charset="0"/>
              </a:rPr>
              <a:t> Д.С. «Естественнонаучная грамотность. Живые системы. Тренажер 7-9 классы», Москва, «Просвещение», 2020.</a:t>
            </a:r>
          </a:p>
          <a:p>
            <a:pPr marL="285750" indent="-285750" algn="just">
              <a:lnSpc>
                <a:spcPct val="107000"/>
              </a:lnSpc>
              <a:spcAft>
                <a:spcPts val="600"/>
              </a:spcAft>
              <a:buFont typeface="Symbol" panose="05050102010706020507" pitchFamily="18" charset="2"/>
              <a:buChar char=""/>
            </a:pPr>
            <a:endParaRPr lang="ru-RU" sz="1800"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092298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Номер слайда 4"/>
          <p:cNvSpPr>
            <a:spLocks noGrp="1"/>
          </p:cNvSpPr>
          <p:nvPr>
            <p:ph type="sldNum" sz="quarter" idx="12"/>
          </p:nvPr>
        </p:nvSpPr>
        <p:spPr/>
        <p:txBody>
          <a:bodyPr/>
          <a:lstStyle/>
          <a:p>
            <a:fld id="{11A71338-8BA2-4C79-A6C5-5A8E30081D0C}" type="slidenum">
              <a:rPr lang="ru-RU" noProof="0" smtClean="0"/>
              <a:pPr/>
              <a:t>35</a:t>
            </a:fld>
            <a:endParaRPr lang="ru-RU" noProof="0"/>
          </a:p>
        </p:txBody>
      </p:sp>
      <p:pic>
        <p:nvPicPr>
          <p:cNvPr id="7" name="Объект 6"/>
          <p:cNvPicPr>
            <a:picLocks noGrp="1"/>
          </p:cNvPicPr>
          <p:nvPr>
            <p:ph sz="quarter" idx="13"/>
          </p:nvPr>
        </p:nvPicPr>
        <p:blipFill rotWithShape="1">
          <a:blip r:embed="rId2"/>
          <a:srcRect l="25893" t="21403" r="22033"/>
          <a:stretch/>
        </p:blipFill>
        <p:spPr bwMode="auto">
          <a:xfrm>
            <a:off x="228603" y="339991"/>
            <a:ext cx="3966356" cy="5763926"/>
          </a:xfrm>
          <a:prstGeom prst="rect">
            <a:avLst/>
          </a:prstGeom>
          <a:ln>
            <a:noFill/>
          </a:ln>
          <a:extLst>
            <a:ext uri="{53640926-AAD7-44D8-BBD7-CCE9431645EC}">
              <a14:shadowObscured xmlns:a14="http://schemas.microsoft.com/office/drawing/2010/main"/>
            </a:ext>
          </a:extLst>
        </p:spPr>
      </p:pic>
      <p:pic>
        <p:nvPicPr>
          <p:cNvPr id="8" name="Рисунок 7"/>
          <p:cNvPicPr/>
          <p:nvPr/>
        </p:nvPicPr>
        <p:blipFill rotWithShape="1">
          <a:blip r:embed="rId3"/>
          <a:srcRect l="25606" t="20863" r="21555" b="44604"/>
          <a:stretch/>
        </p:blipFill>
        <p:spPr bwMode="auto">
          <a:xfrm>
            <a:off x="4327330" y="357901"/>
            <a:ext cx="4395509" cy="2963883"/>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4349151" y="3431970"/>
            <a:ext cx="4043954" cy="3139321"/>
          </a:xfrm>
          <a:prstGeom prst="rect">
            <a:avLst/>
          </a:prstGeom>
          <a:noFill/>
        </p:spPr>
        <p:txBody>
          <a:bodyPr wrap="square" rtlCol="0">
            <a:spAutoFit/>
          </a:bodyPr>
          <a:lstStyle/>
          <a:p>
            <a:pPr algn="just"/>
            <a:r>
              <a:rPr lang="ru-RU" b="1" dirty="0" smtClean="0">
                <a:latin typeface="Times New Roman" panose="02020603050405020304" pitchFamily="18" charset="0"/>
                <a:cs typeface="Times New Roman" panose="02020603050405020304" pitchFamily="18" charset="0"/>
              </a:rPr>
              <a:t>Умения</a:t>
            </a:r>
            <a:r>
              <a:rPr lang="ru-RU" dirty="0" smtClean="0">
                <a:latin typeface="Times New Roman" panose="02020603050405020304" pitchFamily="18" charset="0"/>
                <a:cs typeface="Times New Roman" panose="02020603050405020304" pitchFamily="18" charset="0"/>
              </a:rPr>
              <a:t>:</a:t>
            </a:r>
          </a:p>
          <a:p>
            <a:pPr marL="285750" indent="-285750" algn="just">
              <a:buFontTx/>
              <a:buChar char="-"/>
            </a:pPr>
            <a:r>
              <a:rPr lang="ru-RU" dirty="0" smtClean="0">
                <a:latin typeface="Times New Roman" panose="02020603050405020304" pitchFamily="18" charset="0"/>
                <a:cs typeface="Times New Roman" panose="02020603050405020304" pitchFamily="18" charset="0"/>
              </a:rPr>
              <a:t>извлекать </a:t>
            </a:r>
            <a:r>
              <a:rPr lang="ru-RU" dirty="0">
                <a:latin typeface="Times New Roman" panose="02020603050405020304" pitchFamily="18" charset="0"/>
                <a:cs typeface="Times New Roman" panose="02020603050405020304" pitchFamily="18" charset="0"/>
              </a:rPr>
              <a:t>и учитывать в ходе рассуждений информацию из разных частей задания (из общего описания ситуации, из уточняющих сведений), </a:t>
            </a:r>
            <a:endParaRPr lang="ru-RU" dirty="0" smtClean="0">
              <a:latin typeface="Times New Roman" panose="02020603050405020304" pitchFamily="18" charset="0"/>
              <a:cs typeface="Times New Roman" panose="02020603050405020304" pitchFamily="18" charset="0"/>
            </a:endParaRPr>
          </a:p>
          <a:p>
            <a:pPr marL="285750" indent="-285750" algn="just">
              <a:buFontTx/>
              <a:buChar char="-"/>
            </a:pPr>
            <a:r>
              <a:rPr lang="ru-RU" dirty="0" smtClean="0">
                <a:latin typeface="Times New Roman" panose="02020603050405020304" pitchFamily="18" charset="0"/>
                <a:cs typeface="Times New Roman" panose="02020603050405020304" pitchFamily="18" charset="0"/>
              </a:rPr>
              <a:t>выполнять </a:t>
            </a:r>
            <a:r>
              <a:rPr lang="ru-RU" dirty="0">
                <a:latin typeface="Times New Roman" panose="02020603050405020304" pitchFamily="18" charset="0"/>
                <a:cs typeface="Times New Roman" panose="02020603050405020304" pitchFamily="18" charset="0"/>
              </a:rPr>
              <a:t>действия с величинами времени (с переходом от одних единиц времени к другим), </a:t>
            </a:r>
            <a:endParaRPr lang="ru-RU" dirty="0" smtClean="0">
              <a:latin typeface="Times New Roman" panose="02020603050405020304" pitchFamily="18" charset="0"/>
              <a:cs typeface="Times New Roman" panose="02020603050405020304" pitchFamily="18" charset="0"/>
            </a:endParaRPr>
          </a:p>
          <a:p>
            <a:pPr marL="285750" indent="-285750" algn="just">
              <a:buFontTx/>
              <a:buChar char="-"/>
            </a:pPr>
            <a:r>
              <a:rPr lang="ru-RU" dirty="0" smtClean="0">
                <a:latin typeface="Times New Roman" panose="02020603050405020304" pitchFamily="18" charset="0"/>
                <a:cs typeface="Times New Roman" panose="02020603050405020304" pitchFamily="18" charset="0"/>
              </a:rPr>
              <a:t>приводить </a:t>
            </a:r>
            <a:r>
              <a:rPr lang="ru-RU" dirty="0">
                <a:latin typeface="Times New Roman" panose="02020603050405020304" pitchFamily="18" charset="0"/>
                <a:cs typeface="Times New Roman" panose="02020603050405020304" pitchFamily="18" charset="0"/>
              </a:rPr>
              <a:t>решение или объяснение, подтверждающее полученный ответ. </a:t>
            </a:r>
          </a:p>
        </p:txBody>
      </p:sp>
    </p:spTree>
    <p:extLst>
      <p:ext uri="{BB962C8B-B14F-4D97-AF65-F5344CB8AC3E}">
        <p14:creationId xmlns:p14="http://schemas.microsoft.com/office/powerpoint/2010/main" val="2184150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5" name="Номер слайда 4"/>
          <p:cNvSpPr>
            <a:spLocks noGrp="1"/>
          </p:cNvSpPr>
          <p:nvPr>
            <p:ph type="sldNum" sz="quarter" idx="12"/>
          </p:nvPr>
        </p:nvSpPr>
        <p:spPr/>
        <p:txBody>
          <a:bodyPr/>
          <a:lstStyle/>
          <a:p>
            <a:fld id="{11A71338-8BA2-4C79-A6C5-5A8E30081D0C}" type="slidenum">
              <a:rPr lang="ru-RU" noProof="0" smtClean="0"/>
              <a:pPr/>
              <a:t>36</a:t>
            </a:fld>
            <a:endParaRPr lang="ru-RU" noProof="0"/>
          </a:p>
        </p:txBody>
      </p:sp>
      <p:sp>
        <p:nvSpPr>
          <p:cNvPr id="6" name="Объект 5"/>
          <p:cNvSpPr>
            <a:spLocks noGrp="1"/>
          </p:cNvSpPr>
          <p:nvPr>
            <p:ph sz="quarter" idx="13"/>
          </p:nvPr>
        </p:nvSpPr>
        <p:spPr/>
        <p:txBody>
          <a:bodyPr/>
          <a:lstStyle/>
          <a:p>
            <a:endParaRPr lang="ru-RU" dirty="0"/>
          </a:p>
        </p:txBody>
      </p:sp>
      <p:pic>
        <p:nvPicPr>
          <p:cNvPr id="7" name="Рисунок 6"/>
          <p:cNvPicPr/>
          <p:nvPr/>
        </p:nvPicPr>
        <p:blipFill rotWithShape="1">
          <a:blip r:embed="rId3"/>
          <a:srcRect l="26085" t="19964" r="21460"/>
          <a:stretch/>
        </p:blipFill>
        <p:spPr bwMode="auto">
          <a:xfrm>
            <a:off x="228603" y="339991"/>
            <a:ext cx="4014443" cy="5543262"/>
          </a:xfrm>
          <a:prstGeom prst="rect">
            <a:avLst/>
          </a:prstGeom>
          <a:ln>
            <a:noFill/>
          </a:ln>
          <a:extLst>
            <a:ext uri="{53640926-AAD7-44D8-BBD7-CCE9431645EC}">
              <a14:shadowObscured xmlns:a14="http://schemas.microsoft.com/office/drawing/2010/main"/>
            </a:ext>
          </a:extLst>
        </p:spPr>
      </p:pic>
      <p:pic>
        <p:nvPicPr>
          <p:cNvPr id="8" name="Рисунок 7"/>
          <p:cNvPicPr/>
          <p:nvPr/>
        </p:nvPicPr>
        <p:blipFill rotWithShape="1">
          <a:blip r:embed="rId4"/>
          <a:srcRect l="26275" t="19964" r="22606" b="45324"/>
          <a:stretch/>
        </p:blipFill>
        <p:spPr bwMode="auto">
          <a:xfrm>
            <a:off x="4378904" y="355048"/>
            <a:ext cx="4585583" cy="24258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932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a:extLst>
              <a:ext uri="{FF2B5EF4-FFF2-40B4-BE49-F238E27FC236}">
                <a16:creationId xmlns:a16="http://schemas.microsoft.com/office/drawing/2014/main" xmlns="" id="{39D912AE-424A-49C1-ACDE-5F01791140B1}"/>
              </a:ext>
            </a:extLst>
          </p:cNvPr>
          <p:cNvSpPr>
            <a:spLocks noGrp="1"/>
          </p:cNvSpPr>
          <p:nvPr>
            <p:ph type="subTitle" idx="1"/>
          </p:nvPr>
        </p:nvSpPr>
        <p:spPr>
          <a:xfrm>
            <a:off x="96016" y="404664"/>
            <a:ext cx="6632444" cy="1787100"/>
          </a:xfrm>
        </p:spPr>
        <p:txBody>
          <a:bodyPr rtlCol="0"/>
          <a:lstStyle/>
          <a:p>
            <a:pPr marL="257175" indent="-257175" algn="just">
              <a:buSzPts val="1000"/>
              <a:buFont typeface="Symbol" panose="05050102010706020507" pitchFamily="18" charset="2"/>
              <a:buChar char=""/>
              <a:tabLst>
                <a:tab pos="135255" algn="l"/>
                <a:tab pos="342900" algn="l"/>
              </a:tabLst>
            </a:pPr>
            <a:r>
              <a:rPr lang="ru-RU" sz="1600" dirty="0">
                <a:solidFill>
                  <a:srgbClr val="010101"/>
                </a:solidFill>
                <a:latin typeface="Times New Roman" panose="02020603050405020304" pitchFamily="18" charset="0"/>
                <a:ea typeface="Times New Roman" panose="02020603050405020304" pitchFamily="18" charset="0"/>
              </a:rPr>
              <a:t>Как игровой момент на уроке;</a:t>
            </a:r>
            <a:endParaRPr lang="ru-RU" sz="1600" dirty="0">
              <a:latin typeface="Times New Roman" panose="02020603050405020304" pitchFamily="18" charset="0"/>
              <a:ea typeface="Times New Roman" panose="02020603050405020304" pitchFamily="18" charset="0"/>
            </a:endParaRPr>
          </a:p>
          <a:p>
            <a:pPr marL="257175" indent="-257175" algn="just">
              <a:buSzPts val="1000"/>
              <a:buFont typeface="Symbol" panose="05050102010706020507" pitchFamily="18" charset="2"/>
              <a:buChar char=""/>
              <a:tabLst>
                <a:tab pos="135255" algn="l"/>
                <a:tab pos="342900" algn="l"/>
              </a:tabLst>
            </a:pPr>
            <a:r>
              <a:rPr lang="ru-RU" sz="1600" dirty="0">
                <a:solidFill>
                  <a:srgbClr val="010101"/>
                </a:solidFill>
                <a:latin typeface="Times New Roman" panose="02020603050405020304" pitchFamily="18" charset="0"/>
                <a:ea typeface="Times New Roman" panose="02020603050405020304" pitchFamily="18" charset="0"/>
              </a:rPr>
              <a:t>Как проблемный элемент в начале урока;</a:t>
            </a:r>
            <a:endParaRPr lang="ru-RU" sz="1600" dirty="0">
              <a:latin typeface="Times New Roman" panose="02020603050405020304" pitchFamily="18" charset="0"/>
              <a:ea typeface="Times New Roman" panose="02020603050405020304" pitchFamily="18" charset="0"/>
            </a:endParaRPr>
          </a:p>
          <a:p>
            <a:pPr marL="257175" indent="-257175" algn="just">
              <a:buSzPts val="1000"/>
              <a:buFont typeface="Symbol" panose="05050102010706020507" pitchFamily="18" charset="2"/>
              <a:buChar char=""/>
              <a:tabLst>
                <a:tab pos="135255" algn="l"/>
                <a:tab pos="342900" algn="l"/>
              </a:tabLst>
            </a:pPr>
            <a:r>
              <a:rPr lang="ru-RU" sz="1600" dirty="0">
                <a:solidFill>
                  <a:srgbClr val="010101"/>
                </a:solidFill>
                <a:latin typeface="Times New Roman" panose="02020603050405020304" pitchFamily="18" charset="0"/>
                <a:ea typeface="Times New Roman" panose="02020603050405020304" pitchFamily="18" charset="0"/>
              </a:rPr>
              <a:t>Как задание – «толчок» к созданию гипотезы для исследовательского проекта;</a:t>
            </a:r>
            <a:endParaRPr lang="ru-RU" sz="1600" dirty="0">
              <a:latin typeface="Times New Roman" panose="02020603050405020304" pitchFamily="18" charset="0"/>
              <a:ea typeface="Times New Roman" panose="02020603050405020304" pitchFamily="18" charset="0"/>
            </a:endParaRPr>
          </a:p>
          <a:p>
            <a:pPr marL="257175" indent="-257175" algn="just">
              <a:buSzPts val="1000"/>
              <a:buFont typeface="Symbol" panose="05050102010706020507" pitchFamily="18" charset="2"/>
              <a:buChar char=""/>
              <a:tabLst>
                <a:tab pos="135255" algn="l"/>
                <a:tab pos="342900" algn="l"/>
              </a:tabLst>
            </a:pPr>
            <a:r>
              <a:rPr lang="ru-RU" sz="1600" dirty="0">
                <a:solidFill>
                  <a:srgbClr val="010101"/>
                </a:solidFill>
                <a:latin typeface="Times New Roman" panose="02020603050405020304" pitchFamily="18" charset="0"/>
                <a:ea typeface="Times New Roman" panose="02020603050405020304" pitchFamily="18" charset="0"/>
              </a:rPr>
              <a:t>Как задание для смены деятельности на уроке;</a:t>
            </a:r>
            <a:endParaRPr lang="ru-RU" sz="1600" dirty="0">
              <a:latin typeface="Times New Roman" panose="02020603050405020304" pitchFamily="18" charset="0"/>
              <a:ea typeface="Times New Roman" panose="02020603050405020304" pitchFamily="18" charset="0"/>
            </a:endParaRPr>
          </a:p>
          <a:p>
            <a:pPr marL="257175" indent="-257175" algn="just">
              <a:buSzPts val="1000"/>
              <a:buFont typeface="Symbol" panose="05050102010706020507" pitchFamily="18" charset="2"/>
              <a:buChar char=""/>
              <a:tabLst>
                <a:tab pos="135255" algn="l"/>
                <a:tab pos="342900" algn="l"/>
              </a:tabLst>
            </a:pPr>
            <a:r>
              <a:rPr lang="ru-RU" sz="1600" dirty="0">
                <a:solidFill>
                  <a:srgbClr val="010101"/>
                </a:solidFill>
                <a:latin typeface="Times New Roman" panose="02020603050405020304" pitchFamily="18" charset="0"/>
                <a:ea typeface="Times New Roman" panose="02020603050405020304" pitchFamily="18" charset="0"/>
              </a:rPr>
              <a:t>Как модель реальной жизненной ситуации, иллюстрирующей необходимость изучения какого-либо понятия на уроке;</a:t>
            </a:r>
            <a:endParaRPr lang="ru-RU" sz="1600" dirty="0">
              <a:latin typeface="Times New Roman" panose="02020603050405020304" pitchFamily="18" charset="0"/>
              <a:ea typeface="Times New Roman" panose="02020603050405020304" pitchFamily="18" charset="0"/>
            </a:endParaRPr>
          </a:p>
          <a:p>
            <a:pPr marL="257175" indent="-257175" algn="just">
              <a:buSzPts val="1000"/>
              <a:buFont typeface="Symbol" panose="05050102010706020507" pitchFamily="18" charset="2"/>
              <a:buChar char=""/>
              <a:tabLst>
                <a:tab pos="135255" algn="l"/>
                <a:tab pos="342900" algn="l"/>
              </a:tabLst>
            </a:pPr>
            <a:r>
              <a:rPr lang="ru-RU" sz="1600" dirty="0">
                <a:solidFill>
                  <a:srgbClr val="010101"/>
                </a:solidFill>
                <a:latin typeface="Times New Roman" panose="02020603050405020304" pitchFamily="18" charset="0"/>
                <a:ea typeface="Times New Roman" panose="02020603050405020304" pitchFamily="18" charset="0"/>
              </a:rPr>
              <a:t>Как задание, устанавливающее межпредметные связи в процессе обучения;</a:t>
            </a:r>
            <a:endParaRPr lang="ru-RU" sz="1600" dirty="0">
              <a:latin typeface="Times New Roman" panose="02020603050405020304" pitchFamily="18" charset="0"/>
              <a:ea typeface="Times New Roman" panose="02020603050405020304" pitchFamily="18" charset="0"/>
            </a:endParaRPr>
          </a:p>
          <a:p>
            <a:pPr marL="257175" indent="-257175" algn="just">
              <a:buSzPts val="1000"/>
              <a:buFont typeface="Symbol" panose="05050102010706020507" pitchFamily="18" charset="2"/>
              <a:buChar char=""/>
              <a:tabLst>
                <a:tab pos="135255" algn="l"/>
                <a:tab pos="342900" algn="l"/>
              </a:tabLst>
            </a:pPr>
            <a:r>
              <a:rPr lang="ru-RU" sz="1600" dirty="0">
                <a:solidFill>
                  <a:srgbClr val="010101"/>
                </a:solidFill>
                <a:latin typeface="Times New Roman" panose="02020603050405020304" pitchFamily="18" charset="0"/>
                <a:ea typeface="Times New Roman" panose="02020603050405020304" pitchFamily="18" charset="0"/>
              </a:rPr>
              <a:t>Некоторые задания заставят сформулировать свою точку зрения и найти аргументы для её защиты;</a:t>
            </a:r>
            <a:endParaRPr lang="ru-RU" sz="1600" dirty="0">
              <a:latin typeface="Times New Roman" panose="02020603050405020304" pitchFamily="18" charset="0"/>
              <a:ea typeface="Times New Roman" panose="02020603050405020304" pitchFamily="18" charset="0"/>
            </a:endParaRPr>
          </a:p>
          <a:p>
            <a:pPr marL="257175" indent="-257175" algn="just">
              <a:buSzPts val="1000"/>
              <a:buFont typeface="Symbol" panose="05050102010706020507" pitchFamily="18" charset="2"/>
              <a:buChar char=""/>
              <a:tabLst>
                <a:tab pos="135255" algn="l"/>
                <a:tab pos="342900" algn="l"/>
              </a:tabLst>
            </a:pPr>
            <a:r>
              <a:rPr lang="ru-RU" sz="1600" dirty="0">
                <a:solidFill>
                  <a:srgbClr val="010101"/>
                </a:solidFill>
                <a:latin typeface="Times New Roman" panose="02020603050405020304" pitchFamily="18" charset="0"/>
                <a:ea typeface="Times New Roman" panose="02020603050405020304" pitchFamily="18" charset="0"/>
              </a:rPr>
              <a:t>Можно собрать задания одного типа и провести урок в соответствии с какой-то образовательной технологией;</a:t>
            </a:r>
            <a:endParaRPr lang="ru-RU" sz="1600" dirty="0">
              <a:latin typeface="Times New Roman" panose="02020603050405020304" pitchFamily="18" charset="0"/>
              <a:ea typeface="Times New Roman" panose="02020603050405020304" pitchFamily="18" charset="0"/>
            </a:endParaRPr>
          </a:p>
          <a:p>
            <a:pPr marL="257175" indent="-257175" algn="just">
              <a:buSzPts val="1000"/>
              <a:buFont typeface="Symbol" panose="05050102010706020507" pitchFamily="18" charset="2"/>
              <a:buChar char=""/>
              <a:tabLst>
                <a:tab pos="135255" algn="l"/>
                <a:tab pos="342900" algn="l"/>
              </a:tabLst>
            </a:pPr>
            <a:r>
              <a:rPr lang="ru-RU" sz="1600" dirty="0">
                <a:solidFill>
                  <a:srgbClr val="010101"/>
                </a:solidFill>
                <a:latin typeface="Times New Roman" panose="02020603050405020304" pitchFamily="18" charset="0"/>
                <a:ea typeface="Times New Roman" panose="02020603050405020304" pitchFamily="18" charset="0"/>
              </a:rPr>
              <a:t>Можно все задачи объединить в группы и создать свой элективный курс по развитию математического мышления;</a:t>
            </a:r>
            <a:endParaRPr lang="ru-RU" sz="1600" dirty="0">
              <a:latin typeface="Times New Roman" panose="02020603050405020304" pitchFamily="18" charset="0"/>
              <a:ea typeface="Times New Roman" panose="02020603050405020304" pitchFamily="18" charset="0"/>
            </a:endParaRPr>
          </a:p>
          <a:p>
            <a:pPr marL="257175" indent="-257175" algn="just">
              <a:buSzPts val="1000"/>
              <a:buFont typeface="Symbol" panose="05050102010706020507" pitchFamily="18" charset="2"/>
              <a:buChar char=""/>
              <a:tabLst>
                <a:tab pos="135255" algn="l"/>
                <a:tab pos="342900" algn="l"/>
              </a:tabLst>
            </a:pPr>
            <a:r>
              <a:rPr lang="ru-RU" sz="1600" dirty="0">
                <a:solidFill>
                  <a:srgbClr val="010101"/>
                </a:solidFill>
                <a:latin typeface="Times New Roman" panose="02020603050405020304" pitchFamily="18" charset="0"/>
                <a:ea typeface="Times New Roman" panose="02020603050405020304" pitchFamily="18" charset="0"/>
              </a:rPr>
              <a:t>Задания такого типа можно включать в школьные олимпиады, математические викторины;</a:t>
            </a:r>
          </a:p>
          <a:p>
            <a:pPr marL="257175" indent="-257175" algn="just">
              <a:buSzPts val="1000"/>
              <a:buFont typeface="Symbol" panose="05050102010706020507" pitchFamily="18" charset="2"/>
              <a:buChar char=""/>
              <a:tabLst>
                <a:tab pos="135255" algn="l"/>
                <a:tab pos="342900" algn="l"/>
              </a:tabLst>
            </a:pPr>
            <a:r>
              <a:rPr lang="ru-RU" sz="1600" dirty="0">
                <a:solidFill>
                  <a:srgbClr val="010101"/>
                </a:solidFill>
                <a:latin typeface="Times New Roman" panose="02020603050405020304" pitchFamily="18" charset="0"/>
              </a:rPr>
              <a:t>Задачи на развитие математического мышления могут стать основой для внеклассного мероприятия в рамках декады математики.</a:t>
            </a:r>
          </a:p>
        </p:txBody>
      </p:sp>
      <p:pic>
        <p:nvPicPr>
          <p:cNvPr id="23" name="Рисунок 22" descr="Человек пишет за столом ">
            <a:extLst>
              <a:ext uri="{FF2B5EF4-FFF2-40B4-BE49-F238E27FC236}">
                <a16:creationId xmlns:a16="http://schemas.microsoft.com/office/drawing/2014/main" xmlns="" id="{AFE73D3A-07DF-48F7-99A6-5D29F73D85C9}"/>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a:stretch/>
        </p:blipFill>
        <p:spPr>
          <a:xfrm>
            <a:off x="7001053" y="1021319"/>
            <a:ext cx="2046931" cy="2036387"/>
          </a:xfrm>
        </p:spPr>
      </p:pic>
      <p:sp>
        <p:nvSpPr>
          <p:cNvPr id="7" name="Номер слайда 6">
            <a:extLst>
              <a:ext uri="{FF2B5EF4-FFF2-40B4-BE49-F238E27FC236}">
                <a16:creationId xmlns:a16="http://schemas.microsoft.com/office/drawing/2014/main" xmlns="" id="{4844C1BF-C224-4BC2-B070-F631007AA5DC}"/>
              </a:ext>
            </a:extLst>
          </p:cNvPr>
          <p:cNvSpPr>
            <a:spLocks noGrp="1"/>
          </p:cNvSpPr>
          <p:nvPr>
            <p:ph type="sldNum" sz="quarter" idx="12"/>
          </p:nvPr>
        </p:nvSpPr>
        <p:spPr>
          <a:xfrm>
            <a:off x="8388424" y="6453336"/>
            <a:ext cx="599309" cy="273844"/>
          </a:xfrm>
        </p:spPr>
        <p:txBody>
          <a:bodyPr rtlCol="0"/>
          <a:lstStyle/>
          <a:p>
            <a:fld id="{11A71338-8BA2-4C79-A6C5-5A8E30081D0C}" type="slidenum">
              <a:rPr lang="ru-RU" smtClean="0">
                <a:solidFill>
                  <a:prstClr val="black"/>
                </a:solidFill>
              </a:rPr>
              <a:pPr/>
              <a:t>37</a:t>
            </a:fld>
            <a:endParaRPr lang="ru-RU">
              <a:solidFill>
                <a:prstClr val="black"/>
              </a:solidFill>
            </a:endParaRPr>
          </a:p>
        </p:txBody>
      </p:sp>
    </p:spTree>
    <p:extLst>
      <p:ext uri="{BB962C8B-B14F-4D97-AF65-F5344CB8AC3E}">
        <p14:creationId xmlns:p14="http://schemas.microsoft.com/office/powerpoint/2010/main" val="421983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548680"/>
            <a:ext cx="7024744" cy="1143000"/>
          </a:xfrm>
        </p:spPr>
        <p:txBody>
          <a:bodyPr>
            <a:normAutofit/>
          </a:bodyPr>
          <a:lstStyle/>
          <a:p>
            <a:pPr algn="ctr"/>
            <a:r>
              <a:rPr lang="ru-RU" sz="3200" b="1" dirty="0">
                <a:solidFill>
                  <a:schemeClr val="tx1"/>
                </a:solidFill>
                <a:latin typeface="Times New Roman" pitchFamily="18" charset="0"/>
                <a:cs typeface="Times New Roman" pitchFamily="18" charset="0"/>
              </a:rPr>
              <a:t>Особенности заданий по функциональной </a:t>
            </a:r>
            <a:r>
              <a:rPr lang="ru-RU" sz="3200" b="1" dirty="0" smtClean="0">
                <a:solidFill>
                  <a:schemeClr val="tx1"/>
                </a:solidFill>
                <a:latin typeface="Times New Roman" pitchFamily="18" charset="0"/>
                <a:cs typeface="Times New Roman" pitchFamily="18" charset="0"/>
              </a:rPr>
              <a:t>грамотности</a:t>
            </a:r>
            <a:endParaRPr lang="ru-RU" sz="3200" b="1" dirty="0">
              <a:solidFill>
                <a:schemeClr val="tx1"/>
              </a:solidFill>
              <a:latin typeface="Times New Roman" pitchFamily="18" charset="0"/>
              <a:cs typeface="Times New Roman" pitchFamily="18" charset="0"/>
            </a:endParaRPr>
          </a:p>
        </p:txBody>
      </p:sp>
      <p:sp>
        <p:nvSpPr>
          <p:cNvPr id="3" name="Объект 2"/>
          <p:cNvSpPr>
            <a:spLocks noGrp="1"/>
          </p:cNvSpPr>
          <p:nvPr>
            <p:ph idx="1"/>
          </p:nvPr>
        </p:nvSpPr>
        <p:spPr>
          <a:xfrm>
            <a:off x="755576" y="1916832"/>
            <a:ext cx="7560840" cy="4320480"/>
          </a:xfrm>
        </p:spPr>
        <p:txBody>
          <a:bodyPr>
            <a:normAutofit fontScale="92500" lnSpcReduction="10000"/>
          </a:bodyPr>
          <a:lstStyle/>
          <a:p>
            <a:pPr algn="just"/>
            <a:r>
              <a:rPr lang="ru-RU" dirty="0">
                <a:latin typeface="Times New Roman" pitchFamily="18" charset="0"/>
                <a:cs typeface="Times New Roman" pitchFamily="18" charset="0"/>
              </a:rPr>
              <a:t>Задача, поставленная вне предметной области и решаемая с помощью предметных </a:t>
            </a:r>
            <a:r>
              <a:rPr lang="ru-RU" dirty="0" smtClean="0">
                <a:latin typeface="Times New Roman" pitchFamily="18" charset="0"/>
                <a:cs typeface="Times New Roman" pitchFamily="18" charset="0"/>
              </a:rPr>
              <a:t>знаний</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каждом из заданий </a:t>
            </a:r>
            <a:r>
              <a:rPr lang="ru-RU" dirty="0" smtClean="0">
                <a:latin typeface="Times New Roman" pitchFamily="18" charset="0"/>
                <a:cs typeface="Times New Roman" pitchFamily="18" charset="0"/>
              </a:rPr>
              <a:t>описывается </a:t>
            </a:r>
            <a:r>
              <a:rPr lang="ru-RU" dirty="0">
                <a:latin typeface="Times New Roman" pitchFamily="18" charset="0"/>
                <a:cs typeface="Times New Roman" pitchFamily="18" charset="0"/>
              </a:rPr>
              <a:t>жизненная ситуация, как правило, </a:t>
            </a:r>
            <a:r>
              <a:rPr lang="ru-RU" dirty="0" smtClean="0">
                <a:latin typeface="Times New Roman" pitchFamily="18" charset="0"/>
                <a:cs typeface="Times New Roman" pitchFamily="18" charset="0"/>
              </a:rPr>
              <a:t>близкая, </a:t>
            </a:r>
            <a:r>
              <a:rPr lang="ru-RU" dirty="0">
                <a:latin typeface="Times New Roman" pitchFamily="18" charset="0"/>
                <a:cs typeface="Times New Roman" pitchFamily="18" charset="0"/>
              </a:rPr>
              <a:t>понятная </a:t>
            </a:r>
            <a:r>
              <a:rPr lang="ru-RU" dirty="0" smtClean="0">
                <a:latin typeface="Times New Roman" pitchFamily="18" charset="0"/>
                <a:cs typeface="Times New Roman" pitchFamily="18" charset="0"/>
              </a:rPr>
              <a:t>учащемуся.</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Контекст заданий близок к проблемным ситуациям, возникающим в повседневной </a:t>
            </a:r>
            <a:r>
              <a:rPr lang="ru-RU" dirty="0" smtClean="0">
                <a:latin typeface="Times New Roman" pitchFamily="18" charset="0"/>
                <a:cs typeface="Times New Roman" pitchFamily="18" charset="0"/>
              </a:rPr>
              <a:t>жизни.</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Ситуация требует осознанного выбора модели поведения;</a:t>
            </a:r>
          </a:p>
          <a:p>
            <a:pPr algn="just"/>
            <a:r>
              <a:rPr lang="ru-RU" dirty="0">
                <a:latin typeface="Times New Roman" pitchFamily="18" charset="0"/>
                <a:cs typeface="Times New Roman" pitchFamily="18" charset="0"/>
              </a:rPr>
              <a:t>Вопросы изложены простым, ясным языком и, как правило, </a:t>
            </a:r>
            <a:r>
              <a:rPr lang="ru-RU" dirty="0" smtClean="0">
                <a:latin typeface="Times New Roman" pitchFamily="18" charset="0"/>
                <a:cs typeface="Times New Roman" pitchFamily="18" charset="0"/>
              </a:rPr>
              <a:t>немногословны.</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Требуют перевода с обыденного языка на язык предметной </a:t>
            </a:r>
            <a:r>
              <a:rPr lang="ru-RU" dirty="0" smtClean="0">
                <a:latin typeface="Times New Roman" pitchFamily="18" charset="0"/>
                <a:cs typeface="Times New Roman" pitchFamily="18" charset="0"/>
              </a:rPr>
              <a:t>области.</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Используются иллюстрации: рисунки, таблицы.</a:t>
            </a:r>
          </a:p>
          <a:p>
            <a:pPr algn="just"/>
            <a:endParaRPr lang="ru-RU" dirty="0"/>
          </a:p>
        </p:txBody>
      </p:sp>
    </p:spTree>
    <p:extLst>
      <p:ext uri="{BB962C8B-B14F-4D97-AF65-F5344CB8AC3E}">
        <p14:creationId xmlns:p14="http://schemas.microsoft.com/office/powerpoint/2010/main" val="2182584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solidFill>
                  <a:schemeClr val="tx1"/>
                </a:solidFill>
                <a:latin typeface="Times New Roman" pitchFamily="18" charset="0"/>
                <a:cs typeface="Times New Roman" pitchFamily="18" charset="0"/>
              </a:rPr>
              <a:t>Естественнонаучная грамотность</a:t>
            </a:r>
          </a:p>
        </p:txBody>
      </p:sp>
      <p:sp>
        <p:nvSpPr>
          <p:cNvPr id="3" name="Объект 2"/>
          <p:cNvSpPr>
            <a:spLocks noGrp="1"/>
          </p:cNvSpPr>
          <p:nvPr>
            <p:ph idx="1"/>
          </p:nvPr>
        </p:nvSpPr>
        <p:spPr>
          <a:xfrm>
            <a:off x="1043492" y="2323652"/>
            <a:ext cx="7272924" cy="3625628"/>
          </a:xfrm>
        </p:spPr>
        <p:txBody>
          <a:bodyPr>
            <a:normAutofit/>
          </a:bodyPr>
          <a:lstStyle/>
          <a:p>
            <a:pPr algn="just"/>
            <a:r>
              <a:rPr lang="ru-RU" dirty="0" smtClean="0"/>
              <a:t> </a:t>
            </a:r>
            <a:r>
              <a:rPr lang="ru-RU" dirty="0">
                <a:latin typeface="Times New Roman" pitchFamily="18" charset="0"/>
                <a:cs typeface="Times New Roman" pitchFamily="18" charset="0"/>
              </a:rPr>
              <a:t>это способность учащихся использовать естественнонаучные знания для отбора в реальных жизненных ситуациях тех проблем, которые могут быть исследованы и решены с помощью научных методов, для получения выводов, основанных на наблюдениях и экспериментах, необходимых для понимания окружающего мира и тех изменений, которые вносит в него деятельность человека, а также для принятия соответствующих </a:t>
            </a:r>
            <a:r>
              <a:rPr lang="ru-RU" dirty="0" smtClean="0">
                <a:latin typeface="Times New Roman" pitchFamily="18" charset="0"/>
                <a:cs typeface="Times New Roman" pitchFamily="18" charset="0"/>
              </a:rPr>
              <a:t>решений.</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062263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96752"/>
            <a:ext cx="7848872" cy="1143000"/>
          </a:xfrm>
        </p:spPr>
        <p:txBody>
          <a:bodyPr>
            <a:normAutofit fontScale="90000"/>
          </a:bodyPr>
          <a:lstStyle/>
          <a:p>
            <a:pPr algn="ctr"/>
            <a:r>
              <a:rPr lang="ru-RU" b="1" dirty="0">
                <a:solidFill>
                  <a:schemeClr val="tx1"/>
                </a:solidFill>
                <a:latin typeface="Times New Roman" pitchFamily="18" charset="0"/>
                <a:cs typeface="Times New Roman" pitchFamily="18" charset="0"/>
              </a:rPr>
              <a:t>Естественнонаучная грамотность включает в себя следующие компоненты:</a:t>
            </a:r>
          </a:p>
        </p:txBody>
      </p:sp>
      <p:sp>
        <p:nvSpPr>
          <p:cNvPr id="3" name="Объект 2"/>
          <p:cNvSpPr>
            <a:spLocks noGrp="1"/>
          </p:cNvSpPr>
          <p:nvPr>
            <p:ph idx="1"/>
          </p:nvPr>
        </p:nvSpPr>
        <p:spPr>
          <a:xfrm>
            <a:off x="1043492" y="2323652"/>
            <a:ext cx="7128908" cy="3625628"/>
          </a:xfrm>
        </p:spPr>
        <p:txBody>
          <a:bodyPr/>
          <a:lstStyle/>
          <a:p>
            <a:pPr algn="just"/>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Общепредметные</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общеучебные</a:t>
            </a:r>
            <a:r>
              <a:rPr lang="ru-RU" dirty="0">
                <a:latin typeface="Times New Roman" pitchFamily="18" charset="0"/>
                <a:cs typeface="Times New Roman" pitchFamily="18" charset="0"/>
              </a:rPr>
              <a:t>) умения, навыки, формируемые в рамках естественнонаучных предметов.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Естественнонаучные </a:t>
            </a:r>
            <a:r>
              <a:rPr lang="ru-RU" dirty="0">
                <a:latin typeface="Times New Roman" pitchFamily="18" charset="0"/>
                <a:cs typeface="Times New Roman" pitchFamily="18" charset="0"/>
              </a:rPr>
              <a:t>понятия и ситуации, в которых используются естественнонаучные знания.</a:t>
            </a:r>
          </a:p>
        </p:txBody>
      </p:sp>
    </p:spTree>
    <p:extLst>
      <p:ext uri="{BB962C8B-B14F-4D97-AF65-F5344CB8AC3E}">
        <p14:creationId xmlns:p14="http://schemas.microsoft.com/office/powerpoint/2010/main" val="4032976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7920880" cy="1143000"/>
          </a:xfrm>
          <a:solidFill>
            <a:schemeClr val="bg1"/>
          </a:solidFill>
        </p:spPr>
        <p:txBody>
          <a:bodyPr>
            <a:noAutofit/>
          </a:bodyPr>
          <a:lstStyle/>
          <a:p>
            <a:pPr algn="ctr"/>
            <a:r>
              <a:rPr lang="ru-RU" sz="2400" b="1" dirty="0">
                <a:solidFill>
                  <a:schemeClr val="tx1"/>
                </a:solidFill>
                <a:latin typeface="Times New Roman" pitchFamily="18" charset="0"/>
                <a:cs typeface="Times New Roman" pitchFamily="18" charset="0"/>
              </a:rPr>
              <a:t>Для определения уровня сформированности естественнонаучной грамотности учитываются следующие умения учащихся:</a:t>
            </a:r>
          </a:p>
        </p:txBody>
      </p:sp>
      <p:sp>
        <p:nvSpPr>
          <p:cNvPr id="3" name="Объект 2"/>
          <p:cNvSpPr>
            <a:spLocks noGrp="1"/>
          </p:cNvSpPr>
          <p:nvPr>
            <p:ph idx="1"/>
          </p:nvPr>
        </p:nvSpPr>
        <p:spPr>
          <a:xfrm>
            <a:off x="755576" y="1556792"/>
            <a:ext cx="7560840" cy="4680520"/>
          </a:xfrm>
        </p:spPr>
        <p:txBody>
          <a:bodyPr>
            <a:normAutofit fontScale="85000" lnSpcReduction="10000"/>
          </a:bodyPr>
          <a:lstStyle/>
          <a:p>
            <a:pPr algn="just"/>
            <a:r>
              <a:rPr lang="ru-RU" dirty="0" smtClean="0">
                <a:latin typeface="Times New Roman" pitchFamily="18" charset="0"/>
                <a:cs typeface="Times New Roman" pitchFamily="18" charset="0"/>
              </a:rPr>
              <a:t>Использовать </a:t>
            </a:r>
            <a:r>
              <a:rPr lang="ru-RU" dirty="0">
                <a:latin typeface="Times New Roman" pitchFamily="18" charset="0"/>
                <a:cs typeface="Times New Roman" pitchFamily="18" charset="0"/>
              </a:rPr>
              <a:t>естественнонаучные знания в жизненных </a:t>
            </a:r>
            <a:r>
              <a:rPr lang="ru-RU" dirty="0" smtClean="0">
                <a:latin typeface="Times New Roman" pitchFamily="18" charset="0"/>
                <a:cs typeface="Times New Roman" pitchFamily="18" charset="0"/>
              </a:rPr>
              <a:t>ситуациях.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Выявлять </a:t>
            </a:r>
            <a:r>
              <a:rPr lang="ru-RU" dirty="0">
                <a:latin typeface="Times New Roman" pitchFamily="18" charset="0"/>
                <a:cs typeface="Times New Roman" pitchFamily="18" charset="0"/>
              </a:rPr>
              <a:t>вопросы, на которые может ответить </a:t>
            </a:r>
            <a:r>
              <a:rPr lang="ru-RU" dirty="0" smtClean="0">
                <a:latin typeface="Times New Roman" pitchFamily="18" charset="0"/>
                <a:cs typeface="Times New Roman" pitchFamily="18" charset="0"/>
              </a:rPr>
              <a:t>естествознание.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В</a:t>
            </a:r>
            <a:r>
              <a:rPr lang="ru-RU" dirty="0" smtClean="0">
                <a:latin typeface="Times New Roman" pitchFamily="18" charset="0"/>
                <a:cs typeface="Times New Roman" pitchFamily="18" charset="0"/>
              </a:rPr>
              <a:t>ыявлять </a:t>
            </a:r>
            <a:r>
              <a:rPr lang="ru-RU" dirty="0">
                <a:latin typeface="Times New Roman" pitchFamily="18" charset="0"/>
                <a:cs typeface="Times New Roman" pitchFamily="18" charset="0"/>
              </a:rPr>
              <a:t>особенности естественнонаучного </a:t>
            </a:r>
            <a:r>
              <a:rPr lang="ru-RU" dirty="0" smtClean="0">
                <a:latin typeface="Times New Roman" pitchFamily="18" charset="0"/>
                <a:cs typeface="Times New Roman" pitchFamily="18" charset="0"/>
              </a:rPr>
              <a:t>исследования.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Делать </a:t>
            </a:r>
            <a:r>
              <a:rPr lang="ru-RU" dirty="0">
                <a:latin typeface="Times New Roman" pitchFamily="18" charset="0"/>
                <a:cs typeface="Times New Roman" pitchFamily="18" charset="0"/>
              </a:rPr>
              <a:t>выводы на основе полученных </a:t>
            </a:r>
            <a:r>
              <a:rPr lang="ru-RU" dirty="0" smtClean="0">
                <a:latin typeface="Times New Roman" pitchFamily="18" charset="0"/>
                <a:cs typeface="Times New Roman" pitchFamily="18" charset="0"/>
              </a:rPr>
              <a:t>данных. </a:t>
            </a:r>
            <a:endParaRPr lang="ru-RU" dirty="0" smtClean="0">
              <a:latin typeface="Times New Roman" pitchFamily="18" charset="0"/>
              <a:cs typeface="Times New Roman" pitchFamily="18" charset="0"/>
            </a:endParaRPr>
          </a:p>
          <a:p>
            <a:pPr algn="just"/>
            <a:r>
              <a:rPr lang="ru-RU" dirty="0">
                <a:latin typeface="Times New Roman" pitchFamily="18" charset="0"/>
                <a:cs typeface="Times New Roman" pitchFamily="18" charset="0"/>
              </a:rPr>
              <a:t>Ф</a:t>
            </a:r>
            <a:r>
              <a:rPr lang="ru-RU" dirty="0" smtClean="0">
                <a:latin typeface="Times New Roman" pitchFamily="18" charset="0"/>
                <a:cs typeface="Times New Roman" pitchFamily="18" charset="0"/>
              </a:rPr>
              <a:t>ормулировать </a:t>
            </a:r>
            <a:r>
              <a:rPr lang="ru-RU" dirty="0">
                <a:latin typeface="Times New Roman" pitchFamily="18" charset="0"/>
                <a:cs typeface="Times New Roman" pitchFamily="18" charset="0"/>
              </a:rPr>
              <a:t>ответ в понятной для всех форме. </a:t>
            </a:r>
            <a:endParaRPr lang="ru-RU" dirty="0" smtClean="0">
              <a:latin typeface="Times New Roman" pitchFamily="18" charset="0"/>
              <a:cs typeface="Times New Roman" pitchFamily="18" charset="0"/>
            </a:endParaRPr>
          </a:p>
          <a:p>
            <a:pPr algn="just"/>
            <a:r>
              <a:rPr lang="ru-RU" dirty="0">
                <a:latin typeface="Times New Roman" pitchFamily="18" charset="0"/>
                <a:cs typeface="Times New Roman" pitchFamily="18" charset="0"/>
              </a:rPr>
              <a:t>У</a:t>
            </a:r>
            <a:r>
              <a:rPr lang="ru-RU" dirty="0" smtClean="0">
                <a:latin typeface="Times New Roman" pitchFamily="18" charset="0"/>
                <a:cs typeface="Times New Roman" pitchFamily="18" charset="0"/>
              </a:rPr>
              <a:t>меть </a:t>
            </a:r>
            <a:r>
              <a:rPr lang="ru-RU" dirty="0">
                <a:latin typeface="Times New Roman" pitchFamily="18" charset="0"/>
                <a:cs typeface="Times New Roman" pitchFamily="18" charset="0"/>
              </a:rPr>
              <a:t>описывать, объяснять и прогнозировать естественнонаучные </a:t>
            </a:r>
            <a:r>
              <a:rPr lang="ru-RU" dirty="0" smtClean="0">
                <a:latin typeface="Times New Roman" pitchFamily="18" charset="0"/>
                <a:cs typeface="Times New Roman" pitchFamily="18" charset="0"/>
              </a:rPr>
              <a:t>явления. </a:t>
            </a:r>
            <a:endParaRPr lang="ru-RU" dirty="0" smtClean="0">
              <a:latin typeface="Times New Roman" pitchFamily="18" charset="0"/>
              <a:cs typeface="Times New Roman" pitchFamily="18" charset="0"/>
            </a:endParaRPr>
          </a:p>
          <a:p>
            <a:pPr algn="just"/>
            <a:r>
              <a:rPr lang="ru-RU" dirty="0">
                <a:latin typeface="Times New Roman" pitchFamily="18" charset="0"/>
                <a:cs typeface="Times New Roman" pitchFamily="18" charset="0"/>
              </a:rPr>
              <a:t>У</a:t>
            </a:r>
            <a:r>
              <a:rPr lang="ru-RU" dirty="0" smtClean="0">
                <a:latin typeface="Times New Roman" pitchFamily="18" charset="0"/>
                <a:cs typeface="Times New Roman" pitchFamily="18" charset="0"/>
              </a:rPr>
              <a:t>меть </a:t>
            </a:r>
            <a:r>
              <a:rPr lang="ru-RU" dirty="0">
                <a:latin typeface="Times New Roman" pitchFamily="18" charset="0"/>
                <a:cs typeface="Times New Roman" pitchFamily="18" charset="0"/>
              </a:rPr>
              <a:t>интерпретировать научную аргументацию и выводы, с которыми они могут встретиться в средствах массовой </a:t>
            </a:r>
            <a:r>
              <a:rPr lang="ru-RU" dirty="0" smtClean="0">
                <a:latin typeface="Times New Roman" pitchFamily="18" charset="0"/>
                <a:cs typeface="Times New Roman" pitchFamily="18" charset="0"/>
              </a:rPr>
              <a:t>информации. </a:t>
            </a:r>
            <a:endParaRPr lang="ru-RU" dirty="0" smtClean="0">
              <a:latin typeface="Times New Roman" pitchFamily="18" charset="0"/>
              <a:cs typeface="Times New Roman" pitchFamily="18" charset="0"/>
            </a:endParaRPr>
          </a:p>
          <a:p>
            <a:pPr algn="just"/>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онимать </a:t>
            </a:r>
            <a:r>
              <a:rPr lang="ru-RU" dirty="0">
                <a:latin typeface="Times New Roman" pitchFamily="18" charset="0"/>
                <a:cs typeface="Times New Roman" pitchFamily="18" charset="0"/>
              </a:rPr>
              <a:t>методы научных </a:t>
            </a:r>
            <a:r>
              <a:rPr lang="ru-RU" dirty="0" smtClean="0">
                <a:latin typeface="Times New Roman" pitchFamily="18" charset="0"/>
                <a:cs typeface="Times New Roman" pitchFamily="18" charset="0"/>
              </a:rPr>
              <a:t>исследований. </a:t>
            </a:r>
            <a:endParaRPr lang="ru-RU" dirty="0" smtClean="0">
              <a:latin typeface="Times New Roman" pitchFamily="18" charset="0"/>
              <a:cs typeface="Times New Roman" pitchFamily="18" charset="0"/>
            </a:endParaRPr>
          </a:p>
          <a:p>
            <a:pPr algn="just"/>
            <a:r>
              <a:rPr lang="ru-RU" dirty="0">
                <a:latin typeface="Times New Roman" pitchFamily="18" charset="0"/>
                <a:cs typeface="Times New Roman" pitchFamily="18" charset="0"/>
              </a:rPr>
              <a:t>В</a:t>
            </a:r>
            <a:r>
              <a:rPr lang="ru-RU" dirty="0" smtClean="0">
                <a:latin typeface="Times New Roman" pitchFamily="18" charset="0"/>
                <a:cs typeface="Times New Roman" pitchFamily="18" charset="0"/>
              </a:rPr>
              <a:t>ыявлять </a:t>
            </a:r>
            <a:r>
              <a:rPr lang="ru-RU" dirty="0">
                <a:latin typeface="Times New Roman" pitchFamily="18" charset="0"/>
                <a:cs typeface="Times New Roman" pitchFamily="18" charset="0"/>
              </a:rPr>
              <a:t>вопросы и проблемы, которые могут быть решены с помощью научных методов.</a:t>
            </a:r>
          </a:p>
        </p:txBody>
      </p:sp>
    </p:spTree>
    <p:extLst>
      <p:ext uri="{BB962C8B-B14F-4D97-AF65-F5344CB8AC3E}">
        <p14:creationId xmlns:p14="http://schemas.microsoft.com/office/powerpoint/2010/main" val="498141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6737"/>
            <a:ext cx="7992888" cy="1143000"/>
          </a:xfrm>
          <a:solidFill>
            <a:schemeClr val="bg1"/>
          </a:solidFill>
        </p:spPr>
        <p:txBody>
          <a:bodyPr>
            <a:normAutofit/>
          </a:bodyPr>
          <a:lstStyle/>
          <a:p>
            <a:pPr algn="ctr"/>
            <a:r>
              <a:rPr lang="ru-RU" sz="2800" b="1" dirty="0">
                <a:solidFill>
                  <a:schemeClr val="tx1"/>
                </a:solidFill>
                <a:latin typeface="Times New Roman" pitchFamily="18" charset="0"/>
                <a:cs typeface="Times New Roman" pitchFamily="18" charset="0"/>
              </a:rPr>
              <a:t>Примерный перечень </a:t>
            </a: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общеучебных </a:t>
            </a:r>
            <a:r>
              <a:rPr lang="ru-RU" sz="2800" b="1" dirty="0">
                <a:solidFill>
                  <a:schemeClr val="tx1"/>
                </a:solidFill>
                <a:latin typeface="Times New Roman" pitchFamily="18" charset="0"/>
                <a:cs typeface="Times New Roman" pitchFamily="18" charset="0"/>
              </a:rPr>
              <a:t>умений и навыков</a:t>
            </a:r>
          </a:p>
        </p:txBody>
      </p:sp>
      <p:sp>
        <p:nvSpPr>
          <p:cNvPr id="3" name="Объект 2"/>
          <p:cNvSpPr>
            <a:spLocks noGrp="1"/>
          </p:cNvSpPr>
          <p:nvPr>
            <p:ph idx="1"/>
          </p:nvPr>
        </p:nvSpPr>
        <p:spPr>
          <a:xfrm>
            <a:off x="467544" y="1340768"/>
            <a:ext cx="8280920" cy="5112568"/>
          </a:xfrm>
        </p:spPr>
        <p:txBody>
          <a:bodyPr>
            <a:noAutofit/>
          </a:bodyPr>
          <a:lstStyle/>
          <a:p>
            <a:pPr marL="525780" indent="-457200">
              <a:spcBef>
                <a:spcPts val="0"/>
              </a:spcBef>
              <a:buFont typeface="+mj-lt"/>
              <a:buAutoNum type="arabicPeriod"/>
            </a:pPr>
            <a:r>
              <a:rPr lang="ru-RU" sz="2000" dirty="0">
                <a:latin typeface="Times New Roman" pitchFamily="18" charset="0"/>
                <a:cs typeface="Times New Roman" pitchFamily="18" charset="0"/>
              </a:rPr>
              <a:t>Использовать естественнонаучные знания в жизненных ситуациях. </a:t>
            </a:r>
            <a:endParaRPr lang="ru-RU" sz="2000" dirty="0" smtClean="0">
              <a:latin typeface="Times New Roman" pitchFamily="18" charset="0"/>
              <a:cs typeface="Times New Roman" pitchFamily="18" charset="0"/>
            </a:endParaRPr>
          </a:p>
          <a:p>
            <a:pPr marL="525780" indent="-457200" algn="just">
              <a:spcBef>
                <a:spcPts val="0"/>
              </a:spcBef>
              <a:buFont typeface="+mj-lt"/>
              <a:buAutoNum type="arabicPeriod"/>
            </a:pP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Выявлять особенности естественнонаучного исследования. </a:t>
            </a:r>
            <a:endParaRPr lang="ru-RU" sz="2000" dirty="0" smtClean="0">
              <a:latin typeface="Times New Roman" pitchFamily="18" charset="0"/>
              <a:cs typeface="Times New Roman" pitchFamily="18" charset="0"/>
            </a:endParaRPr>
          </a:p>
          <a:p>
            <a:pPr marL="525780" indent="-457200" algn="just">
              <a:spcBef>
                <a:spcPts val="0"/>
              </a:spcBef>
              <a:buFont typeface="+mj-lt"/>
              <a:buAutoNum type="arabicPeriod"/>
            </a:pP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Делать выводы, формулировать ответ в понятной форме. </a:t>
            </a:r>
            <a:endParaRPr lang="ru-RU" sz="2000" dirty="0" smtClean="0">
              <a:latin typeface="Times New Roman" pitchFamily="18" charset="0"/>
              <a:cs typeface="Times New Roman" pitchFamily="18" charset="0"/>
            </a:endParaRPr>
          </a:p>
          <a:p>
            <a:pPr marL="525780" indent="-457200" algn="just">
              <a:spcBef>
                <a:spcPts val="0"/>
              </a:spcBef>
              <a:buFont typeface="+mj-lt"/>
              <a:buAutoNum type="arabicPeriod"/>
            </a:pPr>
            <a:r>
              <a:rPr lang="ru-RU" sz="2000" dirty="0" smtClean="0">
                <a:latin typeface="Times New Roman" pitchFamily="18" charset="0"/>
                <a:cs typeface="Times New Roman" pitchFamily="18" charset="0"/>
              </a:rPr>
              <a:t>Уметь </a:t>
            </a:r>
            <a:r>
              <a:rPr lang="ru-RU" sz="2000" dirty="0">
                <a:latin typeface="Times New Roman" pitchFamily="18" charset="0"/>
                <a:cs typeface="Times New Roman" pitchFamily="18" charset="0"/>
              </a:rPr>
              <a:t>описывать, объяснять и прогнозировать естественнонаучные явления. </a:t>
            </a:r>
          </a:p>
          <a:p>
            <a:pPr marL="525780" indent="-457200" algn="just">
              <a:spcBef>
                <a:spcPts val="0"/>
              </a:spcBef>
              <a:buFont typeface="+mj-lt"/>
              <a:buAutoNum type="arabicPeriod"/>
            </a:pPr>
            <a:r>
              <a:rPr lang="ru-RU" sz="2000" dirty="0" smtClean="0">
                <a:latin typeface="Times New Roman" pitchFamily="18" charset="0"/>
                <a:cs typeface="Times New Roman" pitchFamily="18" charset="0"/>
              </a:rPr>
              <a:t>Уметь </a:t>
            </a:r>
            <a:r>
              <a:rPr lang="ru-RU" sz="2000" dirty="0">
                <a:latin typeface="Times New Roman" pitchFamily="18" charset="0"/>
                <a:cs typeface="Times New Roman" pitchFamily="18" charset="0"/>
              </a:rPr>
              <a:t>интерпретировать научную аргументацию и выводы. </a:t>
            </a:r>
          </a:p>
          <a:p>
            <a:pPr marL="525780" indent="-457200" algn="just">
              <a:spcBef>
                <a:spcPts val="0"/>
              </a:spcBef>
              <a:buFont typeface="+mj-lt"/>
              <a:buAutoNum type="arabicPeriod"/>
            </a:pPr>
            <a:r>
              <a:rPr lang="ru-RU" sz="2000" dirty="0" smtClean="0">
                <a:latin typeface="Times New Roman" pitchFamily="18" charset="0"/>
                <a:cs typeface="Times New Roman" pitchFamily="18" charset="0"/>
              </a:rPr>
              <a:t>Понимать </a:t>
            </a:r>
            <a:r>
              <a:rPr lang="ru-RU" sz="2000" dirty="0">
                <a:latin typeface="Times New Roman" pitchFamily="18" charset="0"/>
                <a:cs typeface="Times New Roman" pitchFamily="18" charset="0"/>
              </a:rPr>
              <a:t>методы научных исследований. </a:t>
            </a:r>
          </a:p>
          <a:p>
            <a:pPr marL="525780" indent="-457200" algn="just">
              <a:spcBef>
                <a:spcPts val="0"/>
              </a:spcBef>
              <a:buFont typeface="+mj-lt"/>
              <a:buAutoNum type="arabicPeriod"/>
            </a:pPr>
            <a:r>
              <a:rPr lang="ru-RU" sz="2000" dirty="0" smtClean="0">
                <a:latin typeface="Times New Roman" pitchFamily="18" charset="0"/>
                <a:cs typeface="Times New Roman" pitchFamily="18" charset="0"/>
              </a:rPr>
              <a:t>Выявлять </a:t>
            </a:r>
            <a:r>
              <a:rPr lang="ru-RU" sz="2000" dirty="0">
                <a:latin typeface="Times New Roman" pitchFamily="18" charset="0"/>
                <a:cs typeface="Times New Roman" pitchFamily="18" charset="0"/>
              </a:rPr>
              <a:t>вопросы и проблемы, которые могут быть решены с помощью научных методов. </a:t>
            </a:r>
          </a:p>
          <a:p>
            <a:pPr marL="525780" indent="-457200" algn="just">
              <a:spcBef>
                <a:spcPts val="0"/>
              </a:spcBef>
              <a:buFont typeface="+mj-lt"/>
              <a:buAutoNum type="arabicPeriod"/>
            </a:pPr>
            <a:r>
              <a:rPr lang="ru-RU" sz="2000" dirty="0" smtClean="0">
                <a:latin typeface="Times New Roman" pitchFamily="18" charset="0"/>
                <a:cs typeface="Times New Roman" pitchFamily="18" charset="0"/>
              </a:rPr>
              <a:t>Перечислять </a:t>
            </a:r>
            <a:r>
              <a:rPr lang="ru-RU" sz="2000" dirty="0">
                <a:latin typeface="Times New Roman" pitchFamily="18" charset="0"/>
                <a:cs typeface="Times New Roman" pitchFamily="18" charset="0"/>
              </a:rPr>
              <a:t>явления, факты, события. </a:t>
            </a:r>
          </a:p>
          <a:p>
            <a:pPr marL="525780" indent="-457200" algn="just">
              <a:spcBef>
                <a:spcPts val="0"/>
              </a:spcBef>
              <a:buFont typeface="+mj-lt"/>
              <a:buAutoNum type="arabicPeriod"/>
            </a:pPr>
            <a:r>
              <a:rPr lang="ru-RU" sz="2000" dirty="0" smtClean="0">
                <a:latin typeface="Times New Roman" pitchFamily="18" charset="0"/>
                <a:cs typeface="Times New Roman" pitchFamily="18" charset="0"/>
              </a:rPr>
              <a:t>Сравнивать </a:t>
            </a:r>
            <a:r>
              <a:rPr lang="ru-RU" sz="2000" dirty="0">
                <a:latin typeface="Times New Roman" pitchFamily="18" charset="0"/>
                <a:cs typeface="Times New Roman" pitchFamily="18" charset="0"/>
              </a:rPr>
              <a:t>объекты, события, факты. </a:t>
            </a:r>
          </a:p>
          <a:p>
            <a:pPr marL="525780" indent="-457200" algn="just">
              <a:spcBef>
                <a:spcPts val="0"/>
              </a:spcBef>
              <a:buFont typeface="+mj-lt"/>
              <a:buAutoNum type="arabicPeriod"/>
            </a:pPr>
            <a:r>
              <a:rPr lang="ru-RU" sz="2000" dirty="0" smtClean="0">
                <a:latin typeface="Times New Roman" pitchFamily="18" charset="0"/>
                <a:cs typeface="Times New Roman" pitchFamily="18" charset="0"/>
              </a:rPr>
              <a:t>Объяснять </a:t>
            </a:r>
            <a:r>
              <a:rPr lang="ru-RU" sz="2000" dirty="0">
                <a:latin typeface="Times New Roman" pitchFamily="18" charset="0"/>
                <a:cs typeface="Times New Roman" pitchFamily="18" charset="0"/>
              </a:rPr>
              <a:t>явления, события, факты. </a:t>
            </a:r>
          </a:p>
          <a:p>
            <a:pPr marL="525780" indent="-457200" algn="just">
              <a:spcBef>
                <a:spcPts val="0"/>
              </a:spcBef>
              <a:buFont typeface="+mj-lt"/>
              <a:buAutoNum type="arabicPeriod"/>
            </a:pPr>
            <a:r>
              <a:rPr lang="ru-RU" sz="2000" dirty="0" smtClean="0">
                <a:latin typeface="Times New Roman" pitchFamily="18" charset="0"/>
                <a:cs typeface="Times New Roman" pitchFamily="18" charset="0"/>
              </a:rPr>
              <a:t>Характеризовать </a:t>
            </a:r>
            <a:r>
              <a:rPr lang="ru-RU" sz="2000" dirty="0">
                <a:latin typeface="Times New Roman" pitchFamily="18" charset="0"/>
                <a:cs typeface="Times New Roman" pitchFamily="18" charset="0"/>
              </a:rPr>
              <a:t>объекты, события, факты. </a:t>
            </a:r>
          </a:p>
          <a:p>
            <a:pPr marL="525780" indent="-457200" algn="just">
              <a:spcBef>
                <a:spcPts val="0"/>
              </a:spcBef>
              <a:buFont typeface="+mj-lt"/>
              <a:buAutoNum type="arabicPeriod"/>
            </a:pPr>
            <a:r>
              <a:rPr lang="ru-RU" sz="2000" dirty="0" smtClean="0">
                <a:latin typeface="Times New Roman" pitchFamily="18" charset="0"/>
                <a:cs typeface="Times New Roman" pitchFamily="18" charset="0"/>
              </a:rPr>
              <a:t>Анализировать </a:t>
            </a:r>
            <a:r>
              <a:rPr lang="ru-RU" sz="2000" dirty="0">
                <a:latin typeface="Times New Roman" pitchFamily="18" charset="0"/>
                <a:cs typeface="Times New Roman" pitchFamily="18" charset="0"/>
              </a:rPr>
              <a:t>события, явления и т.д. </a:t>
            </a:r>
          </a:p>
          <a:p>
            <a:pPr marL="525780" indent="-457200" algn="just">
              <a:spcBef>
                <a:spcPts val="0"/>
              </a:spcBef>
              <a:buFont typeface="+mj-lt"/>
              <a:buAutoNum type="arabicPeriod"/>
            </a:pPr>
            <a:r>
              <a:rPr lang="ru-RU" sz="2000" dirty="0" smtClean="0">
                <a:latin typeface="Times New Roman" pitchFamily="18" charset="0"/>
                <a:cs typeface="Times New Roman" pitchFamily="18" charset="0"/>
              </a:rPr>
              <a:t>Видеть </a:t>
            </a:r>
            <a:r>
              <a:rPr lang="ru-RU" sz="2000" dirty="0">
                <a:latin typeface="Times New Roman" pitchFamily="18" charset="0"/>
                <a:cs typeface="Times New Roman" pitchFamily="18" charset="0"/>
              </a:rPr>
              <a:t>суть проблемы. </a:t>
            </a:r>
          </a:p>
          <a:p>
            <a:pPr marL="525780" indent="-457200" algn="just">
              <a:spcBef>
                <a:spcPts val="0"/>
              </a:spcBef>
              <a:buFont typeface="+mj-lt"/>
              <a:buAutoNum type="arabicPeriod"/>
            </a:pPr>
            <a:r>
              <a:rPr lang="ru-RU" sz="2000" dirty="0" smtClean="0">
                <a:latin typeface="Times New Roman" pitchFamily="18" charset="0"/>
                <a:cs typeface="Times New Roman" pitchFamily="18" charset="0"/>
              </a:rPr>
              <a:t>Составлять </a:t>
            </a:r>
            <a:r>
              <a:rPr lang="ru-RU" sz="2000" dirty="0">
                <a:latin typeface="Times New Roman" pitchFamily="18" charset="0"/>
                <a:cs typeface="Times New Roman" pitchFamily="18" charset="0"/>
              </a:rPr>
              <a:t>конспект, план и </a:t>
            </a:r>
            <a:r>
              <a:rPr lang="ru-RU" sz="2000" dirty="0" err="1">
                <a:latin typeface="Times New Roman" pitchFamily="18" charset="0"/>
                <a:cs typeface="Times New Roman" pitchFamily="18" charset="0"/>
              </a:rPr>
              <a:t>т.д</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4172949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920880" cy="1143000"/>
          </a:xfrm>
          <a:solidFill>
            <a:schemeClr val="bg1"/>
          </a:solidFill>
        </p:spPr>
        <p:txBody>
          <a:bodyPr>
            <a:noAutofit/>
          </a:bodyPr>
          <a:lstStyle/>
          <a:p>
            <a:pPr algn="ctr"/>
            <a:r>
              <a:rPr lang="ru-RU" sz="2800" b="1" dirty="0">
                <a:solidFill>
                  <a:schemeClr val="tx1"/>
                </a:solidFill>
                <a:latin typeface="Times New Roman" pitchFamily="18" charset="0"/>
                <a:cs typeface="Times New Roman" pitchFamily="18" charset="0"/>
              </a:rPr>
              <a:t>Примеры </a:t>
            </a:r>
            <a:r>
              <a:rPr lang="ru-RU" sz="2800" b="1" dirty="0" smtClean="0">
                <a:solidFill>
                  <a:schemeClr val="tx1"/>
                </a:solidFill>
                <a:latin typeface="Times New Roman" pitchFamily="18" charset="0"/>
                <a:cs typeface="Times New Roman" pitchFamily="18" charset="0"/>
              </a:rPr>
              <a:t>заданий</a:t>
            </a:r>
            <a:r>
              <a:rPr lang="ru-RU" sz="2800" b="1" dirty="0">
                <a:solidFill>
                  <a:schemeClr val="tx1"/>
                </a:solidFill>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на </a:t>
            </a:r>
            <a:r>
              <a:rPr lang="ru-RU" sz="2800" b="1" dirty="0">
                <a:solidFill>
                  <a:schemeClr val="tx1"/>
                </a:solidFill>
                <a:latin typeface="Times New Roman" pitchFamily="18" charset="0"/>
                <a:cs typeface="Times New Roman" pitchFamily="18" charset="0"/>
              </a:rPr>
              <a:t>формирование знания учебного материала</a:t>
            </a:r>
          </a:p>
        </p:txBody>
      </p:sp>
      <p:sp>
        <p:nvSpPr>
          <p:cNvPr id="3" name="Объект 2"/>
          <p:cNvSpPr>
            <a:spLocks noGrp="1"/>
          </p:cNvSpPr>
          <p:nvPr>
            <p:ph idx="1"/>
          </p:nvPr>
        </p:nvSpPr>
        <p:spPr>
          <a:xfrm>
            <a:off x="683568" y="1916832"/>
            <a:ext cx="7848872" cy="4608512"/>
          </a:xfrm>
        </p:spPr>
        <p:txBody>
          <a:bodyPr>
            <a:normAutofit/>
          </a:bodyPr>
          <a:lstStyle/>
          <a:p>
            <a:pPr marL="525780" indent="-457200">
              <a:buFont typeface="+mj-lt"/>
              <a:buAutoNum type="arabicPeriod"/>
            </a:pPr>
            <a:r>
              <a:rPr lang="ru-RU" dirty="0" smtClean="0">
                <a:latin typeface="Times New Roman" pitchFamily="18" charset="0"/>
                <a:cs typeface="Times New Roman" pitchFamily="18" charset="0"/>
              </a:rPr>
              <a:t>Определите</a:t>
            </a:r>
            <a:r>
              <a:rPr lang="ru-RU" dirty="0">
                <a:latin typeface="Times New Roman" pitchFamily="18" charset="0"/>
                <a:cs typeface="Times New Roman" pitchFamily="18" charset="0"/>
              </a:rPr>
              <a:t>, истинно или ложно данное утверждение (схема и т.д.) </a:t>
            </a:r>
            <a:endParaRPr lang="ru-RU" dirty="0" smtClean="0">
              <a:latin typeface="Times New Roman" pitchFamily="18" charset="0"/>
              <a:cs typeface="Times New Roman" pitchFamily="18" charset="0"/>
            </a:endParaRPr>
          </a:p>
          <a:p>
            <a:pPr marL="525780" indent="-457200">
              <a:buFont typeface="+mj-lt"/>
              <a:buAutoNum type="arabicPeriod"/>
            </a:pPr>
            <a:r>
              <a:rPr lang="ru-RU" dirty="0" smtClean="0">
                <a:latin typeface="Times New Roman" pitchFamily="18" charset="0"/>
                <a:cs typeface="Times New Roman" pitchFamily="18" charset="0"/>
              </a:rPr>
              <a:t>Найдите </a:t>
            </a:r>
            <a:r>
              <a:rPr lang="ru-RU" dirty="0">
                <a:latin typeface="Times New Roman" pitchFamily="18" charset="0"/>
                <a:cs typeface="Times New Roman" pitchFamily="18" charset="0"/>
              </a:rPr>
              <a:t>в тексте ключевые слова (слова – ориентиры) </a:t>
            </a:r>
            <a:endParaRPr lang="ru-RU" dirty="0" smtClean="0">
              <a:latin typeface="Times New Roman" pitchFamily="18" charset="0"/>
              <a:cs typeface="Times New Roman" pitchFamily="18" charset="0"/>
            </a:endParaRPr>
          </a:p>
          <a:p>
            <a:pPr marL="525780" indent="-457200">
              <a:buFont typeface="+mj-lt"/>
              <a:buAutoNum type="arabicPeriod"/>
            </a:pPr>
            <a:r>
              <a:rPr lang="ru-RU" dirty="0" smtClean="0">
                <a:latin typeface="Times New Roman" pitchFamily="18" charset="0"/>
                <a:cs typeface="Times New Roman" pitchFamily="18" charset="0"/>
              </a:rPr>
              <a:t>Разбейте </a:t>
            </a:r>
            <a:r>
              <a:rPr lang="ru-RU" dirty="0">
                <a:latin typeface="Times New Roman" pitchFamily="18" charset="0"/>
                <a:cs typeface="Times New Roman" pitchFamily="18" charset="0"/>
              </a:rPr>
              <a:t>текст на смысловые части и дайте заголовок каждой из них </a:t>
            </a:r>
            <a:endParaRPr lang="ru-RU" dirty="0" smtClean="0">
              <a:latin typeface="Times New Roman" pitchFamily="18" charset="0"/>
              <a:cs typeface="Times New Roman" pitchFamily="18" charset="0"/>
            </a:endParaRPr>
          </a:p>
          <a:p>
            <a:pPr marL="525780" indent="-457200">
              <a:buFont typeface="+mj-lt"/>
              <a:buAutoNum type="arabicPeriod"/>
            </a:pPr>
            <a:r>
              <a:rPr lang="ru-RU" dirty="0" smtClean="0">
                <a:latin typeface="Times New Roman" pitchFamily="18" charset="0"/>
                <a:cs typeface="Times New Roman" pitchFamily="18" charset="0"/>
              </a:rPr>
              <a:t>Найдите </a:t>
            </a:r>
            <a:r>
              <a:rPr lang="ru-RU" dirty="0">
                <a:latin typeface="Times New Roman" pitchFamily="18" charset="0"/>
                <a:cs typeface="Times New Roman" pitchFamily="18" charset="0"/>
              </a:rPr>
              <a:t>в тексте возможные ошибки </a:t>
            </a:r>
            <a:endParaRPr lang="ru-RU" dirty="0" smtClean="0">
              <a:latin typeface="Times New Roman" pitchFamily="18" charset="0"/>
              <a:cs typeface="Times New Roman" pitchFamily="18" charset="0"/>
            </a:endParaRPr>
          </a:p>
          <a:p>
            <a:pPr marL="525780" indent="-457200">
              <a:buFont typeface="+mj-lt"/>
              <a:buAutoNum type="arabicPeriod"/>
            </a:pPr>
            <a:r>
              <a:rPr lang="ru-RU" dirty="0" smtClean="0">
                <a:latin typeface="Times New Roman" pitchFamily="18" charset="0"/>
                <a:cs typeface="Times New Roman" pitchFamily="18" charset="0"/>
              </a:rPr>
              <a:t>Найдите </a:t>
            </a:r>
            <a:r>
              <a:rPr lang="ru-RU" dirty="0">
                <a:latin typeface="Times New Roman" pitchFamily="18" charset="0"/>
                <a:cs typeface="Times New Roman" pitchFamily="18" charset="0"/>
              </a:rPr>
              <a:t>дополнительный материал к данному тексту по теме в популярной литературе, </a:t>
            </a:r>
            <a:r>
              <a:rPr lang="ru-RU" dirty="0" smtClean="0">
                <a:latin typeface="Times New Roman" pitchFamily="18" charset="0"/>
                <a:cs typeface="Times New Roman" pitchFamily="18" charset="0"/>
              </a:rPr>
              <a:t>энциклопедии.</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6883766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8_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51607913_TF33780407_Win32.potx" id="{82615611-3AB5-4D98-872A-1E2A17C7FB3F}" vid="{72F3B573-31D2-441B-96D2-4C78B5C5F0F1}"/>
    </a:ext>
  </a:extLst>
</a:theme>
</file>

<file path=ppt/theme/theme11.xml><?xml version="1.0" encoding="utf-8"?>
<a:theme xmlns:a="http://schemas.openxmlformats.org/drawingml/2006/main" name="9_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51607913_TF33780407_Win32.potx" id="{82615611-3AB5-4D98-872A-1E2A17C7FB3F}" vid="{72F3B573-31D2-441B-96D2-4C78B5C5F0F1}"/>
    </a:ext>
  </a:extLst>
</a:theme>
</file>

<file path=ppt/theme/theme12.xml><?xml version="1.0" encoding="utf-8"?>
<a:theme xmlns:a="http://schemas.openxmlformats.org/drawingml/2006/main" name="10_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51607913_TF33780407_Win32.potx" id="{82615611-3AB5-4D98-872A-1E2A17C7FB3F}" vid="{72F3B573-31D2-441B-96D2-4C78B5C5F0F1}"/>
    </a:ext>
  </a:extLst>
</a:theme>
</file>

<file path=ppt/theme/theme13.xml><?xml version="1.0" encoding="utf-8"?>
<a:theme xmlns:a="http://schemas.openxmlformats.org/drawingml/2006/main" name="11_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51607913_TF33780407_Win32.potx" id="{82615611-3AB5-4D98-872A-1E2A17C7FB3F}" vid="{72F3B573-31D2-441B-96D2-4C78B5C5F0F1}"/>
    </a:ext>
  </a:extLst>
</a:theme>
</file>

<file path=ppt/theme/theme14.xml><?xml version="1.0" encoding="utf-8"?>
<a:theme xmlns:a="http://schemas.openxmlformats.org/drawingml/2006/main" name="12_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51607913_TF33780407_Win32.potx" id="{82615611-3AB5-4D98-872A-1E2A17C7FB3F}" vid="{72F3B573-31D2-441B-96D2-4C78B5C5F0F1}"/>
    </a:ext>
  </a:extLst>
</a:theme>
</file>

<file path=ppt/theme/theme15.xml><?xml version="1.0" encoding="utf-8"?>
<a:theme xmlns:a="http://schemas.openxmlformats.org/drawingml/2006/main" name="13_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51607913_TF33780407_Win32.potx" id="{82615611-3AB5-4D98-872A-1E2A17C7FB3F}" vid="{72F3B573-31D2-441B-96D2-4C78B5C5F0F1}"/>
    </a:ext>
  </a:extLst>
</a:theme>
</file>

<file path=ppt/theme/theme16.xml><?xml version="1.0" encoding="utf-8"?>
<a:theme xmlns:a="http://schemas.openxmlformats.org/drawingml/2006/main" name="14_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51607913_TF33780407_Win32.potx" id="{82615611-3AB5-4D98-872A-1E2A17C7FB3F}" vid="{72F3B573-31D2-441B-96D2-4C78B5C5F0F1}"/>
    </a:ext>
  </a:extLst>
</a:theme>
</file>

<file path=ppt/theme/theme1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51607913_TF33780407_Win32.potx" id="{82615611-3AB5-4D98-872A-1E2A17C7FB3F}" vid="{72F3B573-31D2-441B-96D2-4C78B5C5F0F1}"/>
    </a:ext>
  </a:extLst>
</a:theme>
</file>

<file path=ppt/theme/theme3.xml><?xml version="1.0" encoding="utf-8"?>
<a:theme xmlns:a="http://schemas.openxmlformats.org/drawingml/2006/main" name="1_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51607913_TF33780407_Win32.potx" id="{82615611-3AB5-4D98-872A-1E2A17C7FB3F}" vid="{72F3B573-31D2-441B-96D2-4C78B5C5F0F1}"/>
    </a:ext>
  </a:extLst>
</a:theme>
</file>

<file path=ppt/theme/theme4.xml><?xml version="1.0" encoding="utf-8"?>
<a:theme xmlns:a="http://schemas.openxmlformats.org/drawingml/2006/main" name="2_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51607913_TF33780407_Win32.potx" id="{82615611-3AB5-4D98-872A-1E2A17C7FB3F}" vid="{72F3B573-31D2-441B-96D2-4C78B5C5F0F1}"/>
    </a:ext>
  </a:extLst>
</a:theme>
</file>

<file path=ppt/theme/theme5.xml><?xml version="1.0" encoding="utf-8"?>
<a:theme xmlns:a="http://schemas.openxmlformats.org/drawingml/2006/main" name="3_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51607913_TF33780407_Win32.potx" id="{82615611-3AB5-4D98-872A-1E2A17C7FB3F}" vid="{72F3B573-31D2-441B-96D2-4C78B5C5F0F1}"/>
    </a:ext>
  </a:extLst>
</a:theme>
</file>

<file path=ppt/theme/theme6.xml><?xml version="1.0" encoding="utf-8"?>
<a:theme xmlns:a="http://schemas.openxmlformats.org/drawingml/2006/main" name="4_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51607913_TF33780407_Win32.potx" id="{82615611-3AB5-4D98-872A-1E2A17C7FB3F}" vid="{72F3B573-31D2-441B-96D2-4C78B5C5F0F1}"/>
    </a:ext>
  </a:extLst>
</a:theme>
</file>

<file path=ppt/theme/theme7.xml><?xml version="1.0" encoding="utf-8"?>
<a:theme xmlns:a="http://schemas.openxmlformats.org/drawingml/2006/main" name="5_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51607913_TF33780407_Win32.potx" id="{82615611-3AB5-4D98-872A-1E2A17C7FB3F}" vid="{72F3B573-31D2-441B-96D2-4C78B5C5F0F1}"/>
    </a:ext>
  </a:extLst>
</a:theme>
</file>

<file path=ppt/theme/theme8.xml><?xml version="1.0" encoding="utf-8"?>
<a:theme xmlns:a="http://schemas.openxmlformats.org/drawingml/2006/main" name="6_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51607913_TF33780407_Win32.potx" id="{82615611-3AB5-4D98-872A-1E2A17C7FB3F}" vid="{72F3B573-31D2-441B-96D2-4C78B5C5F0F1}"/>
    </a:ext>
  </a:extLst>
</a:theme>
</file>

<file path=ppt/theme/theme9.xml><?xml version="1.0" encoding="utf-8"?>
<a:theme xmlns:a="http://schemas.openxmlformats.org/drawingml/2006/main" name="7_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51607913_TF33780407_Win32.potx" id="{82615611-3AB5-4D98-872A-1E2A17C7FB3F}" vid="{72F3B573-31D2-441B-96D2-4C78B5C5F0F1}"/>
    </a:ext>
  </a:extLst>
</a:theme>
</file>

<file path=docProps/app.xml><?xml version="1.0" encoding="utf-8"?>
<Properties xmlns="http://schemas.openxmlformats.org/officeDocument/2006/extended-properties" xmlns:vt="http://schemas.openxmlformats.org/officeDocument/2006/docPropsVTypes">
  <Template>Austin</Template>
  <TotalTime>194</TotalTime>
  <Words>2474</Words>
  <Application>Microsoft Office PowerPoint</Application>
  <PresentationFormat>Экран (4:3)</PresentationFormat>
  <Paragraphs>281</Paragraphs>
  <Slides>37</Slides>
  <Notes>11</Notes>
  <HiddenSlides>0</HiddenSlides>
  <MMClips>0</MMClips>
  <ScaleCrop>false</ScaleCrop>
  <HeadingPairs>
    <vt:vector size="4" baseType="variant">
      <vt:variant>
        <vt:lpstr>Тема</vt:lpstr>
      </vt:variant>
      <vt:variant>
        <vt:i4>16</vt:i4>
      </vt:variant>
      <vt:variant>
        <vt:lpstr>Заголовки слайдов</vt:lpstr>
      </vt:variant>
      <vt:variant>
        <vt:i4>37</vt:i4>
      </vt:variant>
    </vt:vector>
  </HeadingPairs>
  <TitlesOfParts>
    <vt:vector size="53" baseType="lpstr">
      <vt:lpstr>Остин</vt:lpstr>
      <vt:lpstr>SineVTI</vt:lpstr>
      <vt:lpstr>1_SineVTI</vt:lpstr>
      <vt:lpstr>2_SineVTI</vt:lpstr>
      <vt:lpstr>3_SineVTI</vt:lpstr>
      <vt:lpstr>4_SineVTI</vt:lpstr>
      <vt:lpstr>5_SineVTI</vt:lpstr>
      <vt:lpstr>6_SineVTI</vt:lpstr>
      <vt:lpstr>7_SineVTI</vt:lpstr>
      <vt:lpstr>8_SineVTI</vt:lpstr>
      <vt:lpstr>9_SineVTI</vt:lpstr>
      <vt:lpstr>10_SineVTI</vt:lpstr>
      <vt:lpstr>11_SineVTI</vt:lpstr>
      <vt:lpstr>12_SineVTI</vt:lpstr>
      <vt:lpstr>13_SineVTI</vt:lpstr>
      <vt:lpstr>14_SineVTI</vt:lpstr>
      <vt:lpstr>Муниципальное бюджетное общеобразовательное учреждение гимназия №2 г. Сургут </vt:lpstr>
      <vt:lpstr>А. А. Леонтьев, лингвист, психолог, доктор психологических наук и доктор филологических наук</vt:lpstr>
      <vt:lpstr>Составляющие функциональной грамотности </vt:lpstr>
      <vt:lpstr>Особенности заданий по функциональной грамотности</vt:lpstr>
      <vt:lpstr>Естественнонаучная грамотность</vt:lpstr>
      <vt:lpstr>Естественнонаучная грамотность включает в себя следующие компоненты:</vt:lpstr>
      <vt:lpstr>Для определения уровня сформированности естественнонаучной грамотности учитываются следующие умения учащихся:</vt:lpstr>
      <vt:lpstr>Примерный перечень  общеучебных умений и навыков</vt:lpstr>
      <vt:lpstr>Примеры заданий:  на формирование знания учебного материала</vt:lpstr>
      <vt:lpstr>На формирование понимания изучаемого материала</vt:lpstr>
      <vt:lpstr>На формирование умений и навыков</vt:lpstr>
      <vt:lpstr>На развитие внимания</vt:lpstr>
      <vt:lpstr>Примеры заданий по функциональной грамотности и этапы урока, на которых их можно применять. </vt:lpstr>
      <vt:lpstr>Примеры ситуационных задач:</vt:lpstr>
      <vt:lpstr>Подведение к теме урока или актуализация знаний в зависимости от темы урока.</vt:lpstr>
      <vt:lpstr>Изучение нового материала</vt:lpstr>
      <vt:lpstr>Проверка домашнего задания или первичное закрепление изученного материала</vt:lpstr>
      <vt:lpstr>Задание на применение методов естественно-научного исследования. Уровень - средний. </vt:lpstr>
      <vt:lpstr>Проблемы, с которыми сталкиваются учащиеся при решении заданий по функциональной грамотности.</vt:lpstr>
      <vt:lpstr>Функциональная грамотность</vt:lpstr>
      <vt:lpstr>Презентация PowerPoint</vt:lpstr>
      <vt:lpstr>Презентация PowerPoint</vt:lpstr>
      <vt:lpstr>Задача 1. Представьте, что вы капитан круизного лайнера, на котором путешествуют 500 пассажиров. Этот лайнер плывёт со скоростью 20 узлов в час (один узел равен 1,852 км/ч), предполагаемое время путешествия 7 дней. Сколько лет капитану корабля?</vt:lpstr>
      <vt:lpstr>Элементы решения задачи</vt:lpstr>
      <vt:lpstr>Презентация PowerPoint</vt:lpstr>
      <vt:lpstr>  Работа над чтением текста</vt:lpstr>
      <vt:lpstr>Пример: Геометрия, 7 класс, тема «Прямоугольный треугольник».  Учащиеся получают задание заполнить таблицу «З-Х-У»   (этап «Вызов») </vt:lpstr>
      <vt:lpstr>  Работа над чтением текста</vt:lpstr>
      <vt:lpstr>Презентация PowerPoint</vt:lpstr>
      <vt:lpstr>Установите соответствие между величинами и их возможными значениями. К каждому элементу первого столбца подберите соответствующий элемент из второго столбца.</vt:lpstr>
      <vt:lpstr>На рисунке изображены автобус и автомобиль. Длина автомобиля равна 4,2 м. Какова примерная длина автобуса? Ответ дайте в сантиметрах.</vt:lpstr>
      <vt:lpstr>Вопрос 1. Перед жилым домом имеются яблоневые посадки. Все дорожки внутри участка имеют ширину 1 м и вымощены тротуарной плиткой размером 1 м × 1 м. Между баней и гаражом имеется площадка площадью 64 кв. м, вымощенная такой же плиткой. Хозяйка захотела поменять тротуарную плитку. Тротуарная плитка продаётся в упаковках по 4 штуки. Сколько упаковок плитки понадобилось, чтобы выложить все дорожки и площадку перед гаражом? В таблице представлены фирмы, где можно приобрести понравившуюся тротуарную литку. Выбрать выгодную покупку.</vt:lpstr>
      <vt:lpstr>Пример: урок геометрии в 8-м классе по теме  «Площади многоугольников»  </vt:lpstr>
      <vt:lpstr>Источники</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Средства формирования функциональной грамотности на уроках биологии</dc:title>
  <dc:creator>user</dc:creator>
  <cp:lastModifiedBy>On</cp:lastModifiedBy>
  <cp:revision>29</cp:revision>
  <dcterms:created xsi:type="dcterms:W3CDTF">2022-02-28T03:36:36Z</dcterms:created>
  <dcterms:modified xsi:type="dcterms:W3CDTF">2022-04-21T09:41:03Z</dcterms:modified>
</cp:coreProperties>
</file>