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60" r:id="rId6"/>
    <p:sldId id="261" r:id="rId7"/>
    <p:sldId id="262" r:id="rId8"/>
    <p:sldId id="266" r:id="rId9"/>
    <p:sldId id="264" r:id="rId10"/>
    <p:sldId id="259" r:id="rId11"/>
    <p:sldId id="267" r:id="rId12"/>
    <p:sldId id="265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72" y="3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5682B-9BED-484B-9581-59669DA25204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853D-7531-41E8-9E36-172C2B5AA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094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5682B-9BED-484B-9581-59669DA25204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853D-7531-41E8-9E36-172C2B5AA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0398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5682B-9BED-484B-9581-59669DA25204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853D-7531-41E8-9E36-172C2B5AA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454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5682B-9BED-484B-9581-59669DA25204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853D-7531-41E8-9E36-172C2B5AA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074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5682B-9BED-484B-9581-59669DA25204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853D-7531-41E8-9E36-172C2B5AA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604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5682B-9BED-484B-9581-59669DA25204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853D-7531-41E8-9E36-172C2B5AA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0056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5682B-9BED-484B-9581-59669DA25204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853D-7531-41E8-9E36-172C2B5AA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6016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5682B-9BED-484B-9581-59669DA25204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853D-7531-41E8-9E36-172C2B5AA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7196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5682B-9BED-484B-9581-59669DA25204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853D-7531-41E8-9E36-172C2B5AA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863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5682B-9BED-484B-9581-59669DA25204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853D-7531-41E8-9E36-172C2B5AA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5672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5682B-9BED-484B-9581-59669DA25204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853D-7531-41E8-9E36-172C2B5AA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733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B5682B-9BED-484B-9581-59669DA25204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AF853D-7531-41E8-9E36-172C2B5AA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1672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45941" y="687466"/>
            <a:ext cx="9144000" cy="2387600"/>
          </a:xfrm>
        </p:spPr>
        <p:txBody>
          <a:bodyPr/>
          <a:lstStyle/>
          <a:p>
            <a:r>
              <a:rPr lang="ru-RU" dirty="0" smtClean="0"/>
              <a:t>«Фотографический» диктант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2342" y="3477322"/>
            <a:ext cx="4572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754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2800" dirty="0" smtClean="0"/>
              <a:t>пришкольный</a:t>
            </a:r>
            <a:endParaRPr lang="ru-RU" sz="12800" dirty="0"/>
          </a:p>
        </p:txBody>
      </p:sp>
    </p:spTree>
    <p:extLst>
      <p:ext uri="{BB962C8B-B14F-4D97-AF65-F5344CB8AC3E}">
        <p14:creationId xmlns:p14="http://schemas.microsoft.com/office/powerpoint/2010/main" val="1245280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21035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3900" dirty="0" smtClean="0"/>
              <a:t>загудит</a:t>
            </a:r>
            <a:endParaRPr lang="ru-RU" sz="23900" dirty="0"/>
          </a:p>
        </p:txBody>
      </p:sp>
    </p:spTree>
    <p:extLst>
      <p:ext uri="{BB962C8B-B14F-4D97-AF65-F5344CB8AC3E}">
        <p14:creationId xmlns:p14="http://schemas.microsoft.com/office/powerpoint/2010/main" val="1442209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47437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3800" dirty="0" smtClean="0"/>
              <a:t>Я иду в кино.</a:t>
            </a:r>
            <a:endParaRPr lang="ru-RU" sz="13800" dirty="0"/>
          </a:p>
        </p:txBody>
      </p:sp>
    </p:spTree>
    <p:extLst>
      <p:ext uri="{BB962C8B-B14F-4D97-AF65-F5344CB8AC3E}">
        <p14:creationId xmlns:p14="http://schemas.microsoft.com/office/powerpoint/2010/main" val="33220725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2200" dirty="0" smtClean="0"/>
              <a:t>сом</a:t>
            </a:r>
            <a:endParaRPr lang="ru-RU" sz="22200" dirty="0"/>
          </a:p>
        </p:txBody>
      </p:sp>
    </p:spTree>
    <p:extLst>
      <p:ext uri="{BB962C8B-B14F-4D97-AF65-F5344CB8AC3E}">
        <p14:creationId xmlns:p14="http://schemas.microsoft.com/office/powerpoint/2010/main" val="1913778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980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3900" dirty="0" smtClean="0"/>
              <a:t>лист</a:t>
            </a:r>
            <a:endParaRPr lang="ru-RU" sz="23900" dirty="0"/>
          </a:p>
        </p:txBody>
      </p:sp>
    </p:spTree>
    <p:extLst>
      <p:ext uri="{BB962C8B-B14F-4D97-AF65-F5344CB8AC3E}">
        <p14:creationId xmlns:p14="http://schemas.microsoft.com/office/powerpoint/2010/main" val="154195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12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500" dirty="0" smtClean="0"/>
              <a:t>осень</a:t>
            </a:r>
            <a:endParaRPr lang="ru-RU" sz="18500" dirty="0"/>
          </a:p>
        </p:txBody>
      </p:sp>
    </p:spTree>
    <p:extLst>
      <p:ext uri="{BB962C8B-B14F-4D97-AF65-F5344CB8AC3E}">
        <p14:creationId xmlns:p14="http://schemas.microsoft.com/office/powerpoint/2010/main" val="204866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013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5400" dirty="0" smtClean="0"/>
              <a:t>бант</a:t>
            </a:r>
            <a:endParaRPr lang="ru-RU" sz="15400" dirty="0"/>
          </a:p>
        </p:txBody>
      </p:sp>
    </p:spTree>
    <p:extLst>
      <p:ext uri="{BB962C8B-B14F-4D97-AF65-F5344CB8AC3E}">
        <p14:creationId xmlns:p14="http://schemas.microsoft.com/office/powerpoint/2010/main" val="2262807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967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1188</TotalTime>
  <Words>15</Words>
  <Application>Microsoft Office PowerPoint</Application>
  <PresentationFormat>Широкоэкранный</PresentationFormat>
  <Paragraphs>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Тема Office</vt:lpstr>
      <vt:lpstr>«Фотографический» диктант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 44</dc:creator>
  <cp:lastModifiedBy>учитель 44</cp:lastModifiedBy>
  <cp:revision>10</cp:revision>
  <dcterms:created xsi:type="dcterms:W3CDTF">2024-09-11T08:31:09Z</dcterms:created>
  <dcterms:modified xsi:type="dcterms:W3CDTF">2025-01-23T06:28:00Z</dcterms:modified>
</cp:coreProperties>
</file>