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409" r:id="rId2"/>
    <p:sldId id="451" r:id="rId3"/>
    <p:sldId id="482" r:id="rId4"/>
    <p:sldId id="458" r:id="rId5"/>
    <p:sldId id="453" r:id="rId6"/>
    <p:sldId id="496" r:id="rId7"/>
    <p:sldId id="466" r:id="rId8"/>
    <p:sldId id="497" r:id="rId9"/>
    <p:sldId id="498" r:id="rId10"/>
  </p:sldIdLst>
  <p:sldSz cx="24257000" cy="13644563"/>
  <p:notesSz cx="20104100" cy="11309350"/>
  <p:embeddedFontLst>
    <p:embeddedFont>
      <p:font typeface="Druk Cyr" charset="-52"/>
      <p:regular r:id="rId12"/>
    </p:embeddedFont>
  </p:embeddedFontLst>
  <p:defaultTextStyle>
    <a:defPPr>
      <a:defRPr lang="ru-RU"/>
    </a:defPPr>
    <a:lvl1pPr marL="0" algn="l" defTabSz="9136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843" algn="l" defTabSz="9136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692" algn="l" defTabSz="9136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545" algn="l" defTabSz="9136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388" algn="l" defTabSz="9136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230" algn="l" defTabSz="9136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079" algn="l" defTabSz="9136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930" algn="l" defTabSz="9136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775" algn="l" defTabSz="91369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75" userDrawn="1">
          <p15:clr>
            <a:srgbClr val="A4A3A4"/>
          </p15:clr>
        </p15:guide>
        <p15:guide id="2" pos="2606" userDrawn="1">
          <p15:clr>
            <a:srgbClr val="A4A3A4"/>
          </p15:clr>
        </p15:guide>
        <p15:guide id="3" orient="horz" pos="34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B05B"/>
    <a:srgbClr val="663300"/>
    <a:srgbClr val="87704F"/>
    <a:srgbClr val="C1272D"/>
    <a:srgbClr val="6B7A56"/>
    <a:srgbClr val="67824E"/>
    <a:srgbClr val="77933C"/>
    <a:srgbClr val="660066"/>
    <a:srgbClr val="C28A2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07" autoAdjust="0"/>
    <p:restoredTop sz="86629" autoAdjust="0"/>
  </p:normalViewPr>
  <p:slideViewPr>
    <p:cSldViewPr>
      <p:cViewPr varScale="1">
        <p:scale>
          <a:sx n="41" d="100"/>
          <a:sy n="41" d="100"/>
        </p:scale>
        <p:origin x="108" y="336"/>
      </p:cViewPr>
      <p:guideLst>
        <p:guide orient="horz" pos="3475"/>
        <p:guide pos="2606"/>
        <p:guide orient="horz" pos="3476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792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8T05:39:05.8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4467 342 24457,'-2'13'0,"-3"0"0,-3 1 0,-4-1 0,-4 0 0,-3 0 0,-3 0 0,-3 0 0,-4 0 0,-3-1 0,-3 0 0,-3 1 0,-4-2 0,-2 1 0,-3-1 0,-4 0 0,-1 0 0,-4-1 0,-2 0 0,-3 0 0,-2-1 0,-3 0 0,-2 0 0,-2-1 0,-2-1 0,-1 1 0,-3-2 0,-2 1 0,0-1 0,-3-1 0,0 0 0,-2-1 0,-1 0 0,-1 0 0,-1-2 0,0 1 0,-1-1 0,0-1 0,-1 0 0,1-1 0,-1 0 0,0-1 0,1 0 0,0-1 0,1-1 0,0 1 0,1-2 0,1 0 0,1 0 0,2-1 0,0 0 0,3-1 0,0-1 0,2 1 0,3-2 0,1 1 0,2-1 0,2-1 0,2 0 0,3 0 0,2-1 0,3 0 0,2 0 0,4-1 0,1 0 0,4 0 0,3-1 0,2 1 0,4-2 0,3 1 0,3 0 0,3-1 0,4 0 0,3 0 0,3 0 0,3 0 0,4 0 0,4-1 0,3 1 0,3 0 0,4-1 0,3 1 0,3-1 0,4 1 0,4 0 0,3 0 0,3 0 0,3 0 0,4 0 0,3 1 0,3 0 0,3-1 0,4 2 0,2-1 0,3 1 0,4 0 0,1 0 0,4 1 0,2 0 0,3 0 0,2 1 0,3 0 0,2 0 0,2 1 0,2 1 0,1-1 0,3 2 0,2-1 0,0 1 0,3 1 0,0 0 0,2 1 0,1 0 0,1 0 0,1 2 0,0-1 0,1 1 0,0 1 0,1 0 0,0 1 0,-1 0 0,1 1 0,-1 0 0,0 1 0,-1 1 0,0-1 0,-1 2 0,-1 0 0,-1 0 0,-2 1 0,0 0 0,-3 1 0,0 1 0,-2-1 0,-3 2 0,-1-1 0,-2 1 0,-2 1 0,-2 0 0,-3 0 0,-2 1 0,-3 0 0,-2 0 0,-4 1 0,-1 0 0,-4 0 0,-3 1 0,-2-1 0,-4 2 0,-3-1 0,-3 0 0,-3 1 0,-4 0 0,-3 0 0,-3 0 0,-3 0 0,-4 0 0,-4 1 0,-3-1 0,-3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18T05:43:20.9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23977,'5344'0'0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B5D7D5-8708-414E-A29F-98E62F4411CE}" type="datetimeFigureOut">
              <a:rPr lang="ru-RU" smtClean="0"/>
              <a:t>18.09.2025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281738" y="847725"/>
            <a:ext cx="7540625" cy="4241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372100"/>
            <a:ext cx="16084550" cy="5089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9D696-2C48-42F0-9C6F-3144E007693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2662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6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43" algn="l" defTabSz="9136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692" algn="l" defTabSz="9136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545" algn="l" defTabSz="9136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388" algn="l" defTabSz="9136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230" algn="l" defTabSz="9136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079" algn="l" defTabSz="9136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930" algn="l" defTabSz="9136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775" algn="l" defTabSz="91369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281738" y="847725"/>
            <a:ext cx="7540625" cy="42418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9D696-2C48-42F0-9C6F-3144E0076930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8769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9D696-2C48-42F0-9C6F-3144E007693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282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D63DA-4AC9-644C-862E-8A713B342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C4192F1-1D7B-C242-2439-9F5CF98727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4A6E840-8238-7590-914F-7C42418032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449BF3-3612-BA25-CE4F-92376DE06A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99D696-2C48-42F0-9C6F-3144E007693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675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B446C-FB1A-FBD6-5B65-873399870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5985D3F-21DB-872D-2BA7-68623BC72F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B4B6494-4705-174F-F93B-89D204700C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36D75-98B0-2E44-0559-F80CEE217E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99D696-2C48-42F0-9C6F-3144E007693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757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D4682-5AEB-A353-76F3-D158A3FCF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87316BE-0E5A-BD71-EA8A-25950289D2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16C20D6-FE37-73A2-BFCB-DE31AE0B9A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9C34A81-C905-D651-338B-5299357F15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99D696-2C48-42F0-9C6F-3144E007693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05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51014-2D0B-48BB-7BCB-4A717B4B6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BCC82C5-1FC9-90DD-A3BE-7BC14A4374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69A25D6-14B5-471F-6B77-A2770D2674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60AAF2F-4CC4-F7B5-D19B-A86D0900A4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99D696-2C48-42F0-9C6F-3144E007693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9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C6E76-2F1F-B683-5EB5-D0F1C731B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15AA4D4-9FAE-69BE-264E-7C58FC8F56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836F34C-991B-AB9D-8210-F906C59C41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2BE772-45CA-B00B-9EC8-825BB4C747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99D696-2C48-42F0-9C6F-3144E007693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6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03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819296" y="4229835"/>
            <a:ext cx="20618452" cy="16158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638552" y="7640958"/>
            <a:ext cx="169799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936009" y="911392"/>
            <a:ext cx="22595921" cy="1119194"/>
          </a:xfrm>
        </p:spPr>
        <p:txBody>
          <a:bodyPr>
            <a:noAutofit/>
          </a:bodyPr>
          <a:lstStyle>
            <a:lvl1pPr algn="ctr">
              <a:defRPr sz="95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36009" y="1927305"/>
            <a:ext cx="22595921" cy="86926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1148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290337" y="2387799"/>
            <a:ext cx="8868966" cy="8868966"/>
          </a:xfrm>
          <a:prstGeom prst="ellipse">
            <a:avLst/>
          </a:prstGeom>
          <a:ln>
            <a:noFill/>
          </a:ln>
        </p:spPr>
        <p:txBody>
          <a:bodyPr wrap="square">
            <a:noAutofit/>
          </a:bodyPr>
          <a:lstStyle>
            <a:lvl1pPr>
              <a:defRPr sz="3000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36342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936009" y="911388"/>
            <a:ext cx="22595921" cy="1119194"/>
          </a:xfrm>
        </p:spPr>
        <p:txBody>
          <a:bodyPr>
            <a:noAutofit/>
          </a:bodyPr>
          <a:lstStyle>
            <a:lvl1pPr algn="ctr">
              <a:defRPr sz="95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36009" y="1927305"/>
            <a:ext cx="22595921" cy="86926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1519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290337" y="2387799"/>
            <a:ext cx="8868966" cy="8868966"/>
          </a:xfrm>
          <a:prstGeom prst="ellipse">
            <a:avLst/>
          </a:prstGeom>
          <a:ln>
            <a:noFill/>
          </a:ln>
        </p:spPr>
        <p:txBody>
          <a:bodyPr wrap="square">
            <a:noAutofit/>
          </a:bodyPr>
          <a:lstStyle>
            <a:lvl1pPr>
              <a:defRPr sz="3000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17904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936009" y="911384"/>
            <a:ext cx="22595921" cy="1119194"/>
          </a:xfrm>
        </p:spPr>
        <p:txBody>
          <a:bodyPr>
            <a:noAutofit/>
          </a:bodyPr>
          <a:lstStyle>
            <a:lvl1pPr algn="ctr">
              <a:defRPr sz="95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36009" y="1927305"/>
            <a:ext cx="22595921" cy="86926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6640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290337" y="2387799"/>
            <a:ext cx="8868966" cy="8868966"/>
          </a:xfrm>
          <a:prstGeom prst="ellipse">
            <a:avLst/>
          </a:prstGeom>
          <a:ln>
            <a:noFill/>
          </a:ln>
        </p:spPr>
        <p:txBody>
          <a:bodyPr wrap="square">
            <a:noAutofit/>
          </a:bodyPr>
          <a:lstStyle>
            <a:lvl1pPr>
              <a:defRPr sz="3000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203054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936009" y="911378"/>
            <a:ext cx="22595921" cy="1119194"/>
          </a:xfrm>
        </p:spPr>
        <p:txBody>
          <a:bodyPr>
            <a:noAutofit/>
          </a:bodyPr>
          <a:lstStyle>
            <a:lvl1pPr algn="ctr">
              <a:defRPr sz="95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36009" y="1927305"/>
            <a:ext cx="22595921" cy="86926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55243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290337" y="2387799"/>
            <a:ext cx="8868966" cy="8868966"/>
          </a:xfrm>
          <a:prstGeom prst="ellipse">
            <a:avLst/>
          </a:prstGeom>
          <a:ln>
            <a:noFill/>
          </a:ln>
        </p:spPr>
        <p:txBody>
          <a:bodyPr wrap="square">
            <a:noAutofit/>
          </a:bodyPr>
          <a:lstStyle>
            <a:lvl1pPr>
              <a:defRPr sz="3000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3303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294260" y="1153367"/>
            <a:ext cx="9668484" cy="1949637"/>
          </a:xfrm>
        </p:spPr>
        <p:txBody>
          <a:bodyPr lIns="0" tIns="0" rIns="0" bIns="0"/>
          <a:lstStyle>
            <a:lvl1pPr>
              <a:defRPr sz="127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286962" y="4020228"/>
            <a:ext cx="970059" cy="282336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88325"/>
            <a:ext cx="24148436" cy="13104918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2"/>
            <a:ext cx="13287480" cy="13606677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56632" y="1174983"/>
            <a:ext cx="5659955" cy="3006637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1" y="11072490"/>
            <a:ext cx="24256998" cy="2571137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1" y="2"/>
            <a:ext cx="24256998" cy="1364360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28571" y="1003771"/>
            <a:ext cx="5659955" cy="300664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294260" y="1153367"/>
            <a:ext cx="9668484" cy="1949637"/>
          </a:xfrm>
        </p:spPr>
        <p:txBody>
          <a:bodyPr lIns="0" tIns="0" rIns="0" bIns="0"/>
          <a:lstStyle>
            <a:lvl1pPr>
              <a:defRPr sz="127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212852" y="3138252"/>
            <a:ext cx="1055179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2492357" y="3138252"/>
            <a:ext cx="1055179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9/18/2025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294260" y="1153367"/>
            <a:ext cx="9668484" cy="1949637"/>
          </a:xfrm>
        </p:spPr>
        <p:txBody>
          <a:bodyPr lIns="0" tIns="0" rIns="0" bIns="0"/>
          <a:lstStyle>
            <a:lvl1pPr>
              <a:defRPr sz="127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9/18/2025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9/18/2025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936009" y="911388"/>
            <a:ext cx="22595921" cy="1119194"/>
          </a:xfrm>
        </p:spPr>
        <p:txBody>
          <a:bodyPr>
            <a:noAutofit/>
          </a:bodyPr>
          <a:lstStyle>
            <a:lvl1pPr algn="ctr">
              <a:defRPr sz="95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36009" y="1927305"/>
            <a:ext cx="22595921" cy="86926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6466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290337" y="2387799"/>
            <a:ext cx="8868966" cy="8868966"/>
          </a:xfrm>
          <a:prstGeom prst="ellipse">
            <a:avLst/>
          </a:prstGeom>
          <a:ln>
            <a:noFill/>
          </a:ln>
        </p:spPr>
        <p:txBody>
          <a:bodyPr wrap="square">
            <a:noAutofit/>
          </a:bodyPr>
          <a:lstStyle>
            <a:lvl1pPr>
              <a:defRPr sz="3000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01634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936009" y="911384"/>
            <a:ext cx="22595921" cy="1119194"/>
          </a:xfrm>
        </p:spPr>
        <p:txBody>
          <a:bodyPr>
            <a:noAutofit/>
          </a:bodyPr>
          <a:lstStyle>
            <a:lvl1pPr algn="ctr">
              <a:defRPr sz="95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36009" y="1927305"/>
            <a:ext cx="22595921" cy="86926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3183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290337" y="2387799"/>
            <a:ext cx="8868966" cy="8868966"/>
          </a:xfrm>
          <a:prstGeom prst="ellipse">
            <a:avLst/>
          </a:prstGeom>
          <a:ln>
            <a:noFill/>
          </a:ln>
        </p:spPr>
        <p:txBody>
          <a:bodyPr wrap="square">
            <a:noAutofit/>
          </a:bodyPr>
          <a:lstStyle>
            <a:lvl1pPr>
              <a:defRPr sz="3000">
                <a:solidFill>
                  <a:srgbClr val="00B0F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36083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294260" y="1153388"/>
            <a:ext cx="9668484" cy="16158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12852" y="3138252"/>
            <a:ext cx="218313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8247382" y="12689448"/>
            <a:ext cx="7762240" cy="277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212873" y="12689448"/>
            <a:ext cx="5579108" cy="277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7465065" y="12689448"/>
            <a:ext cx="5579108" cy="277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710" r:id="rId6"/>
    <p:sldLayoutId id="2147483711" r:id="rId7"/>
    <p:sldLayoutId id="2147483724" r:id="rId8"/>
    <p:sldLayoutId id="2147483725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38" r:id="rId16"/>
    <p:sldLayoutId id="2147483739" r:id="rId1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551201">
        <a:defRPr>
          <a:latin typeface="+mn-lt"/>
          <a:ea typeface="+mn-ea"/>
          <a:cs typeface="+mn-cs"/>
        </a:defRPr>
      </a:lvl2pPr>
      <a:lvl3pPr marL="1102396">
        <a:defRPr>
          <a:latin typeface="+mn-lt"/>
          <a:ea typeface="+mn-ea"/>
          <a:cs typeface="+mn-cs"/>
        </a:defRPr>
      </a:lvl3pPr>
      <a:lvl4pPr marL="1653601">
        <a:defRPr>
          <a:latin typeface="+mn-lt"/>
          <a:ea typeface="+mn-ea"/>
          <a:cs typeface="+mn-cs"/>
        </a:defRPr>
      </a:lvl4pPr>
      <a:lvl5pPr marL="2204792">
        <a:defRPr>
          <a:latin typeface="+mn-lt"/>
          <a:ea typeface="+mn-ea"/>
          <a:cs typeface="+mn-cs"/>
        </a:defRPr>
      </a:lvl5pPr>
      <a:lvl6pPr marL="2755997">
        <a:defRPr>
          <a:latin typeface="+mn-lt"/>
          <a:ea typeface="+mn-ea"/>
          <a:cs typeface="+mn-cs"/>
        </a:defRPr>
      </a:lvl6pPr>
      <a:lvl7pPr marL="3307196">
        <a:defRPr>
          <a:latin typeface="+mn-lt"/>
          <a:ea typeface="+mn-ea"/>
          <a:cs typeface="+mn-cs"/>
        </a:defRPr>
      </a:lvl7pPr>
      <a:lvl8pPr marL="3858391">
        <a:defRPr>
          <a:latin typeface="+mn-lt"/>
          <a:ea typeface="+mn-ea"/>
          <a:cs typeface="+mn-cs"/>
        </a:defRPr>
      </a:lvl8pPr>
      <a:lvl9pPr marL="4409591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551201">
        <a:defRPr>
          <a:latin typeface="+mn-lt"/>
          <a:ea typeface="+mn-ea"/>
          <a:cs typeface="+mn-cs"/>
        </a:defRPr>
      </a:lvl2pPr>
      <a:lvl3pPr marL="1102396">
        <a:defRPr>
          <a:latin typeface="+mn-lt"/>
          <a:ea typeface="+mn-ea"/>
          <a:cs typeface="+mn-cs"/>
        </a:defRPr>
      </a:lvl3pPr>
      <a:lvl4pPr marL="1653601">
        <a:defRPr>
          <a:latin typeface="+mn-lt"/>
          <a:ea typeface="+mn-ea"/>
          <a:cs typeface="+mn-cs"/>
        </a:defRPr>
      </a:lvl4pPr>
      <a:lvl5pPr marL="2204792">
        <a:defRPr>
          <a:latin typeface="+mn-lt"/>
          <a:ea typeface="+mn-ea"/>
          <a:cs typeface="+mn-cs"/>
        </a:defRPr>
      </a:lvl5pPr>
      <a:lvl6pPr marL="2755997">
        <a:defRPr>
          <a:latin typeface="+mn-lt"/>
          <a:ea typeface="+mn-ea"/>
          <a:cs typeface="+mn-cs"/>
        </a:defRPr>
      </a:lvl6pPr>
      <a:lvl7pPr marL="3307196">
        <a:defRPr>
          <a:latin typeface="+mn-lt"/>
          <a:ea typeface="+mn-ea"/>
          <a:cs typeface="+mn-cs"/>
        </a:defRPr>
      </a:lvl7pPr>
      <a:lvl8pPr marL="3858391">
        <a:defRPr>
          <a:latin typeface="+mn-lt"/>
          <a:ea typeface="+mn-ea"/>
          <a:cs typeface="+mn-cs"/>
        </a:defRPr>
      </a:lvl8pPr>
      <a:lvl9pPr marL="440959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hyperlink" Target="https://clck.ru/3PFaon" TargetMode="Externa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lck.ru/3D2K99" TargetMode="Externa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hyperlink" Target="https://clck.ru/3D2K99" TargetMode="Externa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6" Type="http://schemas.openxmlformats.org/officeDocument/2006/relationships/hyperlink" Target="https://clck.ru/3P9ni4" TargetMode="Externa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publication.pravo.gov.ru/document/0001201607050036" TargetMode="External"/><Relationship Id="rId3" Type="http://schemas.openxmlformats.org/officeDocument/2006/relationships/image" Target="../media/image13.png"/><Relationship Id="rId7" Type="http://schemas.openxmlformats.org/officeDocument/2006/relationships/hyperlink" Target="https://sh-ustyarulskaya-r04.gosweb.gosuslugi.ru/netcat_files/32/50/Prikaz_Minprosvescheniya_Rossii_ot_26_06_2025_N_495_Ob_utverzhdennyy.pdf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rive.google.com/drive/folders/1GtRXVUa7H6ufHqX0pelDoHeNzcZ7J9Yk" TargetMode="External"/><Relationship Id="rId5" Type="http://schemas.openxmlformats.org/officeDocument/2006/relationships/hyperlink" Target="https://edsoo.ru/metodicheskie-posobiya-irekomendaczii/" TargetMode="External"/><Relationship Id="rId10" Type="http://schemas.openxmlformats.org/officeDocument/2006/relationships/image" Target="../media/image18.png"/><Relationship Id="rId4" Type="http://schemas.openxmlformats.org/officeDocument/2006/relationships/hyperlink" Target="https://iro86.ru/index.php/zhurnaly/sborniki/sborniki-materialov-istatej" TargetMode="External"/><Relationship Id="rId9" Type="http://schemas.openxmlformats.org/officeDocument/2006/relationships/hyperlink" Target="http://publication.pravo.gov.ru/document/0001202508250013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hyperlink" Target="https://clck.ru/3D2K99" TargetMode="Externa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hyperlink" Target="https://clck.ru/3D2K99" TargetMode="Externa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package" Target="../embeddings/Microsoft_Word_Document.docx"/><Relationship Id="rId5" Type="http://schemas.openxmlformats.org/officeDocument/2006/relationships/hyperlink" Target="https://clck.ru/3D2K99" TargetMode="Externa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2.png"/><Relationship Id="rId7" Type="http://schemas.openxmlformats.org/officeDocument/2006/relationships/customXml" Target="../ink/ink1.xml"/><Relationship Id="rId12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G"/><Relationship Id="rId11" Type="http://schemas.openxmlformats.org/officeDocument/2006/relationships/image" Target="../media/image28.png"/><Relationship Id="rId5" Type="http://schemas.openxmlformats.org/officeDocument/2006/relationships/hyperlink" Target="https://clck.ru/3D2K99" TargetMode="External"/><Relationship Id="rId10" Type="http://schemas.openxmlformats.org/officeDocument/2006/relationships/customXml" Target="../ink/ink2.xml"/><Relationship Id="rId4" Type="http://schemas.openxmlformats.org/officeDocument/2006/relationships/image" Target="../media/image13.png"/><Relationship Id="rId9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702" y="-226421"/>
            <a:ext cx="24257000" cy="13990589"/>
            <a:chOff x="0" y="0"/>
            <a:chExt cx="20104099" cy="11308556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381282" y="0"/>
              <a:ext cx="1722816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0974"/>
              <a:ext cx="20104099" cy="11246607"/>
            </a:xfrm>
            <a:prstGeom prst="rect">
              <a:avLst/>
            </a:prstGeom>
          </p:spPr>
        </p:pic>
      </p:grpSp>
      <p:sp>
        <p:nvSpPr>
          <p:cNvPr id="11" name="object 2"/>
          <p:cNvSpPr txBox="1">
            <a:spLocks/>
          </p:cNvSpPr>
          <p:nvPr/>
        </p:nvSpPr>
        <p:spPr>
          <a:xfrm>
            <a:off x="21" y="5326089"/>
            <a:ext cx="24256998" cy="7539821"/>
          </a:xfrm>
          <a:prstGeom prst="rect">
            <a:avLst/>
          </a:prstGeom>
        </p:spPr>
        <p:txBody>
          <a:bodyPr vert="horz" wrap="square" lIns="0" tIns="151582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5303" algn="ctr" defTabSz="1102396">
              <a:spcBef>
                <a:spcPts val="1194"/>
              </a:spcBef>
              <a:defRPr/>
            </a:pPr>
            <a:r>
              <a:rPr lang="ru-RU" sz="7000" b="1" kern="0" spc="-8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Городское методическое объединение </a:t>
            </a:r>
          </a:p>
          <a:p>
            <a:pPr marL="15303" algn="ctr" defTabSz="1102396">
              <a:spcBef>
                <a:spcPts val="1194"/>
              </a:spcBef>
              <a:defRPr/>
            </a:pPr>
            <a:r>
              <a:rPr lang="ru-RU" sz="7000" b="1" kern="0" spc="-8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учителей начальных классов</a:t>
            </a:r>
            <a:endParaRPr lang="en-US" sz="7000" b="1" kern="0" spc="-8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Ebrima" panose="02000000000000000000" pitchFamily="2" charset="0"/>
              <a:cs typeface="Times New Roman" panose="02020603050405020304" pitchFamily="18" charset="0"/>
            </a:endParaRPr>
          </a:p>
          <a:p>
            <a:pPr marL="15303" algn="ctr" defTabSz="1102396">
              <a:spcBef>
                <a:spcPts val="1194"/>
              </a:spcBef>
              <a:defRPr/>
            </a:pPr>
            <a:r>
              <a:rPr lang="en-US" sz="7000" b="1" kern="0" spc="-8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(</a:t>
            </a:r>
            <a:r>
              <a:rPr lang="en-US" sz="7000" b="1" kern="0" spc="-8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  <a:hlinkClick r:id="rId5"/>
              </a:rPr>
              <a:t>https://clck.ru/3PFaon</a:t>
            </a:r>
            <a:r>
              <a:rPr lang="en-US" sz="7000" b="1" kern="0" spc="-8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) </a:t>
            </a:r>
            <a:endParaRPr lang="ru-RU" sz="7000" b="1" kern="0" spc="-8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Ebrima" panose="02000000000000000000" pitchFamily="2" charset="0"/>
              <a:cs typeface="Times New Roman" panose="02020603050405020304" pitchFamily="18" charset="0"/>
            </a:endParaRPr>
          </a:p>
          <a:p>
            <a:pPr marL="15303" algn="ctr" defTabSz="1102396">
              <a:spcBef>
                <a:spcPts val="1194"/>
              </a:spcBef>
              <a:defRPr/>
            </a:pPr>
            <a:r>
              <a:rPr lang="ru-RU" sz="5400" b="1" kern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заседание № 1</a:t>
            </a:r>
          </a:p>
          <a:p>
            <a:pPr marL="15303" algn="ctr" defTabSz="1102396">
              <a:spcBef>
                <a:spcPts val="1194"/>
              </a:spcBef>
              <a:defRPr/>
            </a:pPr>
            <a:endParaRPr lang="ru-RU" sz="5400" b="1" kern="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Ebrima" panose="02000000000000000000" pitchFamily="2" charset="0"/>
              <a:cs typeface="Times New Roman" panose="02020603050405020304" pitchFamily="18" charset="0"/>
            </a:endParaRPr>
          </a:p>
          <a:p>
            <a:pPr marL="15303" algn="ctr" defTabSz="1102396">
              <a:spcBef>
                <a:spcPts val="1194"/>
              </a:spcBef>
              <a:defRPr/>
            </a:pPr>
            <a:r>
              <a:rPr lang="ru-RU" sz="5400" b="1" kern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19 сентября 2025 года</a:t>
            </a:r>
          </a:p>
          <a:p>
            <a:pPr marL="15303" algn="ctr" defTabSz="1102396">
              <a:spcBef>
                <a:spcPts val="1194"/>
              </a:spcBef>
              <a:defRPr/>
            </a:pPr>
            <a:r>
              <a:rPr lang="ru-RU" sz="4800" b="1" kern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г. Сургут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22BCDA-7566-E592-EC39-42781B52E3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5417" t="25071" r="50000" b="40370"/>
          <a:stretch>
            <a:fillRect/>
          </a:stretch>
        </p:blipFill>
        <p:spPr>
          <a:xfrm>
            <a:off x="3834411" y="514532"/>
            <a:ext cx="2667000" cy="34121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E6B806-125B-02DC-63E7-556CB77DF0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62900" y="514532"/>
            <a:ext cx="2362200" cy="286477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E97E246-2C66-EFE8-B8AD-8A729F3410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4" y="-226422"/>
            <a:ext cx="3124200" cy="441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27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" y="3916951"/>
            <a:ext cx="4950929" cy="972713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68214" y="1302347"/>
            <a:ext cx="22320572" cy="11039867"/>
          </a:xfrm>
          <a:prstGeom prst="rect">
            <a:avLst/>
          </a:prstGeom>
        </p:spPr>
        <p:txBody>
          <a:bodyPr wrap="square" lIns="91376" tIns="45681" rIns="91376" bIns="45681">
            <a:spAutoFit/>
          </a:bodyPr>
          <a:lstStyle/>
          <a:p>
            <a:pPr algn="ctr" defTabSz="1102426">
              <a:defRPr sz="1000" b="0" i="0" u="none" strike="noStrike" kern="1200" baseline="0">
                <a:solidFill>
                  <a:sysClr val="windowText" lastClr="00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4000" b="1" spc="-8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Повестка заседания городского методического объединения </a:t>
            </a:r>
            <a:br>
              <a:rPr lang="ru-RU" sz="4000" b="1" spc="-8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spc="-8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учителей начальных классов</a:t>
            </a:r>
          </a:p>
          <a:p>
            <a:pPr lvl="0" indent="727075" algn="just">
              <a:lnSpc>
                <a:spcPct val="115000"/>
              </a:lnSpc>
            </a:pPr>
            <a:r>
              <a:rPr lang="ru-RU" sz="4000" dirty="0">
                <a:latin typeface="Times New Roman"/>
                <a:ea typeface="Calibri"/>
                <a:cs typeface="Times New Roman"/>
              </a:rPr>
              <a:t>1.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Августовском совещании педагогических работников. Приоритетные проекты развития региональной и муниципальной системы образования в 2025/26 учебном году. Зайцева С.А., эксперт МАУ «ИОЦ».</a:t>
            </a:r>
          </a:p>
          <a:p>
            <a:pPr lvl="0" indent="633413" algn="just"/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платформы Учи.ру для повышения образовательных результатов учащихся 1-4 классов. Бубен В.Е., муниципальный куратор образовательной онлайн-платформы Учи.ру.</a:t>
            </a:r>
          </a:p>
          <a:p>
            <a:pPr lvl="0" indent="633413" algn="just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О переходе на национальный мессенджер МАХ. Подловилина Ю.А., ведущий инженер МАУ «ИОЦ»</a:t>
            </a:r>
          </a:p>
          <a:p>
            <a:pPr lvl="0" indent="633413" algn="just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О методических рекомендациях по организации процесса обучения в первом классе 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адаптационный период. Добрягина Е.Д., учитель начальных классов МБОУ СОШ № 5, руководитель ГМО учителей начальных классов.</a:t>
            </a:r>
          </a:p>
          <a:p>
            <a:pPr indent="727075" algn="just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О методических рекомендациях по реализации курса внеурочной деятельности «Яркие страницы истории нашего Отечества». Зайцева С.А., эксперт МАУ «ИОЦ».</a:t>
            </a:r>
          </a:p>
          <a:p>
            <a:pPr indent="727075" algn="just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Использование нейросетей и искусственного интеллекта для повышения эффективности работы педагога. Курочкина Ю.В., учитель начальных классов МБОУ СОШ № 20.</a:t>
            </a:r>
          </a:p>
          <a:p>
            <a:pPr indent="727075" algn="just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 Представление инновационного опыта работы через участие в конкурсах профессионального мастерства. Якимова А.Г., учитель начальных классов МБОУ СОШ № 44.</a:t>
            </a:r>
          </a:p>
          <a:p>
            <a:pPr indent="727075" algn="just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Утверждение плана работы ГМО на новый 2025/26 учебный год. Добрягина Е.Д., учитель начальных классов МБОУ СОШ № 5, руководитель ГМО учителей начальных классов.</a:t>
            </a:r>
          </a:p>
          <a:p>
            <a:pPr algn="just" defTabSz="1102426">
              <a:defRPr sz="1000" b="0" i="0" u="none" strike="noStrike" kern="1200" baseline="0">
                <a:solidFill>
                  <a:sysClr val="windowText" lastClr="00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 sz="4000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70100" y="2707502"/>
            <a:ext cx="20955000" cy="646330"/>
          </a:xfrm>
          <a:prstGeom prst="rect">
            <a:avLst/>
          </a:prstGeom>
        </p:spPr>
        <p:txBody>
          <a:bodyPr wrap="square" lIns="91376" tIns="45681" rIns="91376" bIns="45681">
            <a:spAutoFit/>
          </a:bodyPr>
          <a:lstStyle/>
          <a:p>
            <a:r>
              <a:rPr lang="ru-RU" sz="3600" dirty="0"/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055586" y="3030647"/>
            <a:ext cx="20497802" cy="4401205"/>
          </a:xfrm>
          <a:prstGeom prst="rect">
            <a:avLst/>
          </a:prstGeom>
        </p:spPr>
        <p:txBody>
          <a:bodyPr wrap="square" lIns="91376" tIns="45681" rIns="91376" bIns="45681">
            <a:spAutoFit/>
          </a:bodyPr>
          <a:lstStyle/>
          <a:p>
            <a:pPr algn="ctr"/>
            <a:endParaRPr lang="ru-RU" sz="4000" dirty="0">
              <a:hlinkClick r:id="rId5"/>
            </a:endParaRPr>
          </a:p>
          <a:p>
            <a:pPr algn="ctr"/>
            <a:endParaRPr lang="ru-RU" sz="4000" dirty="0">
              <a:hlinkClick r:id="rId5"/>
            </a:endParaRPr>
          </a:p>
          <a:p>
            <a:pPr algn="ctr"/>
            <a:endParaRPr lang="ru-RU" sz="4000" dirty="0">
              <a:hlinkClick r:id="rId5"/>
            </a:endParaRPr>
          </a:p>
          <a:p>
            <a:pPr algn="ctr"/>
            <a:endParaRPr lang="ru-RU" sz="4000" dirty="0">
              <a:hlinkClick r:id="rId5"/>
            </a:endParaRPr>
          </a:p>
          <a:p>
            <a:pPr algn="ctr"/>
            <a:endParaRPr lang="ru-RU" sz="4000" dirty="0">
              <a:hlinkClick r:id="rId5"/>
            </a:endParaRPr>
          </a:p>
          <a:p>
            <a:pPr algn="ctr"/>
            <a:endParaRPr lang="ru-RU" sz="4000" dirty="0">
              <a:hlinkClick r:id="rId5"/>
            </a:endParaRPr>
          </a:p>
          <a:p>
            <a:pPr algn="ctr"/>
            <a:endParaRPr lang="ru-RU" sz="4000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2971091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AA219D-E92B-78E7-4D23-259B3AB48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7">
            <a:extLst>
              <a:ext uri="{FF2B5EF4-FFF2-40B4-BE49-F238E27FC236}">
                <a16:creationId xmlns:a16="http://schemas.microsoft.com/office/drawing/2014/main" id="{9AAC0450-71B9-C75A-286B-E8FB8DF1C00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" y="3916951"/>
            <a:ext cx="4950929" cy="972713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0645C04-F359-B45F-A810-6AC4A8A11A06}"/>
              </a:ext>
            </a:extLst>
          </p:cNvPr>
          <p:cNvSpPr/>
          <p:nvPr/>
        </p:nvSpPr>
        <p:spPr>
          <a:xfrm>
            <a:off x="850900" y="497681"/>
            <a:ext cx="22396772" cy="1323360"/>
          </a:xfrm>
          <a:prstGeom prst="rect">
            <a:avLst/>
          </a:prstGeom>
          <a:solidFill>
            <a:schemeClr val="tx2"/>
          </a:solidFill>
        </p:spPr>
        <p:txBody>
          <a:bodyPr wrap="square" lIns="91376" tIns="45681" rIns="91376" bIns="45681">
            <a:spAutoFit/>
          </a:bodyPr>
          <a:lstStyle/>
          <a:p>
            <a:pPr marL="0" marR="0" lvl="0" indent="0" algn="ctr" defTabSz="110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u="none" strike="noStrike" kern="1200" baseline="0">
                <a:solidFill>
                  <a:sysClr val="windowText" lastClr="00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kumimoji="0" lang="ru-RU" sz="4000" b="1" i="0" u="none" strike="noStrike" kern="1200" cap="none" spc="-8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 Августовском совещании педагогических работников. Приоритетные проекты развития региональной и муниципальной системы образования в 2025/26 учебном году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9BE419C-028D-7F3D-1565-AAFB1F6BBFC7}"/>
              </a:ext>
            </a:extLst>
          </p:cNvPr>
          <p:cNvSpPr/>
          <p:nvPr/>
        </p:nvSpPr>
        <p:spPr>
          <a:xfrm>
            <a:off x="2070100" y="2707502"/>
            <a:ext cx="20955000" cy="646330"/>
          </a:xfrm>
          <a:prstGeom prst="rect">
            <a:avLst/>
          </a:prstGeom>
        </p:spPr>
        <p:txBody>
          <a:bodyPr wrap="square" lIns="91376" tIns="45681" rIns="91376" bIns="45681">
            <a:spAutoFit/>
          </a:bodyPr>
          <a:lstStyle/>
          <a:p>
            <a:pPr marL="0" marR="0" lvl="0" indent="0" algn="l" defTabSz="913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E6027D9-51D5-C6F6-1E6A-34329E36C181}"/>
              </a:ext>
            </a:extLst>
          </p:cNvPr>
          <p:cNvSpPr/>
          <p:nvPr/>
        </p:nvSpPr>
        <p:spPr>
          <a:xfrm>
            <a:off x="2055586" y="3030647"/>
            <a:ext cx="20497802" cy="4401205"/>
          </a:xfrm>
          <a:prstGeom prst="rect">
            <a:avLst/>
          </a:prstGeom>
        </p:spPr>
        <p:txBody>
          <a:bodyPr wrap="square" lIns="91376" tIns="45681" rIns="91376" bIns="45681">
            <a:spAutoFit/>
          </a:bodyPr>
          <a:lstStyle/>
          <a:p>
            <a:pPr marL="0" marR="0" lvl="0" indent="0" algn="ctr" defTabSz="913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hlinkClick r:id="rId5"/>
            </a:endParaRPr>
          </a:p>
          <a:p>
            <a:pPr marL="0" marR="0" lvl="0" indent="0" algn="ctr" defTabSz="913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hlinkClick r:id="rId5"/>
            </a:endParaRPr>
          </a:p>
          <a:p>
            <a:pPr marL="0" marR="0" lvl="0" indent="0" algn="ctr" defTabSz="913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hlinkClick r:id="rId5"/>
            </a:endParaRPr>
          </a:p>
          <a:p>
            <a:pPr marL="0" marR="0" lvl="0" indent="0" algn="ctr" defTabSz="913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hlinkClick r:id="rId5"/>
            </a:endParaRPr>
          </a:p>
          <a:p>
            <a:pPr marL="0" marR="0" lvl="0" indent="0" algn="ctr" defTabSz="913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hlinkClick r:id="rId5"/>
            </a:endParaRPr>
          </a:p>
          <a:p>
            <a:pPr marL="0" marR="0" lvl="0" indent="0" algn="ctr" defTabSz="913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hlinkClick r:id="rId5"/>
            </a:endParaRPr>
          </a:p>
          <a:p>
            <a:pPr marL="0" marR="0" lvl="0" indent="0" algn="ctr" defTabSz="913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hlinkClick r:id="rId5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C9FCD53-2A3F-8C9A-B9EC-912A8A1E89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300" y="2097881"/>
            <a:ext cx="12190476" cy="812380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92B823-0D4F-994E-91B2-FBC96D9404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4500" y="4520582"/>
            <a:ext cx="13690600" cy="912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92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00D56F-F4F5-8AA6-3147-E1980B749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7F0226-0502-CF7A-06AB-2BA8E49510B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7427516" y="12775616"/>
            <a:ext cx="5579108" cy="277000"/>
          </a:xfrm>
        </p:spPr>
        <p:txBody>
          <a:bodyPr/>
          <a:lstStyle/>
          <a:p>
            <a:fld id="{8104C915-17D6-486A-86EC-048CBE10C82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0F3AC5-4562-A3D4-2A1F-48DC2A8C7095}"/>
              </a:ext>
            </a:extLst>
          </p:cNvPr>
          <p:cNvSpPr txBox="1"/>
          <p:nvPr/>
        </p:nvSpPr>
        <p:spPr>
          <a:xfrm>
            <a:off x="1627099" y="177785"/>
            <a:ext cx="21107092" cy="2676541"/>
          </a:xfrm>
          <a:prstGeom prst="rect">
            <a:avLst/>
          </a:prstGeom>
          <a:solidFill>
            <a:schemeClr val="tx2"/>
          </a:solidFill>
        </p:spPr>
        <p:txBody>
          <a:bodyPr wrap="square" lIns="181795" tIns="90888" rIns="181795" bIns="90888">
            <a:spAutoFit/>
          </a:bodyPr>
          <a:lstStyle/>
          <a:p>
            <a:pPr lvl="0" algn="ctr" defTabSz="1102426">
              <a:defRPr sz="1000" b="0" i="0" u="none" strike="noStrike" kern="1200" baseline="0">
                <a:solidFill>
                  <a:sysClr val="windowText" lastClr="00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5400" b="1" spc="-8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Августовском совещании педагогических работников. Приоритетные проекты развития региональной и муниципальной системы образования в 2025/26 учебном году</a:t>
            </a:r>
            <a:endParaRPr lang="ru-RU" sz="5400" dirty="0">
              <a:solidFill>
                <a:schemeClr val="bg1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CE3A11-3391-31CE-97B4-603F879F5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3164681"/>
            <a:ext cx="10515600" cy="101466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0C30A5-05B1-4AAF-02A4-1DC060CB14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8900" y="3393280"/>
            <a:ext cx="12420600" cy="96593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FA94813-8FCE-EEF8-6B17-F9DE850C4569}"/>
              </a:ext>
            </a:extLst>
          </p:cNvPr>
          <p:cNvSpPr txBox="1"/>
          <p:nvPr/>
        </p:nvSpPr>
        <p:spPr>
          <a:xfrm>
            <a:off x="698500" y="14137481"/>
            <a:ext cx="1213039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400" dirty="0">
                <a:hlinkClick r:id="rId6"/>
              </a:rPr>
              <a:t>https://clck.ru/3P9ni4</a:t>
            </a:r>
            <a:r>
              <a:rPr lang="ru-RU" sz="3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71502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" y="3916951"/>
            <a:ext cx="4950929" cy="972713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33631" y="345281"/>
            <a:ext cx="20605870" cy="10495182"/>
          </a:xfrm>
          <a:prstGeom prst="rect">
            <a:avLst/>
          </a:prstGeom>
        </p:spPr>
        <p:txBody>
          <a:bodyPr wrap="square" lIns="91376" tIns="45681" rIns="91376" bIns="45681">
            <a:spAutoFit/>
          </a:bodyPr>
          <a:lstStyle/>
          <a:p>
            <a:pPr algn="ctr" defTabSz="1102426">
              <a:defRPr sz="1000" b="0" i="0" u="none" strike="noStrike" kern="1200" baseline="0">
                <a:solidFill>
                  <a:sysClr val="windowText" lastClr="00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 sz="3600" spc="-8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1102426">
              <a:defRPr sz="1000" b="0" i="0" u="none" strike="noStrike" kern="1200" baseline="0">
                <a:solidFill>
                  <a:sysClr val="windowText" lastClr="00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 sz="4000" i="1" spc="-8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1102426">
              <a:defRPr sz="1000" b="0" i="0" u="none" strike="noStrike" kern="1200" baseline="0">
                <a:solidFill>
                  <a:sysClr val="windowText" lastClr="00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 sz="4000" i="1" spc="-8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1102426">
              <a:defRPr sz="1000" b="0" i="0" u="none" strike="noStrike" kern="1200" baseline="0">
                <a:solidFill>
                  <a:sysClr val="windowText" lastClr="00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 sz="4000" i="1" spc="-8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1102426">
              <a:defRPr sz="1000" b="0" i="0" u="none" strike="noStrike" kern="1200" baseline="0">
                <a:solidFill>
                  <a:sysClr val="windowText" lastClr="00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 sz="4000" i="1" spc="-8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1102426">
              <a:defRPr sz="1000" b="0" i="0" u="none" strike="noStrike" kern="1200" baseline="0">
                <a:solidFill>
                  <a:sysClr val="windowText" lastClr="00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 sz="4000" i="1" spc="-8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1102426">
              <a:defRPr sz="1000" b="0" i="0" u="none" strike="noStrike" kern="1200" baseline="0">
                <a:solidFill>
                  <a:sysClr val="windowText" lastClr="00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 sz="4000" i="1" spc="-8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1102426">
              <a:defRPr sz="1000" b="0" i="0" u="none" strike="noStrike" kern="1200" baseline="0">
                <a:solidFill>
                  <a:sysClr val="windowText" lastClr="00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 sz="4000" i="1" spc="-8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1102426">
              <a:defRPr sz="1000" b="0" i="0" u="none" strike="noStrike" kern="1200" baseline="0">
                <a:solidFill>
                  <a:sysClr val="windowText" lastClr="00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 sz="4000" i="1" spc="-8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1102426">
              <a:defRPr sz="1000" b="0" i="0" u="none" strike="noStrike" kern="1200" baseline="0">
                <a:solidFill>
                  <a:sysClr val="windowText" lastClr="00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 sz="4000" i="1" spc="-8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1102426">
              <a:defRPr sz="1000" b="0" i="0" u="none" strike="noStrike" kern="1200" baseline="0">
                <a:solidFill>
                  <a:sysClr val="windowText" lastClr="00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 sz="4000" i="1" spc="-8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1102426">
              <a:defRPr sz="1000" b="0" i="0" u="none" strike="noStrike" kern="1200" baseline="0">
                <a:solidFill>
                  <a:sysClr val="windowText" lastClr="00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 sz="4000" i="1" spc="-8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1102426">
              <a:defRPr sz="1000" b="0" i="0" u="none" strike="noStrike" kern="1200" baseline="0">
                <a:solidFill>
                  <a:sysClr val="windowText" lastClr="00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 sz="4000" i="1" spc="-8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1102426">
              <a:defRPr sz="1000" b="0" i="0" u="none" strike="noStrike" kern="1200" baseline="0">
                <a:solidFill>
                  <a:sysClr val="windowText" lastClr="00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 sz="4000" i="1" spc="-8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1102426">
              <a:defRPr sz="1000" b="0" i="0" u="none" strike="noStrike" kern="1200" baseline="0">
                <a:solidFill>
                  <a:sysClr val="windowText" lastClr="00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 sz="4000" i="1" spc="-8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1102426">
              <a:defRPr sz="1000" b="0" i="0" u="none" strike="noStrike" kern="1200" baseline="0">
                <a:solidFill>
                  <a:sysClr val="windowText" lastClr="00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 sz="4000" i="1" spc="-8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1102426">
              <a:defRPr sz="1000" b="0" i="0" u="none" strike="noStrike" kern="1200" baseline="0">
                <a:solidFill>
                  <a:sysClr val="windowText" lastClr="00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4000" spc="-8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70100" y="2707502"/>
            <a:ext cx="20955000" cy="646330"/>
          </a:xfrm>
          <a:prstGeom prst="rect">
            <a:avLst/>
          </a:prstGeom>
        </p:spPr>
        <p:txBody>
          <a:bodyPr wrap="square" lIns="91376" tIns="45681" rIns="91376" bIns="45681">
            <a:spAutoFit/>
          </a:bodyPr>
          <a:lstStyle/>
          <a:p>
            <a:r>
              <a:rPr lang="ru-RU" sz="36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23496" y="1991191"/>
            <a:ext cx="20031895" cy="615553"/>
          </a:xfrm>
          <a:prstGeom prst="rect">
            <a:avLst/>
          </a:prstGeom>
        </p:spPr>
        <p:txBody>
          <a:bodyPr wrap="none" lIns="91376" tIns="45681" rIns="91376" bIns="45681">
            <a:spAutoFit/>
          </a:bodyPr>
          <a:lstStyle/>
          <a:p>
            <a:r>
              <a:rPr lang="en-US" sz="3400" dirty="0">
                <a:solidFill>
                  <a:srgbClr val="0000FF"/>
                </a:solidFill>
                <a:latin typeface="Times New Roman"/>
                <a:hlinkClick r:id="rId4"/>
              </a:rPr>
              <a:t>https://iro86.ru/index.php/zhurnaly/sborniki/sborniki-materialov-istatej</a:t>
            </a:r>
            <a:r>
              <a:rPr lang="ru-RU" sz="3400" dirty="0">
                <a:solidFill>
                  <a:srgbClr val="0000FF"/>
                </a:solidFill>
                <a:latin typeface="Times New Roman"/>
              </a:rPr>
              <a:t> - </a:t>
            </a:r>
            <a:r>
              <a:rPr lang="ru-RU" sz="3400" dirty="0">
                <a:solidFill>
                  <a:prstClr val="black"/>
                </a:solidFill>
                <a:latin typeface="Times New Roman"/>
              </a:rPr>
              <a:t>АУ «Институт развития образования»</a:t>
            </a:r>
            <a:endParaRPr lang="ru-RU" sz="3400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23496" y="2722890"/>
            <a:ext cx="19598379" cy="615553"/>
          </a:xfrm>
          <a:prstGeom prst="rect">
            <a:avLst/>
          </a:prstGeom>
        </p:spPr>
        <p:txBody>
          <a:bodyPr wrap="none" lIns="91376" tIns="45681" rIns="91376" bIns="45681">
            <a:spAutoFit/>
          </a:bodyPr>
          <a:lstStyle/>
          <a:p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https://edsoo.ru/metodicheskie-posobiya-irekomendaczii/</a:t>
            </a:r>
            <a:r>
              <a:rPr lang="ru-RU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сайт «Единое содержание общего образования»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38175" y="3605318"/>
            <a:ext cx="22980650" cy="10556657"/>
          </a:xfrm>
          <a:prstGeom prst="rect">
            <a:avLst/>
          </a:prstGeom>
        </p:spPr>
        <p:txBody>
          <a:bodyPr wrap="square" lIns="91376" tIns="45681" rIns="91376" bIns="45681">
            <a:spAutoFit/>
          </a:bodyPr>
          <a:lstStyle/>
          <a:p>
            <a:pPr algn="just"/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https://drive.google.com/drive/folders/1GtRXVUa7H6ufHqX0pelDoHeNzcZ7J9Yk</a:t>
            </a:r>
            <a:r>
              <a:rPr lang="ru-RU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ссылка на материалы по приказу </a:t>
            </a:r>
            <a:br>
              <a:rPr lang="ru-RU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 РФ от 09.10.2024 № 704 «О внесении изменений в некоторые приказы Минпросвещения, касающиеся федеральных образовательных программ»</a:t>
            </a:r>
          </a:p>
          <a:p>
            <a:pPr algn="just"/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https://sh-ustyarulskaya-r04.gosweb.gosuslugi.ru/netcat_files/32/50/Prikaz_Minprosvescheniya_Rossii_ot_26_06_2025_N_495_Ob_utverzhdennyy.pdf</a:t>
            </a:r>
            <a:r>
              <a:rPr lang="ru-RU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утверждении федерального перечня учебников, допущенных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 организациями, осуществляющими образовательную деятельность, и установлении предельного срока использования исключенных учебников и разработанных в комплекте с ними учебных пособий</a:t>
            </a:r>
          </a:p>
          <a:p>
            <a:pPr algn="just"/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http://publication.pravo.gov.ru/document/0001201607050036</a:t>
            </a:r>
            <a:r>
              <a:rPr lang="ru-RU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Приказ Министерства образования и науки Российской Федерации от 09.06.2016 № 699 «Об утверждении перечня организаций, осуществляющих выпуск учебных пособий, которые допускаются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образования»</a:t>
            </a:r>
          </a:p>
          <a:p>
            <a:pPr algn="just"/>
            <a:endParaRPr lang="ru-RU" sz="3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http://publication.pravo.gov.ru/document/0001202508250013</a:t>
            </a:r>
            <a:r>
              <a:rPr lang="ru-RU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Приказ Министерства просвещения Российской Федерации от 23.07.2025 № 551 «Об утверждении федерального перечня электронных образовательных ресурсов, допущенных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образования»</a:t>
            </a:r>
          </a:p>
          <a:p>
            <a:pPr algn="just"/>
            <a:endParaRPr lang="ru-RU" sz="3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6DB51E-0A7F-895F-1450-AA70B0F544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6667" t="13142" r="7917" b="77666"/>
          <a:stretch>
            <a:fillRect/>
          </a:stretch>
        </p:blipFill>
        <p:spPr>
          <a:xfrm>
            <a:off x="-179092" y="183131"/>
            <a:ext cx="24615184" cy="149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148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DB302A-A1EC-C4AA-534A-81FAA8BD9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7">
            <a:extLst>
              <a:ext uri="{FF2B5EF4-FFF2-40B4-BE49-F238E27FC236}">
                <a16:creationId xmlns:a16="http://schemas.microsoft.com/office/drawing/2014/main" id="{A3B4ADA9-500F-D1B9-3C98-6146B001EEE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" y="3916951"/>
            <a:ext cx="4950929" cy="972713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EA6B168-3256-0A2D-A9FD-DE925C92DF34}"/>
              </a:ext>
            </a:extLst>
          </p:cNvPr>
          <p:cNvSpPr/>
          <p:nvPr/>
        </p:nvSpPr>
        <p:spPr>
          <a:xfrm>
            <a:off x="2070100" y="2707502"/>
            <a:ext cx="20955000" cy="646330"/>
          </a:xfrm>
          <a:prstGeom prst="rect">
            <a:avLst/>
          </a:prstGeom>
        </p:spPr>
        <p:txBody>
          <a:bodyPr wrap="square" lIns="91376" tIns="45681" rIns="91376" bIns="45681">
            <a:spAutoFit/>
          </a:bodyPr>
          <a:lstStyle/>
          <a:p>
            <a:pPr marL="0" marR="0" lvl="0" indent="0" algn="l" defTabSz="913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DAC7125-1253-3898-172C-2A757A00CF7F}"/>
              </a:ext>
            </a:extLst>
          </p:cNvPr>
          <p:cNvSpPr/>
          <p:nvPr/>
        </p:nvSpPr>
        <p:spPr>
          <a:xfrm>
            <a:off x="2055586" y="3030647"/>
            <a:ext cx="20497802" cy="4401205"/>
          </a:xfrm>
          <a:prstGeom prst="rect">
            <a:avLst/>
          </a:prstGeom>
        </p:spPr>
        <p:txBody>
          <a:bodyPr wrap="square" lIns="91376" tIns="45681" rIns="91376" bIns="45681">
            <a:spAutoFit/>
          </a:bodyPr>
          <a:lstStyle/>
          <a:p>
            <a:pPr marL="0" marR="0" lvl="0" indent="0" algn="ctr" defTabSz="913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hlinkClick r:id="rId5"/>
            </a:endParaRPr>
          </a:p>
          <a:p>
            <a:pPr marL="0" marR="0" lvl="0" indent="0" algn="ctr" defTabSz="913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hlinkClick r:id="rId5"/>
            </a:endParaRPr>
          </a:p>
          <a:p>
            <a:pPr marL="0" marR="0" lvl="0" indent="0" algn="ctr" defTabSz="913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hlinkClick r:id="rId5"/>
            </a:endParaRPr>
          </a:p>
          <a:p>
            <a:pPr marL="0" marR="0" lvl="0" indent="0" algn="ctr" defTabSz="913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hlinkClick r:id="rId5"/>
            </a:endParaRPr>
          </a:p>
          <a:p>
            <a:pPr marL="0" marR="0" lvl="0" indent="0" algn="ctr" defTabSz="913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hlinkClick r:id="rId5"/>
            </a:endParaRPr>
          </a:p>
          <a:p>
            <a:pPr marL="0" marR="0" lvl="0" indent="0" algn="ctr" defTabSz="913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hlinkClick r:id="rId5"/>
            </a:endParaRPr>
          </a:p>
          <a:p>
            <a:pPr marL="0" marR="0" lvl="0" indent="0" algn="ctr" defTabSz="913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hlinkClick r:id="rId5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B444D9-DE15-2E7C-0F12-7624553ACEA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6021" t="13884" r="4254" b="4645"/>
          <a:stretch>
            <a:fillRect/>
          </a:stretch>
        </p:blipFill>
        <p:spPr>
          <a:xfrm>
            <a:off x="11214100" y="-5239"/>
            <a:ext cx="14325600" cy="147828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3CA64F-746E-1799-678E-39FF7D4EEDB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2651" b="45225"/>
          <a:stretch>
            <a:fillRect/>
          </a:stretch>
        </p:blipFill>
        <p:spPr>
          <a:xfrm>
            <a:off x="152718" y="5647"/>
            <a:ext cx="7860982" cy="47592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3DF7D9-2D53-9B70-C5BE-701EE04DBAB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463" t="70898" r="61649" b="12402"/>
          <a:stretch>
            <a:fillRect/>
          </a:stretch>
        </p:blipFill>
        <p:spPr>
          <a:xfrm>
            <a:off x="145824" y="4764881"/>
            <a:ext cx="8610600" cy="30301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2F579AF-8060-0A74-47CA-1C8B29C588E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2501" t="19425" r="51274" b="29597"/>
          <a:stretch>
            <a:fillRect/>
          </a:stretch>
        </p:blipFill>
        <p:spPr>
          <a:xfrm>
            <a:off x="5922724" y="7448384"/>
            <a:ext cx="6624876" cy="524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18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B4523F-6AC6-D3A0-471D-15DE2CDDC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7">
            <a:extLst>
              <a:ext uri="{FF2B5EF4-FFF2-40B4-BE49-F238E27FC236}">
                <a16:creationId xmlns:a16="http://schemas.microsoft.com/office/drawing/2014/main" id="{D5878260-8533-CABF-D492-657BC3747A6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" y="3916951"/>
            <a:ext cx="4950929" cy="972713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A639C0F-F811-B905-992E-4AB890860825}"/>
              </a:ext>
            </a:extLst>
          </p:cNvPr>
          <p:cNvSpPr/>
          <p:nvPr/>
        </p:nvSpPr>
        <p:spPr>
          <a:xfrm>
            <a:off x="850900" y="497681"/>
            <a:ext cx="22396772" cy="1358948"/>
          </a:xfrm>
          <a:prstGeom prst="rect">
            <a:avLst/>
          </a:prstGeom>
        </p:spPr>
        <p:txBody>
          <a:bodyPr wrap="square" lIns="91376" tIns="45681" rIns="91376" bIns="45681">
            <a:spAutoFit/>
          </a:bodyPr>
          <a:lstStyle/>
          <a:p>
            <a:pPr marL="0" marR="0" lvl="0" indent="0" algn="ctr" defTabSz="110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u="none" strike="noStrike" kern="1200" baseline="0">
                <a:solidFill>
                  <a:sysClr val="windowText" lastClr="00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kumimoji="0" lang="ru-RU" sz="4000" b="1" i="0" u="none" strike="noStrike" kern="1200" cap="none" spc="-8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Нормативно-правовое обеспечение образовательной деятельности </a:t>
            </a:r>
          </a:p>
          <a:p>
            <a:pPr marL="0" marR="0" lvl="0" indent="0" algn="just" defTabSz="91369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A027B02-5B33-B62E-AFD5-2D6757879417}"/>
              </a:ext>
            </a:extLst>
          </p:cNvPr>
          <p:cNvSpPr/>
          <p:nvPr/>
        </p:nvSpPr>
        <p:spPr>
          <a:xfrm>
            <a:off x="2070100" y="2707502"/>
            <a:ext cx="20955000" cy="646330"/>
          </a:xfrm>
          <a:prstGeom prst="rect">
            <a:avLst/>
          </a:prstGeom>
        </p:spPr>
        <p:txBody>
          <a:bodyPr wrap="square" lIns="91376" tIns="45681" rIns="91376" bIns="45681">
            <a:spAutoFit/>
          </a:bodyPr>
          <a:lstStyle/>
          <a:p>
            <a:pPr marL="0" marR="0" lvl="0" indent="0" algn="l" defTabSz="913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579B4BE-4968-D875-BC37-34A14B0E5924}"/>
              </a:ext>
            </a:extLst>
          </p:cNvPr>
          <p:cNvSpPr/>
          <p:nvPr/>
        </p:nvSpPr>
        <p:spPr>
          <a:xfrm>
            <a:off x="2055586" y="3030647"/>
            <a:ext cx="20497802" cy="4401205"/>
          </a:xfrm>
          <a:prstGeom prst="rect">
            <a:avLst/>
          </a:prstGeom>
        </p:spPr>
        <p:txBody>
          <a:bodyPr wrap="square" lIns="91376" tIns="45681" rIns="91376" bIns="45681">
            <a:spAutoFit/>
          </a:bodyPr>
          <a:lstStyle/>
          <a:p>
            <a:pPr marL="0" marR="0" lvl="0" indent="0" algn="ctr" defTabSz="913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hlinkClick r:id="rId5"/>
            </a:endParaRPr>
          </a:p>
          <a:p>
            <a:pPr marL="0" marR="0" lvl="0" indent="0" algn="ctr" defTabSz="913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hlinkClick r:id="rId5"/>
            </a:endParaRPr>
          </a:p>
          <a:p>
            <a:pPr marL="0" marR="0" lvl="0" indent="0" algn="ctr" defTabSz="913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hlinkClick r:id="rId5"/>
            </a:endParaRPr>
          </a:p>
          <a:p>
            <a:pPr marL="0" marR="0" lvl="0" indent="0" algn="ctr" defTabSz="913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hlinkClick r:id="rId5"/>
            </a:endParaRPr>
          </a:p>
          <a:p>
            <a:pPr marL="0" marR="0" lvl="0" indent="0" algn="ctr" defTabSz="913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hlinkClick r:id="rId5"/>
            </a:endParaRPr>
          </a:p>
          <a:p>
            <a:pPr marL="0" marR="0" lvl="0" indent="0" algn="ctr" defTabSz="913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hlinkClick r:id="rId5"/>
            </a:endParaRPr>
          </a:p>
          <a:p>
            <a:pPr marL="0" marR="0" lvl="0" indent="0" algn="ctr" defTabSz="913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hlinkClick r:id="rId5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E256B2-DD56-59E9-5CAC-321434883CC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500" t="22744" r="25081" b="4074"/>
          <a:stretch>
            <a:fillRect/>
          </a:stretch>
        </p:blipFill>
        <p:spPr>
          <a:xfrm>
            <a:off x="2055586" y="1397784"/>
            <a:ext cx="19764826" cy="1206813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8CD331-38AE-7274-B1DE-331961A92BC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667" t="13142" r="7917" b="77666"/>
          <a:stretch>
            <a:fillRect/>
          </a:stretch>
        </p:blipFill>
        <p:spPr>
          <a:xfrm>
            <a:off x="-179092" y="-64146"/>
            <a:ext cx="24615184" cy="149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606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53456F-68F7-62D4-36F0-DA2A2C8CD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7">
            <a:extLst>
              <a:ext uri="{FF2B5EF4-FFF2-40B4-BE49-F238E27FC236}">
                <a16:creationId xmlns:a16="http://schemas.microsoft.com/office/drawing/2014/main" id="{0EA54708-BD31-0F36-DC32-936EC525F46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" y="3916951"/>
            <a:ext cx="4950929" cy="972713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18410F4-912D-7E6D-9B82-F07684B31784}"/>
              </a:ext>
            </a:extLst>
          </p:cNvPr>
          <p:cNvSpPr/>
          <p:nvPr/>
        </p:nvSpPr>
        <p:spPr>
          <a:xfrm>
            <a:off x="850900" y="497681"/>
            <a:ext cx="22396772" cy="1358948"/>
          </a:xfrm>
          <a:prstGeom prst="rect">
            <a:avLst/>
          </a:prstGeom>
        </p:spPr>
        <p:txBody>
          <a:bodyPr wrap="square" lIns="91376" tIns="45681" rIns="91376" bIns="45681">
            <a:spAutoFit/>
          </a:bodyPr>
          <a:lstStyle/>
          <a:p>
            <a:pPr marL="0" marR="0" lvl="0" indent="0" algn="ctr" defTabSz="110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u="none" strike="noStrike" kern="1200" baseline="0">
                <a:solidFill>
                  <a:sysClr val="windowText" lastClr="00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kumimoji="0" lang="ru-RU" sz="4000" b="1" i="0" u="none" strike="noStrike" kern="1200" cap="none" spc="-8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Циклограмма конкурсного движения</a:t>
            </a:r>
          </a:p>
          <a:p>
            <a:pPr marL="0" marR="0" lvl="0" indent="0" algn="just" defTabSz="91369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98F6659-9B64-BA5E-D59C-E976719B4993}"/>
              </a:ext>
            </a:extLst>
          </p:cNvPr>
          <p:cNvSpPr/>
          <p:nvPr/>
        </p:nvSpPr>
        <p:spPr>
          <a:xfrm>
            <a:off x="2070100" y="2707502"/>
            <a:ext cx="20955000" cy="646330"/>
          </a:xfrm>
          <a:prstGeom prst="rect">
            <a:avLst/>
          </a:prstGeom>
        </p:spPr>
        <p:txBody>
          <a:bodyPr wrap="square" lIns="91376" tIns="45681" rIns="91376" bIns="45681">
            <a:spAutoFit/>
          </a:bodyPr>
          <a:lstStyle/>
          <a:p>
            <a:pPr marL="0" marR="0" lvl="0" indent="0" algn="l" defTabSz="913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03628B7-14E3-4B8A-8289-6B1A786E57FE}"/>
              </a:ext>
            </a:extLst>
          </p:cNvPr>
          <p:cNvSpPr/>
          <p:nvPr/>
        </p:nvSpPr>
        <p:spPr>
          <a:xfrm>
            <a:off x="2055586" y="3030647"/>
            <a:ext cx="20497802" cy="4401205"/>
          </a:xfrm>
          <a:prstGeom prst="rect">
            <a:avLst/>
          </a:prstGeom>
        </p:spPr>
        <p:txBody>
          <a:bodyPr wrap="square" lIns="91376" tIns="45681" rIns="91376" bIns="45681">
            <a:spAutoFit/>
          </a:bodyPr>
          <a:lstStyle/>
          <a:p>
            <a:pPr marL="0" marR="0" lvl="0" indent="0" algn="ctr" defTabSz="913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hlinkClick r:id="rId5"/>
            </a:endParaRPr>
          </a:p>
          <a:p>
            <a:pPr marL="0" marR="0" lvl="0" indent="0" algn="ctr" defTabSz="913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hlinkClick r:id="rId5"/>
            </a:endParaRPr>
          </a:p>
          <a:p>
            <a:pPr marL="0" marR="0" lvl="0" indent="0" algn="ctr" defTabSz="913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hlinkClick r:id="rId5"/>
            </a:endParaRPr>
          </a:p>
          <a:p>
            <a:pPr marL="0" marR="0" lvl="0" indent="0" algn="ctr" defTabSz="913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hlinkClick r:id="rId5"/>
            </a:endParaRPr>
          </a:p>
          <a:p>
            <a:pPr marL="0" marR="0" lvl="0" indent="0" algn="ctr" defTabSz="913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hlinkClick r:id="rId5"/>
            </a:endParaRPr>
          </a:p>
          <a:p>
            <a:pPr marL="0" marR="0" lvl="0" indent="0" algn="ctr" defTabSz="913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hlinkClick r:id="rId5"/>
            </a:endParaRPr>
          </a:p>
          <a:p>
            <a:pPr marL="0" marR="0" lvl="0" indent="0" algn="ctr" defTabSz="913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hlinkClick r:id="rId5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150C6959-EA2D-787D-B605-8A7CB11AC9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5492329"/>
              </p:ext>
            </p:extLst>
          </p:nvPr>
        </p:nvGraphicFramePr>
        <p:xfrm>
          <a:off x="-1892300" y="1526351"/>
          <a:ext cx="19964400" cy="11811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10069264" imgH="6375764" progId="Word.Document.12">
                  <p:embed/>
                </p:oleObj>
              </mc:Choice>
              <mc:Fallback>
                <p:oleObj name="Document" r:id="rId6" imgW="10069264" imgH="637576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1892300" y="1526351"/>
                        <a:ext cx="19964400" cy="11811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7DCB3C-5CB7-7FA6-AA9D-F930DDB043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27029" y="1519940"/>
            <a:ext cx="7556499" cy="49363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14E551-7F1A-53B0-4EDF-A763D7EBA2FE}"/>
              </a:ext>
            </a:extLst>
          </p:cNvPr>
          <p:cNvSpPr txBox="1"/>
          <p:nvPr/>
        </p:nvSpPr>
        <p:spPr>
          <a:xfrm>
            <a:off x="15799443" y="6779419"/>
            <a:ext cx="832995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в номинации «Инновации в воспитании»: </a:t>
            </a:r>
          </a:p>
          <a:p>
            <a:pPr marL="457200" lvl="0" indent="-457200">
              <a:buFontTx/>
              <a:buChar char="-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Добрягина Е.Д.,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 </a:t>
            </a:r>
          </a:p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 5;</a:t>
            </a:r>
          </a:p>
          <a:p>
            <a:pPr marL="457200" lvl="0" indent="-457200">
              <a:buFontTx/>
              <a:buChar char="-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Ковина Н.А.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учитель начальных классов </a:t>
            </a:r>
          </a:p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«Перспектива»;</a:t>
            </a:r>
          </a:p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Менлакаева К.А.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учитель начальных классов МБОУ СОШ № 20;</a:t>
            </a:r>
          </a:p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Томаченко О.Н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учитель начальных классов </a:t>
            </a:r>
          </a:p>
          <a:p>
            <a:pPr lvl="0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«Перспектива».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3A128E-9BEA-B7FE-4B0D-F96DB2CB199A}"/>
              </a:ext>
            </a:extLst>
          </p:cNvPr>
          <p:cNvSpPr txBox="1"/>
          <p:nvPr/>
        </p:nvSpPr>
        <p:spPr>
          <a:xfrm>
            <a:off x="15799443" y="11351047"/>
            <a:ext cx="792467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Башарина Мария Алексеевна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МБОУ СОШ № 6  -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 конкурса «Первый учитель»</a:t>
            </a:r>
          </a:p>
        </p:txBody>
      </p:sp>
    </p:spTree>
    <p:extLst>
      <p:ext uri="{BB962C8B-B14F-4D97-AF65-F5344CB8AC3E}">
        <p14:creationId xmlns:p14="http://schemas.microsoft.com/office/powerpoint/2010/main" val="3330765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DDA21E-4A4A-B2CE-A157-DFB3209D1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7">
            <a:extLst>
              <a:ext uri="{FF2B5EF4-FFF2-40B4-BE49-F238E27FC236}">
                <a16:creationId xmlns:a16="http://schemas.microsoft.com/office/drawing/2014/main" id="{8138FC36-48E9-B1E2-3A79-3901C94D187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" y="3916951"/>
            <a:ext cx="4950929" cy="972713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179DFCB-9296-3608-62F1-D60A2FC5C5E4}"/>
              </a:ext>
            </a:extLst>
          </p:cNvPr>
          <p:cNvSpPr/>
          <p:nvPr/>
        </p:nvSpPr>
        <p:spPr>
          <a:xfrm>
            <a:off x="850900" y="497681"/>
            <a:ext cx="22396772" cy="1358948"/>
          </a:xfrm>
          <a:prstGeom prst="rect">
            <a:avLst/>
          </a:prstGeom>
        </p:spPr>
        <p:txBody>
          <a:bodyPr wrap="square" lIns="91376" tIns="45681" rIns="91376" bIns="45681">
            <a:spAutoFit/>
          </a:bodyPr>
          <a:lstStyle/>
          <a:p>
            <a:pPr marL="0" marR="0" lvl="0" indent="0" algn="ctr" defTabSz="11024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u="none" strike="noStrike" kern="1200" baseline="0">
                <a:solidFill>
                  <a:sysClr val="windowText" lastClr="00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kumimoji="0" lang="ru-RU" sz="4000" b="1" i="0" u="none" strike="noStrike" kern="1200" cap="none" spc="-8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Городское сетевое педагогическое </a:t>
            </a:r>
            <a:r>
              <a:rPr kumimoji="0" lang="ru-RU" sz="4000" b="1" i="0" u="none" strike="noStrike" kern="1200" cap="none" spc="-8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сообщество </a:t>
            </a:r>
            <a:r>
              <a:rPr kumimoji="0" lang="en-US" sz="4000" b="1" i="0" u="none" strike="noStrike" kern="1200" cap="none" spc="-8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SurWiki</a:t>
            </a:r>
            <a:endParaRPr kumimoji="0" lang="ru-RU" sz="4000" b="1" i="0" u="none" strike="noStrike" kern="1200" cap="none" spc="-8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369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2604503-13A7-10E9-E6BC-91FA9FA1EA67}"/>
              </a:ext>
            </a:extLst>
          </p:cNvPr>
          <p:cNvSpPr/>
          <p:nvPr/>
        </p:nvSpPr>
        <p:spPr>
          <a:xfrm>
            <a:off x="2070100" y="2707502"/>
            <a:ext cx="20955000" cy="646330"/>
          </a:xfrm>
          <a:prstGeom prst="rect">
            <a:avLst/>
          </a:prstGeom>
        </p:spPr>
        <p:txBody>
          <a:bodyPr wrap="square" lIns="91376" tIns="45681" rIns="91376" bIns="45681">
            <a:spAutoFit/>
          </a:bodyPr>
          <a:lstStyle/>
          <a:p>
            <a:pPr marL="0" marR="0" lvl="0" indent="0" algn="l" defTabSz="913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5A39B11-ECA3-1578-87AC-FD0D5C3C28C6}"/>
              </a:ext>
            </a:extLst>
          </p:cNvPr>
          <p:cNvSpPr/>
          <p:nvPr/>
        </p:nvSpPr>
        <p:spPr>
          <a:xfrm>
            <a:off x="2055586" y="3030647"/>
            <a:ext cx="20497802" cy="4401205"/>
          </a:xfrm>
          <a:prstGeom prst="rect">
            <a:avLst/>
          </a:prstGeom>
        </p:spPr>
        <p:txBody>
          <a:bodyPr wrap="square" lIns="91376" tIns="45681" rIns="91376" bIns="45681">
            <a:spAutoFit/>
          </a:bodyPr>
          <a:lstStyle/>
          <a:p>
            <a:pPr marL="0" marR="0" lvl="0" indent="0" algn="ctr" defTabSz="913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hlinkClick r:id="rId5"/>
            </a:endParaRPr>
          </a:p>
          <a:p>
            <a:pPr marL="0" marR="0" lvl="0" indent="0" algn="ctr" defTabSz="913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hlinkClick r:id="rId5"/>
            </a:endParaRPr>
          </a:p>
          <a:p>
            <a:pPr marL="0" marR="0" lvl="0" indent="0" algn="ctr" defTabSz="913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hlinkClick r:id="rId5"/>
            </a:endParaRPr>
          </a:p>
          <a:p>
            <a:pPr marL="0" marR="0" lvl="0" indent="0" algn="ctr" defTabSz="913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hlinkClick r:id="rId5"/>
            </a:endParaRPr>
          </a:p>
          <a:p>
            <a:pPr marL="0" marR="0" lvl="0" indent="0" algn="ctr" defTabSz="913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hlinkClick r:id="rId5"/>
            </a:endParaRPr>
          </a:p>
          <a:p>
            <a:pPr marL="0" marR="0" lvl="0" indent="0" algn="ctr" defTabSz="913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hlinkClick r:id="rId5"/>
            </a:endParaRPr>
          </a:p>
          <a:p>
            <a:pPr marL="0" marR="0" lvl="0" indent="0" algn="ctr" defTabSz="9136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hlinkClick r:id="rId5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EE0F397-BEF7-B9ED-D2C3-C37D58BF1A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90" y="1488281"/>
            <a:ext cx="13125450" cy="6781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F72E709D-CB68-33A7-A858-55D0C56E462C}"/>
                  </a:ext>
                </a:extLst>
              </p14:cNvPr>
              <p14:cNvContentPartPr/>
              <p14:nvPr/>
            </p14:nvContentPartPr>
            <p14:xfrm>
              <a:off x="427660" y="3350679"/>
              <a:ext cx="1608480" cy="246240"/>
            </p14:xfrm>
          </p:contentPart>
        </mc:Choice>
        <mc:Fallback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F72E709D-CB68-33A7-A858-55D0C56E462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8660" y="3341679"/>
                <a:ext cx="1626120" cy="26388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46B292D-D68C-D3A7-87F9-5D0CDC46E9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4635" y="1656141"/>
            <a:ext cx="8372475" cy="60483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D1A5EF5C-1DF4-FEAA-77B1-A0363A2EEE8B}"/>
                  </a:ext>
                </a:extLst>
              </p14:cNvPr>
              <p14:cNvContentPartPr/>
              <p14:nvPr/>
            </p14:nvContentPartPr>
            <p14:xfrm>
              <a:off x="12842996" y="5831681"/>
              <a:ext cx="1924200" cy="720"/>
            </p14:xfrm>
          </p:contentPart>
        </mc:Choice>
        <mc:Fallback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D1A5EF5C-1DF4-FEAA-77B1-A0363A2EEE8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833996" y="5813681"/>
                <a:ext cx="194184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E477903-6FC4-DF06-3BAC-859E1A0B4B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100" y="6515741"/>
            <a:ext cx="13798984" cy="678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46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8709</TotalTime>
  <Words>679</Words>
  <Application>Microsoft Office PowerPoint</Application>
  <PresentationFormat>Произвольный</PresentationFormat>
  <Paragraphs>103</Paragraphs>
  <Slides>9</Slides>
  <Notes>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Times New Roman</vt:lpstr>
      <vt:lpstr>Druk Cyr</vt:lpstr>
      <vt:lpstr>Calibri</vt:lpstr>
      <vt:lpstr>Office Theme</vt:lpstr>
      <vt:lpstr>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Светлана Александровна Козачок</dc:creator>
  <cp:lastModifiedBy>Светлана Афанасьевна Зайцева</cp:lastModifiedBy>
  <cp:revision>375</cp:revision>
  <cp:lastPrinted>2025-02-25T05:30:30Z</cp:lastPrinted>
  <dcterms:created xsi:type="dcterms:W3CDTF">2023-01-13T17:17:54Z</dcterms:created>
  <dcterms:modified xsi:type="dcterms:W3CDTF">2025-09-18T05:52:44Z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2023-01-13T00:00:00Z</vt:filetime>
  </property>
  <property fmtid="{D5CDD505-2E9C-101B-9397-08002B2CF9AE}" pid="3" name="Creator">
    <vt:lpwstr>Adobe Illustrator 26.4 (Macintosh)</vt:lpwstr>
  </property>
  <property fmtid="{D5CDD505-2E9C-101B-9397-08002B2CF9AE}" pid="4" name="LastSaved">
    <vt:filetime>2023-01-13T00:00:00Z</vt:filetime>
  </property>
</Properties>
</file>