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6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67" y="2348880"/>
            <a:ext cx="7689304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«УЧИТЕЛЬ ГОДА </a:t>
            </a:r>
            <a:r>
              <a:rPr lang="ru-RU" sz="3033" b="1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- 2024»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9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14</Words>
  <Application>Microsoft Office PowerPoint</Application>
  <PresentationFormat>Лист A4 (210x297 мм)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КОНКУРС  ПРОФЕССИОНАЛЬНОГО ПЕДАГОГИЧЕСКОГО МАСТЕРСТВА  «УЧИТЕЛЬ ГОДА - 2024»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Наталья Геннадьевна Шурова</cp:lastModifiedBy>
  <cp:revision>168</cp:revision>
  <dcterms:created xsi:type="dcterms:W3CDTF">2017-10-18T11:42:21Z</dcterms:created>
  <dcterms:modified xsi:type="dcterms:W3CDTF">2024-06-21T11:00:51Z</dcterms:modified>
</cp:coreProperties>
</file>