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80" r:id="rId3"/>
    <p:sldId id="257" r:id="rId4"/>
    <p:sldId id="277" r:id="rId5"/>
    <p:sldId id="281" r:id="rId6"/>
    <p:sldId id="283" r:id="rId7"/>
    <p:sldId id="282" r:id="rId8"/>
    <p:sldId id="269" r:id="rId9"/>
    <p:sldId id="264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4" autoAdjust="0"/>
    <p:restoredTop sz="94651" autoAdjust="0"/>
  </p:normalViewPr>
  <p:slideViewPr>
    <p:cSldViewPr>
      <p:cViewPr varScale="1">
        <p:scale>
          <a:sx n="109" d="100"/>
          <a:sy n="109" d="100"/>
        </p:scale>
        <p:origin x="12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623F1-FA32-4AA1-BAF5-2BAD1371CE6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A882B-0BD3-44B6-B399-52E716FD88A3}">
      <dgm:prSet phldrT="[Текст]" phldr="1"/>
      <dgm:spPr/>
      <dgm:t>
        <a:bodyPr/>
        <a:lstStyle/>
        <a:p>
          <a:endParaRPr lang="ru-RU" dirty="0"/>
        </a:p>
      </dgm:t>
    </dgm:pt>
    <dgm:pt modelId="{7ABF5FCE-1CD4-4A55-9D89-726DB3D451F5}" type="parTrans" cxnId="{6E2E9D3F-6826-4BF5-B1DA-9063F8D79664}">
      <dgm:prSet/>
      <dgm:spPr/>
      <dgm:t>
        <a:bodyPr/>
        <a:lstStyle/>
        <a:p>
          <a:endParaRPr lang="ru-RU"/>
        </a:p>
      </dgm:t>
    </dgm:pt>
    <dgm:pt modelId="{566D7908-7D15-43D6-9660-BAC33DDA7339}" type="sibTrans" cxnId="{6E2E9D3F-6826-4BF5-B1DA-9063F8D79664}">
      <dgm:prSet/>
      <dgm:spPr/>
      <dgm:t>
        <a:bodyPr/>
        <a:lstStyle/>
        <a:p>
          <a:endParaRPr lang="ru-RU"/>
        </a:p>
      </dgm:t>
    </dgm:pt>
    <dgm:pt modelId="{315C88A5-6F15-4D70-8C15-67974A3DD814}">
      <dgm:prSet phldrT="[Текст]" phldr="1"/>
      <dgm:spPr/>
      <dgm:t>
        <a:bodyPr/>
        <a:lstStyle/>
        <a:p>
          <a:endParaRPr lang="ru-RU" dirty="0"/>
        </a:p>
      </dgm:t>
    </dgm:pt>
    <dgm:pt modelId="{05B3CC46-4612-45C9-BE44-DE1ECEB920E8}" type="parTrans" cxnId="{D6E7252B-2FEA-45DC-B9E5-544FED779057}">
      <dgm:prSet/>
      <dgm:spPr/>
      <dgm:t>
        <a:bodyPr/>
        <a:lstStyle/>
        <a:p>
          <a:endParaRPr lang="ru-RU"/>
        </a:p>
      </dgm:t>
    </dgm:pt>
    <dgm:pt modelId="{47CA360C-B1BC-4E77-A8EE-C5B56E4C36D0}" type="sibTrans" cxnId="{D6E7252B-2FEA-45DC-B9E5-544FED779057}">
      <dgm:prSet/>
      <dgm:spPr/>
      <dgm:t>
        <a:bodyPr/>
        <a:lstStyle/>
        <a:p>
          <a:endParaRPr lang="ru-RU"/>
        </a:p>
      </dgm:t>
    </dgm:pt>
    <dgm:pt modelId="{6CE93C64-707B-44EE-9242-FB5EFE30532C}">
      <dgm:prSet phldrT="[Текст]" phldr="1"/>
      <dgm:spPr/>
      <dgm:t>
        <a:bodyPr/>
        <a:lstStyle/>
        <a:p>
          <a:endParaRPr lang="ru-RU"/>
        </a:p>
      </dgm:t>
    </dgm:pt>
    <dgm:pt modelId="{C57431AC-6F96-4237-B1C6-8E8C67A791F2}" type="parTrans" cxnId="{D9F1C599-C817-4A9F-8A09-9A49CB6AAD93}">
      <dgm:prSet/>
      <dgm:spPr/>
      <dgm:t>
        <a:bodyPr/>
        <a:lstStyle/>
        <a:p>
          <a:endParaRPr lang="ru-RU"/>
        </a:p>
      </dgm:t>
    </dgm:pt>
    <dgm:pt modelId="{9B279DF2-058F-47AC-9BC5-0E55BC1EA60C}" type="sibTrans" cxnId="{D9F1C599-C817-4A9F-8A09-9A49CB6AAD93}">
      <dgm:prSet/>
      <dgm:spPr/>
      <dgm:t>
        <a:bodyPr/>
        <a:lstStyle/>
        <a:p>
          <a:endParaRPr lang="ru-RU"/>
        </a:p>
      </dgm:t>
    </dgm:pt>
    <dgm:pt modelId="{5A86D863-434B-4537-B626-73D61517B733}">
      <dgm:prSet/>
      <dgm:spPr/>
      <dgm:t>
        <a:bodyPr/>
        <a:lstStyle/>
        <a:p>
          <a:endParaRPr lang="ru-RU"/>
        </a:p>
      </dgm:t>
    </dgm:pt>
    <dgm:pt modelId="{ABA50A08-0DFA-42CA-B7F8-DDC3108FD120}" type="parTrans" cxnId="{B0E72F8C-E3DA-43A7-B47B-4A6DE995F5E2}">
      <dgm:prSet/>
      <dgm:spPr/>
      <dgm:t>
        <a:bodyPr/>
        <a:lstStyle/>
        <a:p>
          <a:endParaRPr lang="ru-RU"/>
        </a:p>
      </dgm:t>
    </dgm:pt>
    <dgm:pt modelId="{12F45EAE-087A-4979-BB8B-A972CB722711}" type="sibTrans" cxnId="{B0E72F8C-E3DA-43A7-B47B-4A6DE995F5E2}">
      <dgm:prSet/>
      <dgm:spPr/>
      <dgm:t>
        <a:bodyPr/>
        <a:lstStyle/>
        <a:p>
          <a:endParaRPr lang="ru-RU"/>
        </a:p>
      </dgm:t>
    </dgm:pt>
    <dgm:pt modelId="{6B70EF39-71FF-49C6-A4D9-CA31B08FCABE}" type="pres">
      <dgm:prSet presAssocID="{98C623F1-FA32-4AA1-BAF5-2BAD1371CE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332CF1-0755-4701-AF18-A62AF21F568C}" type="pres">
      <dgm:prSet presAssocID="{B1BA882B-0BD3-44B6-B399-52E716FD88A3}" presName="Accent1" presStyleCnt="0"/>
      <dgm:spPr/>
    </dgm:pt>
    <dgm:pt modelId="{DED388C6-64E4-4E25-BBF1-F5A51F8D3A16}" type="pres">
      <dgm:prSet presAssocID="{B1BA882B-0BD3-44B6-B399-52E716FD88A3}" presName="Accent" presStyleLbl="node1" presStyleIdx="0" presStyleCnt="4" custLinFactNeighborX="2516" custLinFactNeighborY="-12375"/>
      <dgm:spPr/>
    </dgm:pt>
    <dgm:pt modelId="{5F9DD4E6-146A-4E13-8234-673D26A47905}" type="pres">
      <dgm:prSet presAssocID="{B1BA882B-0BD3-44B6-B399-52E716FD88A3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F29D6-AE5E-4E41-BE41-B9712D84A5DA}" type="pres">
      <dgm:prSet presAssocID="{315C88A5-6F15-4D70-8C15-67974A3DD814}" presName="Accent2" presStyleCnt="0"/>
      <dgm:spPr/>
    </dgm:pt>
    <dgm:pt modelId="{99F91EC2-61A1-4894-BB0F-0BF4062935DC}" type="pres">
      <dgm:prSet presAssocID="{315C88A5-6F15-4D70-8C15-67974A3DD814}" presName="Accent" presStyleLbl="node1" presStyleIdx="1" presStyleCnt="4" custLinFactNeighborX="-1528" custLinFactNeighborY="-132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4E04E6-A1B6-4AAF-9D11-2E3F778C5F6E}" type="pres">
      <dgm:prSet presAssocID="{315C88A5-6F15-4D70-8C15-67974A3DD814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5251-FC8F-4123-8269-82BEF2A198C4}" type="pres">
      <dgm:prSet presAssocID="{6CE93C64-707B-44EE-9242-FB5EFE30532C}" presName="Accent3" presStyleCnt="0"/>
      <dgm:spPr/>
    </dgm:pt>
    <dgm:pt modelId="{E04C7BA9-9F74-4E2F-9A74-F60CD9ED50BD}" type="pres">
      <dgm:prSet presAssocID="{6CE93C64-707B-44EE-9242-FB5EFE30532C}" presName="Accent" presStyleLbl="node1" presStyleIdx="2" presStyleCnt="4" custLinFactNeighborX="9589" custLinFactNeighborY="-17909"/>
      <dgm:spPr/>
    </dgm:pt>
    <dgm:pt modelId="{DEB117DD-9EAA-4E2C-BA88-5C610361FF8C}" type="pres">
      <dgm:prSet presAssocID="{6CE93C64-707B-44EE-9242-FB5EFE30532C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074EC-9ECC-4D29-87D5-62E5CA9555C4}" type="pres">
      <dgm:prSet presAssocID="{5A86D863-434B-4537-B626-73D61517B733}" presName="Accent4" presStyleCnt="0"/>
      <dgm:spPr/>
    </dgm:pt>
    <dgm:pt modelId="{010D1B3E-DDC5-4F50-816E-733FDA677AD6}" type="pres">
      <dgm:prSet presAssocID="{5A86D863-434B-4537-B626-73D61517B733}" presName="Accent" presStyleLbl="node1" presStyleIdx="3" presStyleCnt="4" custFlipVert="1" custFlipHor="1" custScaleX="2613" custScaleY="24684" custLinFactX="-100000" custLinFactNeighborX="-119988" custLinFactNeighborY="84037"/>
      <dgm:spPr/>
    </dgm:pt>
    <dgm:pt modelId="{CB6C0531-17C4-4EC4-BC15-3A628124702B}" type="pres">
      <dgm:prSet presAssocID="{5A86D863-434B-4537-B626-73D61517B733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C15C46-33D1-4520-B2B5-411CB4A73B87}" type="presOf" srcId="{98C623F1-FA32-4AA1-BAF5-2BAD1371CE6C}" destId="{6B70EF39-71FF-49C6-A4D9-CA31B08FCABE}" srcOrd="0" destOrd="0" presId="urn:microsoft.com/office/officeart/2009/layout/CircleArrowProcess"/>
    <dgm:cxn modelId="{AB74E1EF-B45E-4AF5-AD74-110F23E18112}" type="presOf" srcId="{5A86D863-434B-4537-B626-73D61517B733}" destId="{CB6C0531-17C4-4EC4-BC15-3A628124702B}" srcOrd="0" destOrd="0" presId="urn:microsoft.com/office/officeart/2009/layout/CircleArrowProcess"/>
    <dgm:cxn modelId="{897D9D14-6801-4599-B420-3E72534341DB}" type="presOf" srcId="{B1BA882B-0BD3-44B6-B399-52E716FD88A3}" destId="{5F9DD4E6-146A-4E13-8234-673D26A47905}" srcOrd="0" destOrd="0" presId="urn:microsoft.com/office/officeart/2009/layout/CircleArrowProcess"/>
    <dgm:cxn modelId="{FD28FB3E-4B55-406E-92C0-E7F43170004A}" type="presOf" srcId="{315C88A5-6F15-4D70-8C15-67974A3DD814}" destId="{474E04E6-A1B6-4AAF-9D11-2E3F778C5F6E}" srcOrd="0" destOrd="0" presId="urn:microsoft.com/office/officeart/2009/layout/CircleArrowProcess"/>
    <dgm:cxn modelId="{D9F1C599-C817-4A9F-8A09-9A49CB6AAD93}" srcId="{98C623F1-FA32-4AA1-BAF5-2BAD1371CE6C}" destId="{6CE93C64-707B-44EE-9242-FB5EFE30532C}" srcOrd="2" destOrd="0" parTransId="{C57431AC-6F96-4237-B1C6-8E8C67A791F2}" sibTransId="{9B279DF2-058F-47AC-9BC5-0E55BC1EA60C}"/>
    <dgm:cxn modelId="{7B034639-EF01-4CF5-9E27-712CA933C774}" type="presOf" srcId="{6CE93C64-707B-44EE-9242-FB5EFE30532C}" destId="{DEB117DD-9EAA-4E2C-BA88-5C610361FF8C}" srcOrd="0" destOrd="0" presId="urn:microsoft.com/office/officeart/2009/layout/CircleArrowProcess"/>
    <dgm:cxn modelId="{B0E72F8C-E3DA-43A7-B47B-4A6DE995F5E2}" srcId="{98C623F1-FA32-4AA1-BAF5-2BAD1371CE6C}" destId="{5A86D863-434B-4537-B626-73D61517B733}" srcOrd="3" destOrd="0" parTransId="{ABA50A08-0DFA-42CA-B7F8-DDC3108FD120}" sibTransId="{12F45EAE-087A-4979-BB8B-A972CB722711}"/>
    <dgm:cxn modelId="{D6E7252B-2FEA-45DC-B9E5-544FED779057}" srcId="{98C623F1-FA32-4AA1-BAF5-2BAD1371CE6C}" destId="{315C88A5-6F15-4D70-8C15-67974A3DD814}" srcOrd="1" destOrd="0" parTransId="{05B3CC46-4612-45C9-BE44-DE1ECEB920E8}" sibTransId="{47CA360C-B1BC-4E77-A8EE-C5B56E4C36D0}"/>
    <dgm:cxn modelId="{6E2E9D3F-6826-4BF5-B1DA-9063F8D79664}" srcId="{98C623F1-FA32-4AA1-BAF5-2BAD1371CE6C}" destId="{B1BA882B-0BD3-44B6-B399-52E716FD88A3}" srcOrd="0" destOrd="0" parTransId="{7ABF5FCE-1CD4-4A55-9D89-726DB3D451F5}" sibTransId="{566D7908-7D15-43D6-9660-BAC33DDA7339}"/>
    <dgm:cxn modelId="{ADAFDAEA-CE97-4BB8-831A-44E44A60E3C0}" type="presParOf" srcId="{6B70EF39-71FF-49C6-A4D9-CA31B08FCABE}" destId="{45332CF1-0755-4701-AF18-A62AF21F568C}" srcOrd="0" destOrd="0" presId="urn:microsoft.com/office/officeart/2009/layout/CircleArrowProcess"/>
    <dgm:cxn modelId="{8102B071-AE7E-4F25-AA90-82F3E1AE05AD}" type="presParOf" srcId="{45332CF1-0755-4701-AF18-A62AF21F568C}" destId="{DED388C6-64E4-4E25-BBF1-F5A51F8D3A16}" srcOrd="0" destOrd="0" presId="urn:microsoft.com/office/officeart/2009/layout/CircleArrowProcess"/>
    <dgm:cxn modelId="{528BEF7F-9535-4917-AE95-FE1233463051}" type="presParOf" srcId="{6B70EF39-71FF-49C6-A4D9-CA31B08FCABE}" destId="{5F9DD4E6-146A-4E13-8234-673D26A47905}" srcOrd="1" destOrd="0" presId="urn:microsoft.com/office/officeart/2009/layout/CircleArrowProcess"/>
    <dgm:cxn modelId="{D10A3AB5-4B8D-4CD1-856B-5B531B9C3144}" type="presParOf" srcId="{6B70EF39-71FF-49C6-A4D9-CA31B08FCABE}" destId="{6BEF29D6-AE5E-4E41-BE41-B9712D84A5DA}" srcOrd="2" destOrd="0" presId="urn:microsoft.com/office/officeart/2009/layout/CircleArrowProcess"/>
    <dgm:cxn modelId="{29D7D7AD-7FDD-40E0-A9BD-6D38223EFEB6}" type="presParOf" srcId="{6BEF29D6-AE5E-4E41-BE41-B9712D84A5DA}" destId="{99F91EC2-61A1-4894-BB0F-0BF4062935DC}" srcOrd="0" destOrd="0" presId="urn:microsoft.com/office/officeart/2009/layout/CircleArrowProcess"/>
    <dgm:cxn modelId="{A84C7052-EDB9-4FFD-864F-9AFFF2E24B77}" type="presParOf" srcId="{6B70EF39-71FF-49C6-A4D9-CA31B08FCABE}" destId="{474E04E6-A1B6-4AAF-9D11-2E3F778C5F6E}" srcOrd="3" destOrd="0" presId="urn:microsoft.com/office/officeart/2009/layout/CircleArrowProcess"/>
    <dgm:cxn modelId="{1356B47B-0267-42DF-933B-7EEA460B7014}" type="presParOf" srcId="{6B70EF39-71FF-49C6-A4D9-CA31B08FCABE}" destId="{5ED25251-FC8F-4123-8269-82BEF2A198C4}" srcOrd="4" destOrd="0" presId="urn:microsoft.com/office/officeart/2009/layout/CircleArrowProcess"/>
    <dgm:cxn modelId="{D34CFF02-698E-411C-94A8-C95A3CA2634B}" type="presParOf" srcId="{5ED25251-FC8F-4123-8269-82BEF2A198C4}" destId="{E04C7BA9-9F74-4E2F-9A74-F60CD9ED50BD}" srcOrd="0" destOrd="0" presId="urn:microsoft.com/office/officeart/2009/layout/CircleArrowProcess"/>
    <dgm:cxn modelId="{6F228509-F828-4EE0-93D0-C335D01861DA}" type="presParOf" srcId="{6B70EF39-71FF-49C6-A4D9-CA31B08FCABE}" destId="{DEB117DD-9EAA-4E2C-BA88-5C610361FF8C}" srcOrd="5" destOrd="0" presId="urn:microsoft.com/office/officeart/2009/layout/CircleArrowProcess"/>
    <dgm:cxn modelId="{1C4C6C9A-40B6-4FC9-89D8-4114FD159AF5}" type="presParOf" srcId="{6B70EF39-71FF-49C6-A4D9-CA31B08FCABE}" destId="{FB6074EC-9ECC-4D29-87D5-62E5CA9555C4}" srcOrd="6" destOrd="0" presId="urn:microsoft.com/office/officeart/2009/layout/CircleArrowProcess"/>
    <dgm:cxn modelId="{FD104962-120E-45D8-A103-576222EDFFBF}" type="presParOf" srcId="{FB6074EC-9ECC-4D29-87D5-62E5CA9555C4}" destId="{010D1B3E-DDC5-4F50-816E-733FDA677AD6}" srcOrd="0" destOrd="0" presId="urn:microsoft.com/office/officeart/2009/layout/CircleArrowProcess"/>
    <dgm:cxn modelId="{C35EFBA2-396B-43D6-8227-BF299B43609B}" type="presParOf" srcId="{6B70EF39-71FF-49C6-A4D9-CA31B08FCABE}" destId="{CB6C0531-17C4-4EC4-BC15-3A628124702B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90702-16ED-418A-8392-1FEFCFA5D2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287F48-6E10-410D-BFD1-84026623997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свидетели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BD5209EF-3893-416D-B2AC-8D754017BFC6}" type="parTrans" cxnId="{4578AC97-E69A-44AD-A04C-FD9F8C823AE3}">
      <dgm:prSet/>
      <dgm:spPr/>
      <dgm:t>
        <a:bodyPr/>
        <a:lstStyle/>
        <a:p>
          <a:endParaRPr lang="ru-RU"/>
        </a:p>
      </dgm:t>
    </dgm:pt>
    <dgm:pt modelId="{9339D8AD-C572-4D21-A89A-6779D6F5D480}" type="sibTrans" cxnId="{4578AC97-E69A-44AD-A04C-FD9F8C823AE3}">
      <dgm:prSet/>
      <dgm:spPr/>
      <dgm:t>
        <a:bodyPr/>
        <a:lstStyle/>
        <a:p>
          <a:endParaRPr lang="ru-RU"/>
        </a:p>
      </dgm:t>
    </dgm:pt>
    <dgm:pt modelId="{3FDD1B8A-8DE7-4216-A260-60C75660787A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подстрекатели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C742A2A8-0D2B-4057-A379-7177C485A904}" type="parTrans" cxnId="{B0DD04F6-C153-47A4-BB06-7FF29F01C556}">
      <dgm:prSet/>
      <dgm:spPr/>
      <dgm:t>
        <a:bodyPr/>
        <a:lstStyle/>
        <a:p>
          <a:endParaRPr lang="ru-RU"/>
        </a:p>
      </dgm:t>
    </dgm:pt>
    <dgm:pt modelId="{7DDCF771-A470-48D4-B994-4309CDCCBE29}" type="sibTrans" cxnId="{B0DD04F6-C153-47A4-BB06-7FF29F01C556}">
      <dgm:prSet/>
      <dgm:spPr/>
      <dgm:t>
        <a:bodyPr/>
        <a:lstStyle/>
        <a:p>
          <a:endParaRPr lang="ru-RU"/>
        </a:p>
      </dgm:t>
    </dgm:pt>
    <dgm:pt modelId="{F3FDDEA2-594A-413F-81AA-FDB42E09732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пособники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71A2999A-D2D8-469C-A780-477AFE8C9FE5}" type="parTrans" cxnId="{7AF79948-9C86-4A4C-BC0E-26ADE4985BF9}">
      <dgm:prSet/>
      <dgm:spPr/>
      <dgm:t>
        <a:bodyPr/>
        <a:lstStyle/>
        <a:p>
          <a:endParaRPr lang="ru-RU"/>
        </a:p>
      </dgm:t>
    </dgm:pt>
    <dgm:pt modelId="{E850E635-6F77-4D83-9C54-79FECE80F9EA}" type="sibTrans" cxnId="{7AF79948-9C86-4A4C-BC0E-26ADE4985BF9}">
      <dgm:prSet/>
      <dgm:spPr/>
      <dgm:t>
        <a:bodyPr/>
        <a:lstStyle/>
        <a:p>
          <a:endParaRPr lang="ru-RU"/>
        </a:p>
      </dgm:t>
    </dgm:pt>
    <dgm:pt modelId="{B40A097B-4E30-419C-B1BE-ED56D4ABCFA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посредники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gm:t>
    </dgm:pt>
    <dgm:pt modelId="{C92FF93D-B2F4-4D10-9383-4450F0D8BD6F}" type="parTrans" cxnId="{920A81D1-3C92-42FB-AEEB-E856DA987850}">
      <dgm:prSet/>
      <dgm:spPr/>
      <dgm:t>
        <a:bodyPr/>
        <a:lstStyle/>
        <a:p>
          <a:endParaRPr lang="ru-RU"/>
        </a:p>
      </dgm:t>
    </dgm:pt>
    <dgm:pt modelId="{F40E436E-59D9-4BE9-98BC-07144C10EE17}" type="sibTrans" cxnId="{920A81D1-3C92-42FB-AEEB-E856DA987850}">
      <dgm:prSet/>
      <dgm:spPr/>
      <dgm:t>
        <a:bodyPr/>
        <a:lstStyle/>
        <a:p>
          <a:endParaRPr lang="ru-RU"/>
        </a:p>
      </dgm:t>
    </dgm:pt>
    <dgm:pt modelId="{0612A4FF-2B5C-4092-AE51-968F407A987C}" type="pres">
      <dgm:prSet presAssocID="{FA090702-16ED-418A-8392-1FEFCFA5D2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D392C7-7E58-4FF6-A92D-35EE8E0406A8}" type="pres">
      <dgm:prSet presAssocID="{3E287F48-6E10-410D-BFD1-840266239976}" presName="comp" presStyleCnt="0"/>
      <dgm:spPr/>
    </dgm:pt>
    <dgm:pt modelId="{DA8B424F-FA5E-415D-AB5F-BAB195DC2964}" type="pres">
      <dgm:prSet presAssocID="{3E287F48-6E10-410D-BFD1-840266239976}" presName="box" presStyleLbl="node1" presStyleIdx="0" presStyleCnt="4"/>
      <dgm:spPr/>
      <dgm:t>
        <a:bodyPr/>
        <a:lstStyle/>
        <a:p>
          <a:endParaRPr lang="ru-RU"/>
        </a:p>
      </dgm:t>
    </dgm:pt>
    <dgm:pt modelId="{480DD258-C14E-42C7-AACA-A9BB9BF6A924}" type="pres">
      <dgm:prSet presAssocID="{3E287F48-6E10-410D-BFD1-840266239976}" presName="img" presStyleLbl="fgImgPlace1" presStyleIdx="0" presStyleCnt="4"/>
      <dgm:spPr/>
    </dgm:pt>
    <dgm:pt modelId="{722AC47A-816A-44F0-8FB8-7CCEE171B5AC}" type="pres">
      <dgm:prSet presAssocID="{3E287F48-6E10-410D-BFD1-84026623997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0F52A-1423-40C2-82E7-35588AC43BF2}" type="pres">
      <dgm:prSet presAssocID="{9339D8AD-C572-4D21-A89A-6779D6F5D480}" presName="spacer" presStyleCnt="0"/>
      <dgm:spPr/>
    </dgm:pt>
    <dgm:pt modelId="{5457701D-E877-4174-8B4A-E4FB22D53C7A}" type="pres">
      <dgm:prSet presAssocID="{3FDD1B8A-8DE7-4216-A260-60C75660787A}" presName="comp" presStyleCnt="0"/>
      <dgm:spPr/>
    </dgm:pt>
    <dgm:pt modelId="{718B4331-86A9-4FD3-84FC-095F84CB8EFF}" type="pres">
      <dgm:prSet presAssocID="{3FDD1B8A-8DE7-4216-A260-60C75660787A}" presName="box" presStyleLbl="node1" presStyleIdx="1" presStyleCnt="4"/>
      <dgm:spPr/>
      <dgm:t>
        <a:bodyPr/>
        <a:lstStyle/>
        <a:p>
          <a:endParaRPr lang="ru-RU"/>
        </a:p>
      </dgm:t>
    </dgm:pt>
    <dgm:pt modelId="{CF3618AA-8DB0-4CCC-BFC9-EA64558675CA}" type="pres">
      <dgm:prSet presAssocID="{3FDD1B8A-8DE7-4216-A260-60C75660787A}" presName="img" presStyleLbl="fgImgPlace1" presStyleIdx="1" presStyleCnt="4"/>
      <dgm:spPr/>
    </dgm:pt>
    <dgm:pt modelId="{F4DAD888-4C15-4D02-86AE-90DA9C182BD2}" type="pres">
      <dgm:prSet presAssocID="{3FDD1B8A-8DE7-4216-A260-60C75660787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F639F-679D-4F03-9192-D11E2D08010D}" type="pres">
      <dgm:prSet presAssocID="{7DDCF771-A470-48D4-B994-4309CDCCBE29}" presName="spacer" presStyleCnt="0"/>
      <dgm:spPr/>
    </dgm:pt>
    <dgm:pt modelId="{9FCCEAF7-0CFC-47FC-A413-18CA4B3AA34D}" type="pres">
      <dgm:prSet presAssocID="{F3FDDEA2-594A-413F-81AA-FDB42E097323}" presName="comp" presStyleCnt="0"/>
      <dgm:spPr/>
    </dgm:pt>
    <dgm:pt modelId="{FF84C978-1AD3-4240-9DE3-A92CB2F0E182}" type="pres">
      <dgm:prSet presAssocID="{F3FDDEA2-594A-413F-81AA-FDB42E097323}" presName="box" presStyleLbl="node1" presStyleIdx="2" presStyleCnt="4"/>
      <dgm:spPr/>
      <dgm:t>
        <a:bodyPr/>
        <a:lstStyle/>
        <a:p>
          <a:endParaRPr lang="ru-RU"/>
        </a:p>
      </dgm:t>
    </dgm:pt>
    <dgm:pt modelId="{6FB12DE8-E287-438C-831D-FAA824F439E6}" type="pres">
      <dgm:prSet presAssocID="{F3FDDEA2-594A-413F-81AA-FDB42E097323}" presName="img" presStyleLbl="fgImgPlace1" presStyleIdx="2" presStyleCnt="4"/>
      <dgm:spPr/>
    </dgm:pt>
    <dgm:pt modelId="{31E39A13-A417-4BC0-8A6A-53156DCCC470}" type="pres">
      <dgm:prSet presAssocID="{F3FDDEA2-594A-413F-81AA-FDB42E09732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5FAB4-18B5-442A-8B59-9005D6D14548}" type="pres">
      <dgm:prSet presAssocID="{E850E635-6F77-4D83-9C54-79FECE80F9EA}" presName="spacer" presStyleCnt="0"/>
      <dgm:spPr/>
    </dgm:pt>
    <dgm:pt modelId="{89F48EAF-3754-4BF1-9205-01304A7A9652}" type="pres">
      <dgm:prSet presAssocID="{B40A097B-4E30-419C-B1BE-ED56D4ABCFA8}" presName="comp" presStyleCnt="0"/>
      <dgm:spPr/>
    </dgm:pt>
    <dgm:pt modelId="{EAD26E8A-93BC-4BF9-B616-8C2950FA9880}" type="pres">
      <dgm:prSet presAssocID="{B40A097B-4E30-419C-B1BE-ED56D4ABCFA8}" presName="box" presStyleLbl="node1" presStyleIdx="3" presStyleCnt="4"/>
      <dgm:spPr/>
      <dgm:t>
        <a:bodyPr/>
        <a:lstStyle/>
        <a:p>
          <a:endParaRPr lang="ru-RU"/>
        </a:p>
      </dgm:t>
    </dgm:pt>
    <dgm:pt modelId="{99F97CFA-AAF9-4201-BDA5-E9A264F6E81F}" type="pres">
      <dgm:prSet presAssocID="{B40A097B-4E30-419C-B1BE-ED56D4ABCFA8}" presName="img" presStyleLbl="fgImgPlace1" presStyleIdx="3" presStyleCnt="4"/>
      <dgm:spPr/>
    </dgm:pt>
    <dgm:pt modelId="{423A0D41-C0F6-40F9-98E8-E1984186DB4E}" type="pres">
      <dgm:prSet presAssocID="{B40A097B-4E30-419C-B1BE-ED56D4ABCFA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C4F698-E9E6-40CB-950E-67773CFE40FC}" type="presOf" srcId="{3E287F48-6E10-410D-BFD1-840266239976}" destId="{722AC47A-816A-44F0-8FB8-7CCEE171B5AC}" srcOrd="1" destOrd="0" presId="urn:microsoft.com/office/officeart/2005/8/layout/vList4"/>
    <dgm:cxn modelId="{A788047D-6B44-484E-9BEF-AE07BF7BDDBE}" type="presOf" srcId="{3FDD1B8A-8DE7-4216-A260-60C75660787A}" destId="{F4DAD888-4C15-4D02-86AE-90DA9C182BD2}" srcOrd="1" destOrd="0" presId="urn:microsoft.com/office/officeart/2005/8/layout/vList4"/>
    <dgm:cxn modelId="{B0DD04F6-C153-47A4-BB06-7FF29F01C556}" srcId="{FA090702-16ED-418A-8392-1FEFCFA5D2FB}" destId="{3FDD1B8A-8DE7-4216-A260-60C75660787A}" srcOrd="1" destOrd="0" parTransId="{C742A2A8-0D2B-4057-A379-7177C485A904}" sibTransId="{7DDCF771-A470-48D4-B994-4309CDCCBE29}"/>
    <dgm:cxn modelId="{07FCB9FC-C19B-4AB2-BBD2-2B1367FF2192}" type="presOf" srcId="{B40A097B-4E30-419C-B1BE-ED56D4ABCFA8}" destId="{EAD26E8A-93BC-4BF9-B616-8C2950FA9880}" srcOrd="0" destOrd="0" presId="urn:microsoft.com/office/officeart/2005/8/layout/vList4"/>
    <dgm:cxn modelId="{C37A4CD6-24C6-4FE2-9C69-50BC9169A0DE}" type="presOf" srcId="{F3FDDEA2-594A-413F-81AA-FDB42E097323}" destId="{FF84C978-1AD3-4240-9DE3-A92CB2F0E182}" srcOrd="0" destOrd="0" presId="urn:microsoft.com/office/officeart/2005/8/layout/vList4"/>
    <dgm:cxn modelId="{10C531C2-F1F0-40E2-B104-73C36B9BF108}" type="presOf" srcId="{F3FDDEA2-594A-413F-81AA-FDB42E097323}" destId="{31E39A13-A417-4BC0-8A6A-53156DCCC470}" srcOrd="1" destOrd="0" presId="urn:microsoft.com/office/officeart/2005/8/layout/vList4"/>
    <dgm:cxn modelId="{920A81D1-3C92-42FB-AEEB-E856DA987850}" srcId="{FA090702-16ED-418A-8392-1FEFCFA5D2FB}" destId="{B40A097B-4E30-419C-B1BE-ED56D4ABCFA8}" srcOrd="3" destOrd="0" parTransId="{C92FF93D-B2F4-4D10-9383-4450F0D8BD6F}" sibTransId="{F40E436E-59D9-4BE9-98BC-07144C10EE17}"/>
    <dgm:cxn modelId="{1F3F10E7-A35A-4C4F-B3C9-85AB32EE89BF}" type="presOf" srcId="{3FDD1B8A-8DE7-4216-A260-60C75660787A}" destId="{718B4331-86A9-4FD3-84FC-095F84CB8EFF}" srcOrd="0" destOrd="0" presId="urn:microsoft.com/office/officeart/2005/8/layout/vList4"/>
    <dgm:cxn modelId="{762388A2-F2F2-41C1-960E-F1D705D8D30F}" type="presOf" srcId="{B40A097B-4E30-419C-B1BE-ED56D4ABCFA8}" destId="{423A0D41-C0F6-40F9-98E8-E1984186DB4E}" srcOrd="1" destOrd="0" presId="urn:microsoft.com/office/officeart/2005/8/layout/vList4"/>
    <dgm:cxn modelId="{7AF79948-9C86-4A4C-BC0E-26ADE4985BF9}" srcId="{FA090702-16ED-418A-8392-1FEFCFA5D2FB}" destId="{F3FDDEA2-594A-413F-81AA-FDB42E097323}" srcOrd="2" destOrd="0" parTransId="{71A2999A-D2D8-469C-A780-477AFE8C9FE5}" sibTransId="{E850E635-6F77-4D83-9C54-79FECE80F9EA}"/>
    <dgm:cxn modelId="{4578AC97-E69A-44AD-A04C-FD9F8C823AE3}" srcId="{FA090702-16ED-418A-8392-1FEFCFA5D2FB}" destId="{3E287F48-6E10-410D-BFD1-840266239976}" srcOrd="0" destOrd="0" parTransId="{BD5209EF-3893-416D-B2AC-8D754017BFC6}" sibTransId="{9339D8AD-C572-4D21-A89A-6779D6F5D480}"/>
    <dgm:cxn modelId="{6F8EC6C5-EC27-432F-AF84-E5F181B58AAD}" type="presOf" srcId="{FA090702-16ED-418A-8392-1FEFCFA5D2FB}" destId="{0612A4FF-2B5C-4092-AE51-968F407A987C}" srcOrd="0" destOrd="0" presId="urn:microsoft.com/office/officeart/2005/8/layout/vList4"/>
    <dgm:cxn modelId="{F62E1A73-C183-4296-8E93-B34596DEFB05}" type="presOf" srcId="{3E287F48-6E10-410D-BFD1-840266239976}" destId="{DA8B424F-FA5E-415D-AB5F-BAB195DC2964}" srcOrd="0" destOrd="0" presId="urn:microsoft.com/office/officeart/2005/8/layout/vList4"/>
    <dgm:cxn modelId="{A54709CC-342A-453D-92AC-61AF0924A7C1}" type="presParOf" srcId="{0612A4FF-2B5C-4092-AE51-968F407A987C}" destId="{06D392C7-7E58-4FF6-A92D-35EE8E0406A8}" srcOrd="0" destOrd="0" presId="urn:microsoft.com/office/officeart/2005/8/layout/vList4"/>
    <dgm:cxn modelId="{88CFE475-5D53-4289-BA44-5B9FF4B63880}" type="presParOf" srcId="{06D392C7-7E58-4FF6-A92D-35EE8E0406A8}" destId="{DA8B424F-FA5E-415D-AB5F-BAB195DC2964}" srcOrd="0" destOrd="0" presId="urn:microsoft.com/office/officeart/2005/8/layout/vList4"/>
    <dgm:cxn modelId="{5D6679F5-AA5B-4774-8761-79FF0F0B6820}" type="presParOf" srcId="{06D392C7-7E58-4FF6-A92D-35EE8E0406A8}" destId="{480DD258-C14E-42C7-AACA-A9BB9BF6A924}" srcOrd="1" destOrd="0" presId="urn:microsoft.com/office/officeart/2005/8/layout/vList4"/>
    <dgm:cxn modelId="{18D73BCE-721F-48D3-861A-AFE5304EA4DC}" type="presParOf" srcId="{06D392C7-7E58-4FF6-A92D-35EE8E0406A8}" destId="{722AC47A-816A-44F0-8FB8-7CCEE171B5AC}" srcOrd="2" destOrd="0" presId="urn:microsoft.com/office/officeart/2005/8/layout/vList4"/>
    <dgm:cxn modelId="{6B7A8A1C-9D9A-4EC6-89AE-2D05682DD760}" type="presParOf" srcId="{0612A4FF-2B5C-4092-AE51-968F407A987C}" destId="{3AD0F52A-1423-40C2-82E7-35588AC43BF2}" srcOrd="1" destOrd="0" presId="urn:microsoft.com/office/officeart/2005/8/layout/vList4"/>
    <dgm:cxn modelId="{450D1B58-06E9-43EE-9E90-2DB2B3FC0DB1}" type="presParOf" srcId="{0612A4FF-2B5C-4092-AE51-968F407A987C}" destId="{5457701D-E877-4174-8B4A-E4FB22D53C7A}" srcOrd="2" destOrd="0" presId="urn:microsoft.com/office/officeart/2005/8/layout/vList4"/>
    <dgm:cxn modelId="{6E28D5DD-E89E-4438-A68F-052DB6979A5B}" type="presParOf" srcId="{5457701D-E877-4174-8B4A-E4FB22D53C7A}" destId="{718B4331-86A9-4FD3-84FC-095F84CB8EFF}" srcOrd="0" destOrd="0" presId="urn:microsoft.com/office/officeart/2005/8/layout/vList4"/>
    <dgm:cxn modelId="{FDF5F54F-9233-4916-A8E3-F83B3512FCB5}" type="presParOf" srcId="{5457701D-E877-4174-8B4A-E4FB22D53C7A}" destId="{CF3618AA-8DB0-4CCC-BFC9-EA64558675CA}" srcOrd="1" destOrd="0" presId="urn:microsoft.com/office/officeart/2005/8/layout/vList4"/>
    <dgm:cxn modelId="{DBF4348A-57E9-4D3A-B259-0B5D9D91D3EB}" type="presParOf" srcId="{5457701D-E877-4174-8B4A-E4FB22D53C7A}" destId="{F4DAD888-4C15-4D02-86AE-90DA9C182BD2}" srcOrd="2" destOrd="0" presId="urn:microsoft.com/office/officeart/2005/8/layout/vList4"/>
    <dgm:cxn modelId="{04DBB600-3F6B-4770-B679-3394372FEBB1}" type="presParOf" srcId="{0612A4FF-2B5C-4092-AE51-968F407A987C}" destId="{338F639F-679D-4F03-9192-D11E2D08010D}" srcOrd="3" destOrd="0" presId="urn:microsoft.com/office/officeart/2005/8/layout/vList4"/>
    <dgm:cxn modelId="{A6C93B12-79FC-4941-93F1-2E143010493E}" type="presParOf" srcId="{0612A4FF-2B5C-4092-AE51-968F407A987C}" destId="{9FCCEAF7-0CFC-47FC-A413-18CA4B3AA34D}" srcOrd="4" destOrd="0" presId="urn:microsoft.com/office/officeart/2005/8/layout/vList4"/>
    <dgm:cxn modelId="{E590B6AD-F49D-4607-A646-61F7A5D6FE44}" type="presParOf" srcId="{9FCCEAF7-0CFC-47FC-A413-18CA4B3AA34D}" destId="{FF84C978-1AD3-4240-9DE3-A92CB2F0E182}" srcOrd="0" destOrd="0" presId="urn:microsoft.com/office/officeart/2005/8/layout/vList4"/>
    <dgm:cxn modelId="{951BAB5E-9431-4C19-969E-89C2775F004B}" type="presParOf" srcId="{9FCCEAF7-0CFC-47FC-A413-18CA4B3AA34D}" destId="{6FB12DE8-E287-438C-831D-FAA824F439E6}" srcOrd="1" destOrd="0" presId="urn:microsoft.com/office/officeart/2005/8/layout/vList4"/>
    <dgm:cxn modelId="{5E1FD5BD-2247-4681-9492-B783729DB73B}" type="presParOf" srcId="{9FCCEAF7-0CFC-47FC-A413-18CA4B3AA34D}" destId="{31E39A13-A417-4BC0-8A6A-53156DCCC470}" srcOrd="2" destOrd="0" presId="urn:microsoft.com/office/officeart/2005/8/layout/vList4"/>
    <dgm:cxn modelId="{2E8FEEA3-E736-4382-99D9-CC2B73702C42}" type="presParOf" srcId="{0612A4FF-2B5C-4092-AE51-968F407A987C}" destId="{1065FAB4-18B5-442A-8B59-9005D6D14548}" srcOrd="5" destOrd="0" presId="urn:microsoft.com/office/officeart/2005/8/layout/vList4"/>
    <dgm:cxn modelId="{50CC93D4-405D-420B-B6B5-6C0D0F39631C}" type="presParOf" srcId="{0612A4FF-2B5C-4092-AE51-968F407A987C}" destId="{89F48EAF-3754-4BF1-9205-01304A7A9652}" srcOrd="6" destOrd="0" presId="urn:microsoft.com/office/officeart/2005/8/layout/vList4"/>
    <dgm:cxn modelId="{81ABCE09-3F0B-43C3-A0DF-2699FCB0F2AD}" type="presParOf" srcId="{89F48EAF-3754-4BF1-9205-01304A7A9652}" destId="{EAD26E8A-93BC-4BF9-B616-8C2950FA9880}" srcOrd="0" destOrd="0" presId="urn:microsoft.com/office/officeart/2005/8/layout/vList4"/>
    <dgm:cxn modelId="{FEFBAA4F-8536-448F-A503-25798C23069D}" type="presParOf" srcId="{89F48EAF-3754-4BF1-9205-01304A7A9652}" destId="{99F97CFA-AAF9-4201-BDA5-E9A264F6E81F}" srcOrd="1" destOrd="0" presId="urn:microsoft.com/office/officeart/2005/8/layout/vList4"/>
    <dgm:cxn modelId="{8B40005E-68AF-487D-8EA0-433EBFB183F9}" type="presParOf" srcId="{89F48EAF-3754-4BF1-9205-01304A7A9652}" destId="{423A0D41-C0F6-40F9-98E8-E1984186DB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88D9C1-3B25-48FC-877E-17B622A4D4AA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C6E1C-5A8F-45C3-B284-7511D65B4C68}">
      <dgm:prSet phldrT="[Текст]"/>
      <dgm:spPr/>
      <dgm:t>
        <a:bodyPr/>
        <a:lstStyle/>
        <a:p>
          <a:r>
            <a:rPr lang="ru-RU" b="1" dirty="0" smtClean="0"/>
            <a:t>Фаза 1</a:t>
          </a:r>
          <a:endParaRPr lang="ru-RU" b="1" dirty="0"/>
        </a:p>
      </dgm:t>
    </dgm:pt>
    <dgm:pt modelId="{140FBB63-C1DF-4AFA-9189-116D76BBDC73}" type="parTrans" cxnId="{9E583CCA-FA5F-44CF-BBCC-EE8BF41AB610}">
      <dgm:prSet/>
      <dgm:spPr/>
      <dgm:t>
        <a:bodyPr/>
        <a:lstStyle/>
        <a:p>
          <a:endParaRPr lang="ru-RU"/>
        </a:p>
      </dgm:t>
    </dgm:pt>
    <dgm:pt modelId="{8C176DA5-33E7-4D6B-8BA4-3EA1D3135F60}" type="sibTrans" cxnId="{9E583CCA-FA5F-44CF-BBCC-EE8BF41AB610}">
      <dgm:prSet/>
      <dgm:spPr/>
      <dgm:t>
        <a:bodyPr/>
        <a:lstStyle/>
        <a:p>
          <a:endParaRPr lang="ru-RU"/>
        </a:p>
      </dgm:t>
    </dgm:pt>
    <dgm:pt modelId="{BF294A8D-FAC5-4602-8DC3-EBA815A54775}">
      <dgm:prSet phldrT="[Текст]" custT="1"/>
      <dgm:spPr/>
      <dgm:t>
        <a:bodyPr/>
        <a:lstStyle/>
        <a:p>
          <a:pPr marL="0" indent="0" algn="l"/>
          <a: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>Предварительная беседа</a:t>
          </a:r>
          <a:r>
            <a:rPr lang="ru-RU" sz="36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/>
          </a:r>
          <a:br>
            <a:rPr lang="ru-RU" sz="36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</a:b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Проводится с каждой из сторон  (пусть даже краткая 5-10 минут)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8D68EF21-FE39-4C66-A220-964F3FCD4608}" type="parTrans" cxnId="{0FA74730-9F6C-41F3-A090-9C19BAAB392E}">
      <dgm:prSet/>
      <dgm:spPr/>
      <dgm:t>
        <a:bodyPr/>
        <a:lstStyle/>
        <a:p>
          <a:endParaRPr lang="ru-RU"/>
        </a:p>
      </dgm:t>
    </dgm:pt>
    <dgm:pt modelId="{B66C73A3-FFC2-456E-901E-BA0D3AB58AC1}" type="sibTrans" cxnId="{0FA74730-9F6C-41F3-A090-9C19BAAB392E}">
      <dgm:prSet/>
      <dgm:spPr/>
      <dgm:t>
        <a:bodyPr/>
        <a:lstStyle/>
        <a:p>
          <a:endParaRPr lang="ru-RU"/>
        </a:p>
      </dgm:t>
    </dgm:pt>
    <dgm:pt modelId="{A574170D-4766-4477-8BB7-D04B931C9B99}">
      <dgm:prSet phldrT="[Текст]"/>
      <dgm:spPr/>
      <dgm:t>
        <a:bodyPr/>
        <a:lstStyle/>
        <a:p>
          <a:r>
            <a:rPr lang="ru-RU" b="1" dirty="0" smtClean="0"/>
            <a:t>Фаза 2</a:t>
          </a:r>
          <a:endParaRPr lang="ru-RU" b="1" dirty="0"/>
        </a:p>
      </dgm:t>
    </dgm:pt>
    <dgm:pt modelId="{8F50C329-9458-40AE-9AC9-469FECA35E18}" type="parTrans" cxnId="{4D7E93CE-5FE5-4F1D-A980-E6085F4A6378}">
      <dgm:prSet/>
      <dgm:spPr/>
      <dgm:t>
        <a:bodyPr/>
        <a:lstStyle/>
        <a:p>
          <a:endParaRPr lang="ru-RU"/>
        </a:p>
      </dgm:t>
    </dgm:pt>
    <dgm:pt modelId="{53A83395-C7B2-4BD3-B2D7-E9328249B24B}" type="sibTrans" cxnId="{4D7E93CE-5FE5-4F1D-A980-E6085F4A6378}">
      <dgm:prSet/>
      <dgm:spPr/>
      <dgm:t>
        <a:bodyPr/>
        <a:lstStyle/>
        <a:p>
          <a:endParaRPr lang="ru-RU"/>
        </a:p>
      </dgm:t>
    </dgm:pt>
    <dgm:pt modelId="{F44570E1-2734-4AF8-81AE-FE519802009B}">
      <dgm:prSet phldrT="[Текст]" custT="1"/>
      <dgm:spPr/>
      <dgm:t>
        <a:bodyPr/>
        <a:lstStyle/>
        <a:p>
          <a:pPr marL="0" indent="0" algn="l"/>
          <a: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>Совместная беседа со сторонами конфликта</a:t>
          </a:r>
          <a:b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</a:b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Требует от учителя повышенной концентрации. Может длиться до 60 минут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0DC6BA71-24A9-44F7-A048-50292037F295}" type="parTrans" cxnId="{EE224293-EDD7-4368-8CA4-FF14D3434377}">
      <dgm:prSet/>
      <dgm:spPr/>
      <dgm:t>
        <a:bodyPr/>
        <a:lstStyle/>
        <a:p>
          <a:endParaRPr lang="ru-RU"/>
        </a:p>
      </dgm:t>
    </dgm:pt>
    <dgm:pt modelId="{DC5C07E4-C69B-4535-80BF-B691C3CDFA9B}" type="sibTrans" cxnId="{EE224293-EDD7-4368-8CA4-FF14D3434377}">
      <dgm:prSet/>
      <dgm:spPr/>
      <dgm:t>
        <a:bodyPr/>
        <a:lstStyle/>
        <a:p>
          <a:endParaRPr lang="ru-RU"/>
        </a:p>
      </dgm:t>
    </dgm:pt>
    <dgm:pt modelId="{98E5DE48-8BC8-405B-BC3E-08E9D544D27F}">
      <dgm:prSet phldrT="[Текст]"/>
      <dgm:spPr/>
      <dgm:t>
        <a:bodyPr/>
        <a:lstStyle/>
        <a:p>
          <a:r>
            <a:rPr lang="ru-RU" b="1" dirty="0" smtClean="0"/>
            <a:t>Фаза 3</a:t>
          </a:r>
          <a:endParaRPr lang="ru-RU" b="1" dirty="0"/>
        </a:p>
      </dgm:t>
    </dgm:pt>
    <dgm:pt modelId="{81374F75-7168-4807-825E-209448A4F4B9}" type="parTrans" cxnId="{340F18CE-7C04-4FAC-AB25-39D575F29662}">
      <dgm:prSet/>
      <dgm:spPr/>
      <dgm:t>
        <a:bodyPr/>
        <a:lstStyle/>
        <a:p>
          <a:endParaRPr lang="ru-RU"/>
        </a:p>
      </dgm:t>
    </dgm:pt>
    <dgm:pt modelId="{0F6951FF-7FE2-461B-AD9B-D3F37D75291B}" type="sibTrans" cxnId="{340F18CE-7C04-4FAC-AB25-39D575F29662}">
      <dgm:prSet/>
      <dgm:spPr/>
      <dgm:t>
        <a:bodyPr/>
        <a:lstStyle/>
        <a:p>
          <a:endParaRPr lang="ru-RU"/>
        </a:p>
      </dgm:t>
    </dgm:pt>
    <dgm:pt modelId="{6E4D4906-7F68-4862-8EEA-447D6AC4A42A}">
      <dgm:prSet phldrT="[Текст]" custT="1"/>
      <dgm:spPr/>
      <dgm:t>
        <a:bodyPr/>
        <a:lstStyle/>
        <a:p>
          <a: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>Обсуждение (утверждение) договоренностей </a:t>
          </a:r>
          <a:b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</a:b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о том, кто какие обязательства на себя возьмет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+mn-lt"/>
            <a:ea typeface="+mn-ea"/>
            <a:cs typeface="+mn-cs"/>
          </a:endParaRPr>
        </a:p>
      </dgm:t>
    </dgm:pt>
    <dgm:pt modelId="{A802CAB1-2CBB-4869-90FC-A37A21C4C03A}" type="parTrans" cxnId="{ED3A23D3-E387-49E1-810D-675C07CE9F3D}">
      <dgm:prSet/>
      <dgm:spPr/>
      <dgm:t>
        <a:bodyPr/>
        <a:lstStyle/>
        <a:p>
          <a:endParaRPr lang="ru-RU"/>
        </a:p>
      </dgm:t>
    </dgm:pt>
    <dgm:pt modelId="{701C07F2-355E-49F8-B1D7-4ADD6ACBEEB0}" type="sibTrans" cxnId="{ED3A23D3-E387-49E1-810D-675C07CE9F3D}">
      <dgm:prSet/>
      <dgm:spPr/>
      <dgm:t>
        <a:bodyPr/>
        <a:lstStyle/>
        <a:p>
          <a:endParaRPr lang="ru-RU"/>
        </a:p>
      </dgm:t>
    </dgm:pt>
    <dgm:pt modelId="{E0AA83DA-93E0-49B3-A066-0B3CBC445661}" type="pres">
      <dgm:prSet presAssocID="{6A88D9C1-3B25-48FC-877E-17B622A4D4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95A2D4-28F3-4370-9AB3-3A4D93C33020}" type="pres">
      <dgm:prSet presAssocID="{CF8C6E1C-5A8F-45C3-B284-7511D65B4C68}" presName="composite" presStyleCnt="0"/>
      <dgm:spPr/>
    </dgm:pt>
    <dgm:pt modelId="{6966585B-AFB1-4EBD-BD59-C63EC4ED4F4A}" type="pres">
      <dgm:prSet presAssocID="{CF8C6E1C-5A8F-45C3-B284-7511D65B4C6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F13AE-8639-43BA-8F3D-1BE939138988}" type="pres">
      <dgm:prSet presAssocID="{CF8C6E1C-5A8F-45C3-B284-7511D65B4C6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4EAD8-337B-416D-8BF2-4307B2B89000}" type="pres">
      <dgm:prSet presAssocID="{8C176DA5-33E7-4D6B-8BA4-3EA1D3135F60}" presName="sp" presStyleCnt="0"/>
      <dgm:spPr/>
    </dgm:pt>
    <dgm:pt modelId="{33C8324B-7E8A-4B40-BF88-21E60A96B658}" type="pres">
      <dgm:prSet presAssocID="{A574170D-4766-4477-8BB7-D04B931C9B99}" presName="composite" presStyleCnt="0"/>
      <dgm:spPr/>
    </dgm:pt>
    <dgm:pt modelId="{CBBA6C6E-B9E8-44E4-A38C-B7313F472C6C}" type="pres">
      <dgm:prSet presAssocID="{A574170D-4766-4477-8BB7-D04B931C9B99}" presName="parentText" presStyleLbl="alignNode1" presStyleIdx="1" presStyleCnt="3" custLinFactNeighborX="0" custLinFactNeighborY="-75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DDC65-853C-4E28-B9C0-4C898DC464DC}" type="pres">
      <dgm:prSet presAssocID="{A574170D-4766-4477-8BB7-D04B931C9B99}" presName="descendantText" presStyleLbl="alignAcc1" presStyleIdx="1" presStyleCnt="3" custScaleY="151124" custLinFactNeighborX="459" custLinFactNeighborY="-16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8B8DD-25FC-45ED-AF4E-F9AAF85CF031}" type="pres">
      <dgm:prSet presAssocID="{53A83395-C7B2-4BD3-B2D7-E9328249B24B}" presName="sp" presStyleCnt="0"/>
      <dgm:spPr/>
    </dgm:pt>
    <dgm:pt modelId="{6CED6260-C76E-4718-9CC9-CCD5DF4AA0E5}" type="pres">
      <dgm:prSet presAssocID="{98E5DE48-8BC8-405B-BC3E-08E9D544D27F}" presName="composite" presStyleCnt="0"/>
      <dgm:spPr/>
    </dgm:pt>
    <dgm:pt modelId="{BF448E16-F798-4E5D-BBA1-D028F49DF60B}" type="pres">
      <dgm:prSet presAssocID="{98E5DE48-8BC8-405B-BC3E-08E9D544D27F}" presName="parentText" presStyleLbl="alignNode1" presStyleIdx="2" presStyleCnt="3" custLinFactNeighborY="-96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4E5EE-DC7D-42F1-B2F5-717905395375}" type="pres">
      <dgm:prSet presAssocID="{98E5DE48-8BC8-405B-BC3E-08E9D544D27F}" presName="descendantText" presStyleLbl="alignAcc1" presStyleIdx="2" presStyleCnt="3" custScaleY="138537" custLinFactNeighborX="459" custLinFactNeighborY="-14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59A42-EAE7-45EA-9F75-07774AD93BBA}" type="presOf" srcId="{A574170D-4766-4477-8BB7-D04B931C9B99}" destId="{CBBA6C6E-B9E8-44E4-A38C-B7313F472C6C}" srcOrd="0" destOrd="0" presId="urn:microsoft.com/office/officeart/2005/8/layout/chevron2"/>
    <dgm:cxn modelId="{0219DBE6-6632-40B1-ABFC-584F003DDC3F}" type="presOf" srcId="{6A88D9C1-3B25-48FC-877E-17B622A4D4AA}" destId="{E0AA83DA-93E0-49B3-A066-0B3CBC445661}" srcOrd="0" destOrd="0" presId="urn:microsoft.com/office/officeart/2005/8/layout/chevron2"/>
    <dgm:cxn modelId="{004DA879-4E22-4ED3-BA28-1A4E0AF7DA40}" type="presOf" srcId="{98E5DE48-8BC8-405B-BC3E-08E9D544D27F}" destId="{BF448E16-F798-4E5D-BBA1-D028F49DF60B}" srcOrd="0" destOrd="0" presId="urn:microsoft.com/office/officeart/2005/8/layout/chevron2"/>
    <dgm:cxn modelId="{EE224293-EDD7-4368-8CA4-FF14D3434377}" srcId="{A574170D-4766-4477-8BB7-D04B931C9B99}" destId="{F44570E1-2734-4AF8-81AE-FE519802009B}" srcOrd="0" destOrd="0" parTransId="{0DC6BA71-24A9-44F7-A048-50292037F295}" sibTransId="{DC5C07E4-C69B-4535-80BF-B691C3CDFA9B}"/>
    <dgm:cxn modelId="{4D7E93CE-5FE5-4F1D-A980-E6085F4A6378}" srcId="{6A88D9C1-3B25-48FC-877E-17B622A4D4AA}" destId="{A574170D-4766-4477-8BB7-D04B931C9B99}" srcOrd="1" destOrd="0" parTransId="{8F50C329-9458-40AE-9AC9-469FECA35E18}" sibTransId="{53A83395-C7B2-4BD3-B2D7-E9328249B24B}"/>
    <dgm:cxn modelId="{8F528ACC-34D4-49DA-BFF5-A5F75EBD8A83}" type="presOf" srcId="{CF8C6E1C-5A8F-45C3-B284-7511D65B4C68}" destId="{6966585B-AFB1-4EBD-BD59-C63EC4ED4F4A}" srcOrd="0" destOrd="0" presId="urn:microsoft.com/office/officeart/2005/8/layout/chevron2"/>
    <dgm:cxn modelId="{340F18CE-7C04-4FAC-AB25-39D575F29662}" srcId="{6A88D9C1-3B25-48FC-877E-17B622A4D4AA}" destId="{98E5DE48-8BC8-405B-BC3E-08E9D544D27F}" srcOrd="2" destOrd="0" parTransId="{81374F75-7168-4807-825E-209448A4F4B9}" sibTransId="{0F6951FF-7FE2-461B-AD9B-D3F37D75291B}"/>
    <dgm:cxn modelId="{61B26C2E-909F-4D08-985F-8EC981CABD01}" type="presOf" srcId="{6E4D4906-7F68-4862-8EEA-447D6AC4A42A}" destId="{56A4E5EE-DC7D-42F1-B2F5-717905395375}" srcOrd="0" destOrd="0" presId="urn:microsoft.com/office/officeart/2005/8/layout/chevron2"/>
    <dgm:cxn modelId="{0FA74730-9F6C-41F3-A090-9C19BAAB392E}" srcId="{CF8C6E1C-5A8F-45C3-B284-7511D65B4C68}" destId="{BF294A8D-FAC5-4602-8DC3-EBA815A54775}" srcOrd="0" destOrd="0" parTransId="{8D68EF21-FE39-4C66-A220-964F3FCD4608}" sibTransId="{B66C73A3-FFC2-456E-901E-BA0D3AB58AC1}"/>
    <dgm:cxn modelId="{ED3A23D3-E387-49E1-810D-675C07CE9F3D}" srcId="{98E5DE48-8BC8-405B-BC3E-08E9D544D27F}" destId="{6E4D4906-7F68-4862-8EEA-447D6AC4A42A}" srcOrd="0" destOrd="0" parTransId="{A802CAB1-2CBB-4869-90FC-A37A21C4C03A}" sibTransId="{701C07F2-355E-49F8-B1D7-4ADD6ACBEEB0}"/>
    <dgm:cxn modelId="{3A6F5A0E-D849-4021-BA45-0751E71161BA}" type="presOf" srcId="{F44570E1-2734-4AF8-81AE-FE519802009B}" destId="{01CDDC65-853C-4E28-B9C0-4C898DC464DC}" srcOrd="0" destOrd="0" presId="urn:microsoft.com/office/officeart/2005/8/layout/chevron2"/>
    <dgm:cxn modelId="{5D1F2D89-9C90-4DE1-B7DC-C9CE8BBB9C7F}" type="presOf" srcId="{BF294A8D-FAC5-4602-8DC3-EBA815A54775}" destId="{3D3F13AE-8639-43BA-8F3D-1BE939138988}" srcOrd="0" destOrd="0" presId="urn:microsoft.com/office/officeart/2005/8/layout/chevron2"/>
    <dgm:cxn modelId="{9E583CCA-FA5F-44CF-BBCC-EE8BF41AB610}" srcId="{6A88D9C1-3B25-48FC-877E-17B622A4D4AA}" destId="{CF8C6E1C-5A8F-45C3-B284-7511D65B4C68}" srcOrd="0" destOrd="0" parTransId="{140FBB63-C1DF-4AFA-9189-116D76BBDC73}" sibTransId="{8C176DA5-33E7-4D6B-8BA4-3EA1D3135F60}"/>
    <dgm:cxn modelId="{0B7FA8A9-048C-4DA0-B917-E54977AA79C4}" type="presParOf" srcId="{E0AA83DA-93E0-49B3-A066-0B3CBC445661}" destId="{F695A2D4-28F3-4370-9AB3-3A4D93C33020}" srcOrd="0" destOrd="0" presId="urn:microsoft.com/office/officeart/2005/8/layout/chevron2"/>
    <dgm:cxn modelId="{809DE51D-0605-4BD8-9F56-260AE45C8322}" type="presParOf" srcId="{F695A2D4-28F3-4370-9AB3-3A4D93C33020}" destId="{6966585B-AFB1-4EBD-BD59-C63EC4ED4F4A}" srcOrd="0" destOrd="0" presId="urn:microsoft.com/office/officeart/2005/8/layout/chevron2"/>
    <dgm:cxn modelId="{EB1A41D7-4EF1-4732-B905-1CFFCB830968}" type="presParOf" srcId="{F695A2D4-28F3-4370-9AB3-3A4D93C33020}" destId="{3D3F13AE-8639-43BA-8F3D-1BE939138988}" srcOrd="1" destOrd="0" presId="urn:microsoft.com/office/officeart/2005/8/layout/chevron2"/>
    <dgm:cxn modelId="{42B14621-3A0A-497C-8C65-82FF89DA2356}" type="presParOf" srcId="{E0AA83DA-93E0-49B3-A066-0B3CBC445661}" destId="{B604EAD8-337B-416D-8BF2-4307B2B89000}" srcOrd="1" destOrd="0" presId="urn:microsoft.com/office/officeart/2005/8/layout/chevron2"/>
    <dgm:cxn modelId="{B29C5AF8-8E2E-48B9-BDCF-84B5E014BCFB}" type="presParOf" srcId="{E0AA83DA-93E0-49B3-A066-0B3CBC445661}" destId="{33C8324B-7E8A-4B40-BF88-21E60A96B658}" srcOrd="2" destOrd="0" presId="urn:microsoft.com/office/officeart/2005/8/layout/chevron2"/>
    <dgm:cxn modelId="{BCC51C10-4D3F-4FCB-A1D7-7DCDD9407AE1}" type="presParOf" srcId="{33C8324B-7E8A-4B40-BF88-21E60A96B658}" destId="{CBBA6C6E-B9E8-44E4-A38C-B7313F472C6C}" srcOrd="0" destOrd="0" presId="urn:microsoft.com/office/officeart/2005/8/layout/chevron2"/>
    <dgm:cxn modelId="{5DE4F057-350D-4457-9AB7-F0B1C205EB95}" type="presParOf" srcId="{33C8324B-7E8A-4B40-BF88-21E60A96B658}" destId="{01CDDC65-853C-4E28-B9C0-4C898DC464DC}" srcOrd="1" destOrd="0" presId="urn:microsoft.com/office/officeart/2005/8/layout/chevron2"/>
    <dgm:cxn modelId="{DB675A2F-57F5-4A3D-9889-6919CE797602}" type="presParOf" srcId="{E0AA83DA-93E0-49B3-A066-0B3CBC445661}" destId="{C5F8B8DD-25FC-45ED-AF4E-F9AAF85CF031}" srcOrd="3" destOrd="0" presId="urn:microsoft.com/office/officeart/2005/8/layout/chevron2"/>
    <dgm:cxn modelId="{3CA7E767-0169-41E8-91B4-53CD028BCC63}" type="presParOf" srcId="{E0AA83DA-93E0-49B3-A066-0B3CBC445661}" destId="{6CED6260-C76E-4718-9CC9-CCD5DF4AA0E5}" srcOrd="4" destOrd="0" presId="urn:microsoft.com/office/officeart/2005/8/layout/chevron2"/>
    <dgm:cxn modelId="{0D149ADB-5644-4254-BFE9-BDD19A1DEE1D}" type="presParOf" srcId="{6CED6260-C76E-4718-9CC9-CCD5DF4AA0E5}" destId="{BF448E16-F798-4E5D-BBA1-D028F49DF60B}" srcOrd="0" destOrd="0" presId="urn:microsoft.com/office/officeart/2005/8/layout/chevron2"/>
    <dgm:cxn modelId="{0BD5B690-8E1C-4D63-BEDE-BE23800E5294}" type="presParOf" srcId="{6CED6260-C76E-4718-9CC9-CCD5DF4AA0E5}" destId="{56A4E5EE-DC7D-42F1-B2F5-7179053953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388C6-64E4-4E25-BBF1-F5A51F8D3A16}">
      <dsp:nvSpPr>
        <dsp:cNvPr id="0" name=""/>
        <dsp:cNvSpPr/>
      </dsp:nvSpPr>
      <dsp:spPr>
        <a:xfrm>
          <a:off x="3384366" y="36907"/>
          <a:ext cx="2036359" cy="20365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DD4E6-146A-4E13-8234-673D26A47905}">
      <dsp:nvSpPr>
        <dsp:cNvPr id="0" name=""/>
        <dsp:cNvSpPr/>
      </dsp:nvSpPr>
      <dsp:spPr>
        <a:xfrm>
          <a:off x="3782727" y="1026114"/>
          <a:ext cx="1136403" cy="5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782727" y="1026114"/>
        <a:ext cx="1136403" cy="568143"/>
      </dsp:txXfrm>
    </dsp:sp>
    <dsp:sp modelId="{99F91EC2-61A1-4894-BB0F-0BF4062935DC}">
      <dsp:nvSpPr>
        <dsp:cNvPr id="0" name=""/>
        <dsp:cNvSpPr/>
      </dsp:nvSpPr>
      <dsp:spPr>
        <a:xfrm>
          <a:off x="2736297" y="1189030"/>
          <a:ext cx="2036359" cy="203656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E04E6-A1B6-4AAF-9D11-2E3F778C5F6E}">
      <dsp:nvSpPr>
        <dsp:cNvPr id="0" name=""/>
        <dsp:cNvSpPr/>
      </dsp:nvSpPr>
      <dsp:spPr>
        <a:xfrm>
          <a:off x="3214716" y="2198584"/>
          <a:ext cx="1136403" cy="5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214716" y="2198584"/>
        <a:ext cx="1136403" cy="568143"/>
      </dsp:txXfrm>
    </dsp:sp>
    <dsp:sp modelId="{E04C7BA9-9F74-4E2F-9A74-F60CD9ED50BD}">
      <dsp:nvSpPr>
        <dsp:cNvPr id="0" name=""/>
        <dsp:cNvSpPr/>
      </dsp:nvSpPr>
      <dsp:spPr>
        <a:xfrm>
          <a:off x="3528398" y="2269143"/>
          <a:ext cx="2036359" cy="203656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117DD-9EAA-4E2C-BA88-5C610361FF8C}">
      <dsp:nvSpPr>
        <dsp:cNvPr id="0" name=""/>
        <dsp:cNvSpPr/>
      </dsp:nvSpPr>
      <dsp:spPr>
        <a:xfrm>
          <a:off x="3782727" y="3371054"/>
          <a:ext cx="1136403" cy="5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3782727" y="3371054"/>
        <a:ext cx="1136403" cy="568143"/>
      </dsp:txXfrm>
    </dsp:sp>
    <dsp:sp modelId="{010D1B3E-DDC5-4F50-816E-733FDA677AD6}">
      <dsp:nvSpPr>
        <dsp:cNvPr id="0" name=""/>
        <dsp:cNvSpPr/>
      </dsp:nvSpPr>
      <dsp:spPr>
        <a:xfrm flipH="1" flipV="1">
          <a:off x="-22857" y="5184573"/>
          <a:ext cx="45714" cy="43205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C0531-17C4-4EC4-BC15-3A628124702B}">
      <dsp:nvSpPr>
        <dsp:cNvPr id="0" name=""/>
        <dsp:cNvSpPr/>
      </dsp:nvSpPr>
      <dsp:spPr>
        <a:xfrm>
          <a:off x="3214716" y="4543524"/>
          <a:ext cx="1136403" cy="56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3214716" y="4543524"/>
        <a:ext cx="1136403" cy="568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424F-FA5E-415D-AB5F-BAB195DC2964}">
      <dsp:nvSpPr>
        <dsp:cNvPr id="0" name=""/>
        <dsp:cNvSpPr/>
      </dsp:nvSpPr>
      <dsp:spPr>
        <a:xfrm>
          <a:off x="0" y="0"/>
          <a:ext cx="6123656" cy="9823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свидетели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sp:txBody>
      <dsp:txXfrm>
        <a:off x="1322970" y="0"/>
        <a:ext cx="4800685" cy="982393"/>
      </dsp:txXfrm>
    </dsp:sp>
    <dsp:sp modelId="{480DD258-C14E-42C7-AACA-A9BB9BF6A924}">
      <dsp:nvSpPr>
        <dsp:cNvPr id="0" name=""/>
        <dsp:cNvSpPr/>
      </dsp:nvSpPr>
      <dsp:spPr>
        <a:xfrm>
          <a:off x="98239" y="98239"/>
          <a:ext cx="1224731" cy="7859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B4331-86A9-4FD3-84FC-095F84CB8EFF}">
      <dsp:nvSpPr>
        <dsp:cNvPr id="0" name=""/>
        <dsp:cNvSpPr/>
      </dsp:nvSpPr>
      <dsp:spPr>
        <a:xfrm>
          <a:off x="0" y="1080632"/>
          <a:ext cx="6123656" cy="9823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подстрекатели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sp:txBody>
      <dsp:txXfrm>
        <a:off x="1322970" y="1080632"/>
        <a:ext cx="4800685" cy="982393"/>
      </dsp:txXfrm>
    </dsp:sp>
    <dsp:sp modelId="{CF3618AA-8DB0-4CCC-BFC9-EA64558675CA}">
      <dsp:nvSpPr>
        <dsp:cNvPr id="0" name=""/>
        <dsp:cNvSpPr/>
      </dsp:nvSpPr>
      <dsp:spPr>
        <a:xfrm>
          <a:off x="98239" y="1178872"/>
          <a:ext cx="1224731" cy="7859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4C978-1AD3-4240-9DE3-A92CB2F0E182}">
      <dsp:nvSpPr>
        <dsp:cNvPr id="0" name=""/>
        <dsp:cNvSpPr/>
      </dsp:nvSpPr>
      <dsp:spPr>
        <a:xfrm>
          <a:off x="0" y="2161265"/>
          <a:ext cx="6123656" cy="9823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пособники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sp:txBody>
      <dsp:txXfrm>
        <a:off x="1322970" y="2161265"/>
        <a:ext cx="4800685" cy="982393"/>
      </dsp:txXfrm>
    </dsp:sp>
    <dsp:sp modelId="{6FB12DE8-E287-438C-831D-FAA824F439E6}">
      <dsp:nvSpPr>
        <dsp:cNvPr id="0" name=""/>
        <dsp:cNvSpPr/>
      </dsp:nvSpPr>
      <dsp:spPr>
        <a:xfrm>
          <a:off x="98239" y="2259504"/>
          <a:ext cx="1224731" cy="7859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26E8A-93BC-4BF9-B616-8C2950FA9880}">
      <dsp:nvSpPr>
        <dsp:cNvPr id="0" name=""/>
        <dsp:cNvSpPr/>
      </dsp:nvSpPr>
      <dsp:spPr>
        <a:xfrm>
          <a:off x="0" y="3241898"/>
          <a:ext cx="6123656" cy="9823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rPr>
            <a:t>посредники</a:t>
          </a:r>
          <a:endParaRPr lang="ru-RU" sz="4000" b="1" kern="1200" dirty="0">
            <a:solidFill>
              <a:schemeClr val="tx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ea typeface="+mj-ea"/>
            <a:cs typeface="+mj-cs"/>
          </a:endParaRPr>
        </a:p>
      </dsp:txBody>
      <dsp:txXfrm>
        <a:off x="1322970" y="3241898"/>
        <a:ext cx="4800685" cy="982393"/>
      </dsp:txXfrm>
    </dsp:sp>
    <dsp:sp modelId="{99F97CFA-AAF9-4201-BDA5-E9A264F6E81F}">
      <dsp:nvSpPr>
        <dsp:cNvPr id="0" name=""/>
        <dsp:cNvSpPr/>
      </dsp:nvSpPr>
      <dsp:spPr>
        <a:xfrm>
          <a:off x="98239" y="3340137"/>
          <a:ext cx="1224731" cy="78591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6585B-AFB1-4EBD-BD59-C63EC4ED4F4A}">
      <dsp:nvSpPr>
        <dsp:cNvPr id="0" name=""/>
        <dsp:cNvSpPr/>
      </dsp:nvSpPr>
      <dsp:spPr>
        <a:xfrm rot="5400000">
          <a:off x="-259093" y="275302"/>
          <a:ext cx="1727290" cy="120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Фаза 1</a:t>
          </a:r>
          <a:endParaRPr lang="ru-RU" sz="2800" b="1" kern="1200" dirty="0"/>
        </a:p>
      </dsp:txBody>
      <dsp:txXfrm rot="-5400000">
        <a:off x="1" y="620761"/>
        <a:ext cx="1209103" cy="518187"/>
      </dsp:txXfrm>
    </dsp:sp>
    <dsp:sp modelId="{3D3F13AE-8639-43BA-8F3D-1BE939138988}">
      <dsp:nvSpPr>
        <dsp:cNvPr id="0" name=""/>
        <dsp:cNvSpPr/>
      </dsp:nvSpPr>
      <dsp:spPr>
        <a:xfrm rot="5400000">
          <a:off x="4363662" y="-3138350"/>
          <a:ext cx="1122738" cy="7431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>Предварительная беседа</a:t>
          </a:r>
          <a:r>
            <a:rPr lang="ru-RU" sz="36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/>
          </a:r>
          <a:br>
            <a:rPr lang="ru-RU" sz="36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</a:b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Проводится с каждой из сторон  (пусть даже краткая 5-10 минут)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 rot="-5400000">
        <a:off x="1209103" y="71017"/>
        <a:ext cx="7377048" cy="1013122"/>
      </dsp:txXfrm>
    </dsp:sp>
    <dsp:sp modelId="{CBBA6C6E-B9E8-44E4-A38C-B7313F472C6C}">
      <dsp:nvSpPr>
        <dsp:cNvPr id="0" name=""/>
        <dsp:cNvSpPr/>
      </dsp:nvSpPr>
      <dsp:spPr>
        <a:xfrm rot="5400000">
          <a:off x="-259093" y="1987286"/>
          <a:ext cx="1727290" cy="120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Фаза 2</a:t>
          </a:r>
          <a:endParaRPr lang="ru-RU" sz="2800" b="1" kern="1200" dirty="0"/>
        </a:p>
      </dsp:txBody>
      <dsp:txXfrm rot="-5400000">
        <a:off x="1" y="2332745"/>
        <a:ext cx="1209103" cy="518187"/>
      </dsp:txXfrm>
    </dsp:sp>
    <dsp:sp modelId="{01CDDC65-853C-4E28-B9C0-4C898DC464DC}">
      <dsp:nvSpPr>
        <dsp:cNvPr id="0" name=""/>
        <dsp:cNvSpPr/>
      </dsp:nvSpPr>
      <dsp:spPr>
        <a:xfrm rot="5400000">
          <a:off x="4076667" y="-1483033"/>
          <a:ext cx="1696728" cy="7431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>Совместная беседа со сторонами конфликта</a:t>
          </a:r>
          <a:b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</a:b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Требует от учителя повышенной концентрации. Может длиться до 60 минут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 rot="-5400000">
        <a:off x="1209104" y="1467357"/>
        <a:ext cx="7349029" cy="1531074"/>
      </dsp:txXfrm>
    </dsp:sp>
    <dsp:sp modelId="{BF448E16-F798-4E5D-BBA1-D028F49DF60B}">
      <dsp:nvSpPr>
        <dsp:cNvPr id="0" name=""/>
        <dsp:cNvSpPr/>
      </dsp:nvSpPr>
      <dsp:spPr>
        <a:xfrm rot="5400000">
          <a:off x="-259093" y="3722230"/>
          <a:ext cx="1727290" cy="120910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Фаза 3</a:t>
          </a:r>
          <a:endParaRPr lang="ru-RU" sz="2800" b="1" kern="1200" dirty="0"/>
        </a:p>
      </dsp:txBody>
      <dsp:txXfrm rot="-5400000">
        <a:off x="1" y="4067689"/>
        <a:ext cx="1209103" cy="518187"/>
      </dsp:txXfrm>
    </dsp:sp>
    <dsp:sp modelId="{56A4E5EE-DC7D-42F1-B2F5-717905395375}">
      <dsp:nvSpPr>
        <dsp:cNvPr id="0" name=""/>
        <dsp:cNvSpPr/>
      </dsp:nvSpPr>
      <dsp:spPr>
        <a:xfrm rot="5400000">
          <a:off x="4147327" y="308577"/>
          <a:ext cx="1555408" cy="74318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  <a:t>Обсуждение (утверждение) договоренностей </a:t>
          </a:r>
          <a:br>
            <a:rPr lang="ru-RU" sz="3200" b="1" kern="1200" dirty="0" smtClean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rPr>
          </a:br>
          <a:r>
            <a:rPr lang="ru-RU" sz="2000" kern="1200" dirty="0" smtClean="0">
              <a:solidFill>
                <a:schemeClr val="bg2">
                  <a:lumMod val="75000"/>
                </a:schemeClr>
              </a:solidFill>
            </a:rPr>
            <a:t>о том, кто какие обязательства на себя возьмет</a:t>
          </a:r>
          <a:endParaRPr lang="ru-RU" sz="2000" b="1" kern="1200" dirty="0">
            <a:solidFill>
              <a:schemeClr val="bg2">
                <a:lumMod val="75000"/>
              </a:schemeClr>
            </a:solidFill>
            <a:latin typeface="+mn-lt"/>
            <a:ea typeface="+mn-ea"/>
            <a:cs typeface="+mn-cs"/>
          </a:endParaRPr>
        </a:p>
      </dsp:txBody>
      <dsp:txXfrm rot="-5400000">
        <a:off x="1209104" y="3322730"/>
        <a:ext cx="7355927" cy="140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4EBAF94-41AA-492A-9985-789D94E6CBC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C34C3BC-7DAD-4573-830F-5CF12B53C4A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Деловая игра</a:t>
            </a:r>
          </a:p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«Разрешение конфликтов в детском коллективе»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6237312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</a:rPr>
              <a:t>. Сургут 2024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pPr algn="ctr"/>
            <a:r>
              <a:rPr lang="ru-RU" sz="3600" b="1" dirty="0">
                <a:latin typeface="+mn-lt"/>
                <a:ea typeface="+mn-ea"/>
                <a:cs typeface="+mn-cs"/>
              </a:rPr>
              <a:t>Конфликты в диаде </a:t>
            </a:r>
            <a:r>
              <a:rPr lang="ru-RU" sz="3600" b="1" dirty="0" smtClean="0">
                <a:latin typeface="+mn-lt"/>
                <a:ea typeface="+mn-ea"/>
                <a:cs typeface="+mn-cs"/>
              </a:rPr>
              <a:t/>
            </a:r>
            <a:br>
              <a:rPr lang="ru-RU" sz="3600" b="1" dirty="0" smtClean="0"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latin typeface="+mn-lt"/>
                <a:ea typeface="+mn-ea"/>
                <a:cs typeface="+mn-cs"/>
              </a:rPr>
              <a:t>«</a:t>
            </a:r>
            <a:r>
              <a:rPr lang="ru-RU" sz="3600" b="1" dirty="0">
                <a:latin typeface="+mn-lt"/>
                <a:ea typeface="+mn-ea"/>
                <a:cs typeface="+mn-cs"/>
              </a:rPr>
              <a:t>Ученик – Ученик»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466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помочь ученикам? </a:t>
            </a:r>
          </a:p>
        </p:txBody>
      </p:sp>
    </p:spTree>
    <p:extLst>
      <p:ext uri="{BB962C8B-B14F-4D97-AF65-F5344CB8AC3E}">
        <p14:creationId xmlns:p14="http://schemas.microsoft.com/office/powerpoint/2010/main" val="36391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Причины </a:t>
            </a:r>
            <a:r>
              <a:rPr lang="ru-RU" sz="3600" b="1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конфликта:</a:t>
            </a:r>
            <a:endParaRPr lang="ru-RU" sz="3600" b="1" dirty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борьба за авторитет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соперничество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обман, сплетни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оскорбления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обиды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враждебность к любимым ученикам учителя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личная неприязнь к человеку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симпатия без взаимности</a:t>
            </a:r>
          </a:p>
          <a:p>
            <a:pPr marL="1371600" lvl="2" indent="-457200">
              <a:buFont typeface="Wingdings" pitchFamily="2" charset="2"/>
              <a:buChar char=""/>
            </a:pP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борьба за девочку (мальчика)</a:t>
            </a:r>
          </a:p>
        </p:txBody>
      </p:sp>
    </p:spTree>
    <p:extLst>
      <p:ext uri="{BB962C8B-B14F-4D97-AF65-F5344CB8AC3E}">
        <p14:creationId xmlns:p14="http://schemas.microsoft.com/office/powerpoint/2010/main" val="2453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864091"/>
              </p:ext>
            </p:extLst>
          </p:nvPr>
        </p:nvGraphicFramePr>
        <p:xfrm>
          <a:off x="539552" y="980728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7584" y="1556792"/>
            <a:ext cx="31902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Конфликтная </a:t>
            </a:r>
            <a:endParaRPr lang="ru-RU" sz="32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</a:t>
            </a:r>
            <a:endParaRPr lang="ru-RU" sz="32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2780928"/>
            <a:ext cx="2406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Инцидент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89040"/>
            <a:ext cx="3490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Конфликтное </a:t>
            </a:r>
          </a:p>
          <a:p>
            <a:pPr lvl="0"/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5085184"/>
            <a:ext cx="26773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</a:t>
            </a:r>
          </a:p>
          <a:p>
            <a:r>
              <a:rPr lang="ru-RU" sz="32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Модель </a:t>
            </a:r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конфликта:</a:t>
            </a:r>
          </a:p>
        </p:txBody>
      </p:sp>
      <p:sp>
        <p:nvSpPr>
          <p:cNvPr id="11" name="Shape 10"/>
          <p:cNvSpPr/>
          <p:nvPr/>
        </p:nvSpPr>
        <p:spPr>
          <a:xfrm>
            <a:off x="3491880" y="4365104"/>
            <a:ext cx="2036359" cy="203656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26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Субъекты 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конфликта</a:t>
            </a:r>
            <a:b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(стороны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/>
              </a:rPr>
              <a:t>, участники, находящиеся в конфликтных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отношениях)</a:t>
            </a:r>
            <a:endParaRPr lang="ru-RU" sz="4400" b="1" dirty="0">
              <a:solidFill>
                <a:schemeClr val="tx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52536" y="170080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свидетели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0990874"/>
              </p:ext>
            </p:extLst>
          </p:nvPr>
        </p:nvGraphicFramePr>
        <p:xfrm>
          <a:off x="1619672" y="1340768"/>
          <a:ext cx="6123656" cy="422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ятно 1 5"/>
          <p:cNvSpPr/>
          <p:nvPr/>
        </p:nvSpPr>
        <p:spPr>
          <a:xfrm>
            <a:off x="1979712" y="1700808"/>
            <a:ext cx="698376" cy="6983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979712" y="3861048"/>
            <a:ext cx="698376" cy="6983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1979712" y="4941168"/>
            <a:ext cx="698376" cy="6983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1979712" y="2780928"/>
            <a:ext cx="698376" cy="6983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56612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Четкая идентификация субъектов конфликта помогает прояснить его предмет, спрогнозировать его динамику и </a:t>
            </a:r>
            <a:endParaRPr lang="ru-RU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возможные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варианты его решения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Субъекты конфликта: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924944"/>
            <a:ext cx="228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2924944"/>
            <a:ext cx="3276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подстрекатели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913936" y="1340768"/>
            <a:ext cx="2736304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Люди, наблюдающие за конфликтом со стороны</a:t>
            </a:r>
          </a:p>
          <a:p>
            <a:pPr algn="ctr"/>
            <a:endParaRPr lang="ru-RU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83692" y="3861048"/>
            <a:ext cx="3960440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Люди</a:t>
            </a:r>
            <a:r>
              <a:rPr lang="ru-RU" b="1" dirty="0"/>
              <a:t>, содействующие развитию конфликта советами, технической помощью или иными способами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5589240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76056" y="5589240"/>
            <a:ext cx="2694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посредники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914285" y="1340768"/>
            <a:ext cx="2736304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Те, кто подталкивает других участников к конфликту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860032" y="3861048"/>
            <a:ext cx="3672408" cy="151216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Люди, которые своими действиями пытаются предотвратить, остановить или разрешить конфликт</a:t>
            </a: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Томас и Р. </a:t>
            </a:r>
            <a:r>
              <a:rPr lang="ru-RU" sz="2400" b="1" dirty="0" err="1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Килменн</a:t>
            </a:r>
            <a:endParaRPr lang="ru-RU" sz="2400" b="1" dirty="0" smtClean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стилей поведения в конфликтных ситуациях: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39552" y="1268760"/>
            <a:ext cx="2376264" cy="792088"/>
            <a:chOff x="3867" y="0"/>
            <a:chExt cx="2232387" cy="116099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867" y="0"/>
              <a:ext cx="2232387" cy="116099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 txBox="1"/>
            <p:nvPr/>
          </p:nvSpPr>
          <p:spPr>
            <a:xfrm>
              <a:off x="75875" y="0"/>
              <a:ext cx="2088232" cy="1092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Приспособление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(уступка) 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724128" y="1196752"/>
            <a:ext cx="3168352" cy="864096"/>
            <a:chOff x="4959914" y="0"/>
            <a:chExt cx="3537029" cy="1757137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4959914" y="0"/>
              <a:ext cx="3537029" cy="17571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5011379" y="51465"/>
              <a:ext cx="3434099" cy="165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Принесение в жертву собственных интересов ради интересов других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39552" y="2276872"/>
            <a:ext cx="2376264" cy="792088"/>
            <a:chOff x="3867" y="0"/>
            <a:chExt cx="2232387" cy="1160998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867" y="0"/>
              <a:ext cx="2232387" cy="116099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75875" y="0"/>
              <a:ext cx="2088232" cy="1092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Компромисс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39552" y="3284984"/>
            <a:ext cx="2425125" cy="888023"/>
            <a:chOff x="3867" y="-116100"/>
            <a:chExt cx="2232387" cy="1325190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867" y="0"/>
              <a:ext cx="2232387" cy="116099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 txBox="1"/>
            <p:nvPr/>
          </p:nvSpPr>
          <p:spPr>
            <a:xfrm>
              <a:off x="71515" y="-116100"/>
              <a:ext cx="2088232" cy="1325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Сотрудничество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39552" y="4437112"/>
            <a:ext cx="2376264" cy="792088"/>
            <a:chOff x="3867" y="0"/>
            <a:chExt cx="2232387" cy="1160998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3867" y="0"/>
              <a:ext cx="2232387" cy="116099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75875" y="0"/>
              <a:ext cx="2088232" cy="1092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Игнорирование (избегание, уход)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39552" y="5589240"/>
            <a:ext cx="2376264" cy="817699"/>
            <a:chOff x="-139306" y="5792700"/>
            <a:chExt cx="2232387" cy="1198537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-139306" y="5792700"/>
              <a:ext cx="2232387" cy="11609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-139306" y="5898247"/>
              <a:ext cx="2088232" cy="1092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Соперничество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(конкуренция)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724128" y="2204864"/>
            <a:ext cx="3168352" cy="1008112"/>
            <a:chOff x="4959914" y="0"/>
            <a:chExt cx="3537029" cy="175713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4959914" y="0"/>
              <a:ext cx="3537029" cy="17571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Скругленный прямоугольник 4"/>
            <p:cNvSpPr txBox="1"/>
            <p:nvPr/>
          </p:nvSpPr>
          <p:spPr>
            <a:xfrm>
              <a:off x="5011379" y="51465"/>
              <a:ext cx="3434099" cy="165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Выбор, при котором каждая сторона что-то выигрывает, но что-то и теряет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724128" y="3356992"/>
            <a:ext cx="3168352" cy="864096"/>
            <a:chOff x="4959914" y="0"/>
            <a:chExt cx="3537029" cy="1757137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959914" y="0"/>
              <a:ext cx="3537029" cy="17571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Скругленный прямоугольник 4"/>
            <p:cNvSpPr txBox="1"/>
            <p:nvPr/>
          </p:nvSpPr>
          <p:spPr>
            <a:xfrm>
              <a:off x="5011379" y="51465"/>
              <a:ext cx="3434099" cy="165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Выбор альтернативы, максимально отвечающей интересам обеих сторон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741712" y="4414075"/>
            <a:ext cx="3168352" cy="864096"/>
            <a:chOff x="4959914" y="0"/>
            <a:chExt cx="3537029" cy="1757137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59914" y="0"/>
              <a:ext cx="3537029" cy="17571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4"/>
            <p:cNvSpPr txBox="1"/>
            <p:nvPr/>
          </p:nvSpPr>
          <p:spPr>
            <a:xfrm>
              <a:off x="5040301" y="0"/>
              <a:ext cx="3434099" cy="165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Уход от конфликтных ситуаций и от попытки достижения даже собственных целей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724128" y="5517232"/>
            <a:ext cx="3168352" cy="864096"/>
            <a:chOff x="4959914" y="0"/>
            <a:chExt cx="3537029" cy="1757137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959914" y="0"/>
              <a:ext cx="3537029" cy="17571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Скругленный прямоугольник 4"/>
            <p:cNvSpPr txBox="1"/>
            <p:nvPr/>
          </p:nvSpPr>
          <p:spPr>
            <a:xfrm>
              <a:off x="5011379" y="51465"/>
              <a:ext cx="3434099" cy="165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Стремление добиться удовлетворения своих интересов в </a:t>
              </a:r>
              <a:r>
                <a:rPr lang="ru-RU" sz="1600" b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ущерб другому</a:t>
              </a:r>
              <a:endPara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30367" t="30220" r="61836" b="62406"/>
          <a:stretch/>
        </p:blipFill>
        <p:spPr>
          <a:xfrm>
            <a:off x="3635896" y="5589240"/>
            <a:ext cx="1624502" cy="864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/>
          <a:srcRect l="30019" t="37802" r="61741" b="53290"/>
          <a:stretch/>
        </p:blipFill>
        <p:spPr>
          <a:xfrm>
            <a:off x="3563888" y="3284984"/>
            <a:ext cx="1549084" cy="942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/>
          <a:srcRect l="29444" t="46823" r="61982" b="45061"/>
          <a:stretch/>
        </p:blipFill>
        <p:spPr>
          <a:xfrm>
            <a:off x="3635897" y="2276872"/>
            <a:ext cx="1440160" cy="792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/>
          <a:srcRect l="29908" t="58394" r="61964" b="32896"/>
          <a:stretch/>
        </p:blipFill>
        <p:spPr>
          <a:xfrm>
            <a:off x="3635896" y="4437112"/>
            <a:ext cx="1505934" cy="907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/>
          <a:srcRect l="29482" t="67217" r="62055" b="23282"/>
          <a:stretch/>
        </p:blipFill>
        <p:spPr>
          <a:xfrm>
            <a:off x="3635896" y="1190524"/>
            <a:ext cx="1440160" cy="9095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65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Фазы (этапы) урегулирования </a:t>
            </a:r>
          </a:p>
          <a:p>
            <a:pPr algn="ctr">
              <a:spcBef>
                <a:spcPct val="0"/>
              </a:spcBef>
            </a:pPr>
            <a:r>
              <a:rPr lang="ru-RU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конфликта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10110014"/>
              </p:ext>
            </p:extLst>
          </p:nvPr>
        </p:nvGraphicFramePr>
        <p:xfrm>
          <a:off x="251520" y="1340768"/>
          <a:ext cx="864096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1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015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980728"/>
            <a:ext cx="5027812" cy="51845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Исключить конфликты  среди детей мы не можем,</a:t>
            </a:r>
            <a:br>
              <a:rPr lang="ru-RU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но научить их разрешать конфликты конструктивно в наших силах! </a:t>
            </a:r>
            <a:endParaRPr lang="ru-RU" sz="24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1051</TotalTime>
  <Words>308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Palatino Linotype</vt:lpstr>
      <vt:lpstr>Wingdings</vt:lpstr>
      <vt:lpstr>Базовая</vt:lpstr>
      <vt:lpstr>Презентация PowerPoint</vt:lpstr>
      <vt:lpstr>Конфликты в диаде  «Ученик – Ученик»</vt:lpstr>
      <vt:lpstr>Причины конфликта:</vt:lpstr>
      <vt:lpstr>Модель конфликта:</vt:lpstr>
      <vt:lpstr>Субъекты конфликта (стороны, участники, находящиеся в конфликтных отношениях)</vt:lpstr>
      <vt:lpstr>Субъекты конфликта:</vt:lpstr>
      <vt:lpstr>Презентация PowerPoint</vt:lpstr>
      <vt:lpstr>Презентация PowerPoint</vt:lpstr>
      <vt:lpstr>Исключить конфликты  среди детей мы не можем,  но научить их разрешать конфликты конструктивно в наших силах!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в диаде «Ученик – Ученик»</dc:title>
  <dc:creator>Татьяна</dc:creator>
  <cp:lastModifiedBy>Пользователь Windows</cp:lastModifiedBy>
  <cp:revision>48</cp:revision>
  <cp:lastPrinted>2024-12-09T07:44:24Z</cp:lastPrinted>
  <dcterms:created xsi:type="dcterms:W3CDTF">2024-10-29T18:31:54Z</dcterms:created>
  <dcterms:modified xsi:type="dcterms:W3CDTF">2024-12-11T04:10:05Z</dcterms:modified>
</cp:coreProperties>
</file>