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30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2C07602-C62E-427B-B9C4-20DFE540A286}">
          <p14:sldIdLst>
            <p14:sldId id="30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F2F4"/>
    <a:srgbClr val="FFFFCC"/>
    <a:srgbClr val="FFCCCC"/>
    <a:srgbClr val="FFFF99"/>
    <a:srgbClr val="FF9999"/>
    <a:srgbClr val="FFCC99"/>
    <a:srgbClr val="FF7C80"/>
    <a:srgbClr val="FF99CC"/>
    <a:srgbClr val="FF6699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157" autoAdjust="0"/>
  </p:normalViewPr>
  <p:slideViewPr>
    <p:cSldViewPr snapToGrid="0">
      <p:cViewPr varScale="1">
        <p:scale>
          <a:sx n="84" d="100"/>
          <a:sy n="84" d="100"/>
        </p:scale>
        <p:origin x="198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4" d="100"/>
          <a:sy n="44" d="100"/>
        </p:scale>
        <p:origin x="-2034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E8F67-0361-49A3-8759-7006E2D0E24B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5C3358-0711-4782-B327-20C25D6505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867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151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014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403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04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2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253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308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486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92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710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54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848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991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&#1057;&#1088;&#1077;&#1076;&#1089;&#1090;&#1074;&#1072;%20&#1074;&#1099;&#1088;&#1072;&#1079;&#1080;&#1090;&#1077;&#1083;&#1100;&#1085;&#1086;&#1089;&#1090;&#1080;.pdf" TargetMode="External"/><Relationship Id="rId3" Type="http://schemas.openxmlformats.org/officeDocument/2006/relationships/hyperlink" Target="&#1043;&#1088;&#1072;&#1084;&#1084;&#1072;&#1090;&#1080;&#1082;&#1072;%20&#1080;%20&#1084;&#1086;&#1088;&#1092;&#1086;&#1083;&#1086;&#1075;&#1080;&#1103;.pdf" TargetMode="External"/><Relationship Id="rId7" Type="http://schemas.openxmlformats.org/officeDocument/2006/relationships/hyperlink" Target="&#1056;&#1077;&#1095;&#1100;.pdf" TargetMode="External"/><Relationship Id="rId2" Type="http://schemas.openxmlformats.org/officeDocument/2006/relationships/hyperlink" Target="&#1052;&#1056;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&#1054;&#1088;&#1092;&#1086;&#1075;&#1088;&#1072;&#1092;&#1080;&#1103;.pdf" TargetMode="External"/><Relationship Id="rId5" Type="http://schemas.openxmlformats.org/officeDocument/2006/relationships/hyperlink" Target="&#1051;&#1077;&#1082;&#1089;&#1080;&#1082;&#1072;%20&#1080;%20&#1092;&#1088;&#1072;&#1079;&#1077;&#1086;&#1083;&#1086;&#1075;&#1080;&#1103;.pdf" TargetMode="External"/><Relationship Id="rId4" Type="http://schemas.openxmlformats.org/officeDocument/2006/relationships/hyperlink" Target="&#1043;&#1088;&#1072;&#1084;&#1084;&#1072;&#1090;&#1080;&#1082;&#1072;%20&#1080;%20&#1089;&#1080;&#1085;&#1090;&#1072;&#1082;&#1089;&#1080;&#1089;.pdf" TargetMode="External"/><Relationship Id="rId9" Type="http://schemas.openxmlformats.org/officeDocument/2006/relationships/hyperlink" Target="&#1060;&#1086;&#1085;&#1077;&#1090;&#1080;&#1082;&#1072;%20&#1080;%20&#1086;&#1088;&#1092;&#1086;&#1101;&#1087;&#1080;&#1103;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Навигатор подготовки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3571" y="1390851"/>
            <a:ext cx="8590547" cy="478611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МЕТОДИЧЕСКИЕ РЕКОМЕНДАЦИИ обучающимся 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по организации самостоятельной  подготовки к ЕГЭ 2025 года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Грамматика и морфология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>Грамматика и синтаксис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5" action="ppaction://hlinkfile"/>
              </a:rPr>
              <a:t>Лексика и фразеология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6" action="ppaction://hlinkfile"/>
              </a:rPr>
              <a:t>Орфография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7" action="ppaction://hlinkfile"/>
              </a:rPr>
              <a:t>Речь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8" action="ppaction://hlinkfile"/>
              </a:rPr>
              <a:t>Средства выразительности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9" action="ppaction://hlinkfile"/>
              </a:rPr>
              <a:t>Фонетика и орфоэпия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104459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3911</TotalTime>
  <Words>29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1_Тема Office</vt:lpstr>
      <vt:lpstr>Навигатор подготовки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Алёна Б</dc:creator>
  <cp:lastModifiedBy>Наталья Геннадьевна Шурова</cp:lastModifiedBy>
  <cp:revision>188</cp:revision>
  <dcterms:created xsi:type="dcterms:W3CDTF">2019-08-16T06:39:20Z</dcterms:created>
  <dcterms:modified xsi:type="dcterms:W3CDTF">2025-05-07T04:44:45Z</dcterms:modified>
</cp:coreProperties>
</file>