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324" r:id="rId2"/>
    <p:sldId id="325" r:id="rId3"/>
  </p:sldIdLst>
  <p:sldSz cx="20104100" cy="11309350"/>
  <p:notesSz cx="20104100" cy="1130935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Druk Cyr" charset="-52"/>
      <p:regular r:id="rId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05B"/>
    <a:srgbClr val="663300"/>
    <a:srgbClr val="87704F"/>
    <a:srgbClr val="C1272D"/>
    <a:srgbClr val="6B7A56"/>
    <a:srgbClr val="67824E"/>
    <a:srgbClr val="77933C"/>
    <a:srgbClr val="660066"/>
    <a:srgbClr val="C28A2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1" autoAdjust="0"/>
    <p:restoredTop sz="0" autoAdjust="0"/>
  </p:normalViewPr>
  <p:slideViewPr>
    <p:cSldViewPr>
      <p:cViewPr varScale="1">
        <p:scale>
          <a:sx n="54" d="100"/>
          <a:sy n="54" d="100"/>
        </p:scale>
        <p:origin x="336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5D7D5-8708-414E-A29F-98E62F4411CE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9D696-2C48-42F0-9C6F-3144E0076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6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674" y="-372581"/>
            <a:ext cx="20104099" cy="11308556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81282" y="0"/>
              <a:ext cx="1722816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974"/>
              <a:ext cx="20104099" cy="11246607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7373" y="252653"/>
            <a:ext cx="982888" cy="1296697"/>
          </a:xfrm>
          <a:prstGeom prst="rect">
            <a:avLst/>
          </a:prstGeom>
        </p:spPr>
      </p:pic>
      <p:sp>
        <p:nvSpPr>
          <p:cNvPr id="11" name="object 2"/>
          <p:cNvSpPr txBox="1">
            <a:spLocks/>
          </p:cNvSpPr>
          <p:nvPr/>
        </p:nvSpPr>
        <p:spPr>
          <a:xfrm>
            <a:off x="860709" y="5270868"/>
            <a:ext cx="19126200" cy="3999813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0" cap="none" spc="-5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Druk Cyr" charset="-52"/>
                <a:ea typeface="+mj-ea"/>
              </a:rPr>
              <a:t>Муниципальный этап конкурсов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0" cap="none" spc="-5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Druk Cyr" charset="-52"/>
                <a:ea typeface="+mj-ea"/>
              </a:rPr>
              <a:t>профессионального педагогического мастерства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500" kern="0" spc="-5" dirty="0">
                <a:solidFill>
                  <a:schemeClr val="accent2">
                    <a:lumMod val="75000"/>
                  </a:schemeClr>
                </a:solidFill>
                <a:latin typeface="Druk Cyr" charset="-52"/>
                <a:cs typeface="NeueMachina-Medium"/>
              </a:rPr>
              <a:t>«Учитель года – 2024»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7ECD16-C4E0-7D2E-29B4-7F7E65DBC8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544" y="220534"/>
            <a:ext cx="1360005" cy="137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C16D17-FD23-7628-948A-10ECC70E1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083" y="164265"/>
            <a:ext cx="2384572" cy="1514765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C6563E0-4EC5-7AC8-56AA-F15742AB7460}"/>
              </a:ext>
            </a:extLst>
          </p:cNvPr>
          <p:cNvGrpSpPr/>
          <p:nvPr/>
        </p:nvGrpSpPr>
        <p:grpSpPr>
          <a:xfrm>
            <a:off x="9747250" y="2087775"/>
            <a:ext cx="5353050" cy="3034978"/>
            <a:chOff x="5069681" y="2445883"/>
            <a:chExt cx="10058400" cy="5657850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1742139B-51D6-D7A4-A4C4-C5B61A47A2D1}"/>
                </a:ext>
              </a:extLst>
            </p:cNvPr>
            <p:cNvSpPr/>
            <p:nvPr/>
          </p:nvSpPr>
          <p:spPr>
            <a:xfrm>
              <a:off x="7508081" y="2631281"/>
              <a:ext cx="5105400" cy="5105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397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24F37F5-CC80-6AD8-CD97-583D8E4A3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9681" y="2445883"/>
              <a:ext cx="10058400" cy="5657850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B1F7079-A3A1-045B-2F07-699468AEF1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0" y="398394"/>
            <a:ext cx="3010916" cy="214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3E0F56-D39E-1027-F7E8-1396BD0A66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274" y="213837"/>
            <a:ext cx="918270" cy="137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F8096FB-015C-1439-AB55-31D5888D34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52010" y="189188"/>
            <a:ext cx="1020305" cy="125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7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024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3547</TotalTime>
  <Words>12</Words>
  <Application>Microsoft Office PowerPoint</Application>
  <PresentationFormat>Произвольный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Druk Cyr</vt:lpstr>
      <vt:lpstr>Calibri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Светлана Александровна Козачок</dc:creator>
  <cp:lastModifiedBy>Наталья Геннадьевна Шурова</cp:lastModifiedBy>
  <cp:revision>130</cp:revision>
  <dcterms:created xsi:type="dcterms:W3CDTF">2023-01-13T17:17:54Z</dcterms:created>
  <dcterms:modified xsi:type="dcterms:W3CDTF">2024-09-12T04:34:17Z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