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64" r:id="rId8"/>
    <p:sldId id="260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5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4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3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1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8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8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3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6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27B0-A0FB-4200-A4C2-332BCFF1A528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1BEE5-47D9-4B3A-BC62-4B70DAB56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4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U7zPGc89L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mlabo.ru/gia/gia-po-himi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1" y="428626"/>
            <a:ext cx="11344274" cy="406717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Современные требования к кабинету химии.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 Единый перечень реактивов для</a:t>
            </a:r>
            <a:br>
              <a:rPr lang="ru-RU" sz="4400" dirty="0" smtClean="0"/>
            </a:br>
            <a:r>
              <a:rPr lang="ru-RU" sz="4400" dirty="0" smtClean="0"/>
              <a:t>закупки на проведение ГИА, укомплектование кабинетов химии.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50" y="4716463"/>
            <a:ext cx="9144000" cy="1655762"/>
          </a:xfrm>
        </p:spPr>
        <p:txBody>
          <a:bodyPr/>
          <a:lstStyle/>
          <a:p>
            <a:pPr algn="r"/>
            <a:r>
              <a:rPr lang="ru-RU" dirty="0" err="1" smtClean="0"/>
              <a:t>Падерина</a:t>
            </a:r>
            <a:r>
              <a:rPr lang="ru-RU" dirty="0" smtClean="0"/>
              <a:t> Светлана Анатольевна</a:t>
            </a:r>
          </a:p>
          <a:p>
            <a:pPr algn="r"/>
            <a:r>
              <a:rPr lang="ru-RU" dirty="0" smtClean="0"/>
              <a:t>руководитель ГМО учителей химии г. Сургута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55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342900"/>
            <a:ext cx="11668125" cy="5834063"/>
          </a:xfrm>
        </p:spPr>
        <p:txBody>
          <a:bodyPr>
            <a:normAutofit/>
          </a:bodyPr>
          <a:lstStyle/>
          <a:p>
            <a:r>
              <a:rPr lang="ru-RU" dirty="0" smtClean="0"/>
              <a:t>Требования к кабинету химии включают санитарно-гигиенические нормы, правила по оснащению учебным оборудованием, мебелью и техническими устройствами, аппаратурой и приспособлениями, по организации рабочих мест учителя и обучающихся, по размещению и хранению оборудования, оформлению интерьера, а также указания по помещениям кабинета.</a:t>
            </a:r>
          </a:p>
          <a:p>
            <a:endParaRPr lang="ru-RU" dirty="0" smtClean="0"/>
          </a:p>
          <a:p>
            <a:r>
              <a:rPr lang="ru-RU" dirty="0" smtClean="0"/>
              <a:t>Кабинет химии считается местом повышенной опасности. Сотрудники школы должны знать официальные требования к устройству кабинета, познакомить учеников с жизненно важными инструкциями, обеспечить доступ к средствам пожаротушения и аптечке. Методист корпорации «Российский учебник» по химии Иван Аникеев представил список главных документов (24.08.2018 года) - </a:t>
            </a:r>
            <a:r>
              <a:rPr lang="en-US" dirty="0" smtClean="0">
                <a:hlinkClick r:id="rId2"/>
              </a:rPr>
              <a:t>https://www.youtube.com/watch?v=2U7zPGc89Lo</a:t>
            </a:r>
            <a:r>
              <a:rPr lang="ru-RU" dirty="0" smtClean="0"/>
              <a:t>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772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" y="165100"/>
            <a:ext cx="11811000" cy="1797049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Требования к учебному кабинету «Химия» приведены в приказе Министерства Просвещения РФ № 590 от 23.08.2021 года.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70" t="19555" r="19218" b="7115"/>
          <a:stretch/>
        </p:blipFill>
        <p:spPr>
          <a:xfrm>
            <a:off x="3034707" y="2047657"/>
            <a:ext cx="6122585" cy="47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7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Основное оборудование кабинета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42" t="33783" r="23732" b="34039"/>
          <a:stretch/>
        </p:blipFill>
        <p:spPr>
          <a:xfrm>
            <a:off x="838200" y="1624013"/>
            <a:ext cx="9980570" cy="40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8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Дополнительное оборудование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91" t="18242" r="23595" b="28566"/>
          <a:stretch/>
        </p:blipFill>
        <p:spPr>
          <a:xfrm>
            <a:off x="2047875" y="1348399"/>
            <a:ext cx="7972425" cy="4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1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Единый перечень реактивов для</a:t>
            </a:r>
            <a:br>
              <a:rPr lang="ru-RU" sz="3600" dirty="0" smtClean="0"/>
            </a:br>
            <a:r>
              <a:rPr lang="ru-RU" sz="3600" dirty="0" smtClean="0"/>
              <a:t>закупки на проведение ГИА, укомплектование кабинетов химии.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81175"/>
            <a:ext cx="10953751" cy="44958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Минимальный набор оборудования, необходимый для проведения практических работ в ходе государственной итоговой аттестации (ГИА) выпускников IX классов общеобразовательных учреждений по ХИМИИ.</a:t>
            </a:r>
          </a:p>
          <a:p>
            <a:r>
              <a:rPr lang="ru-RU" dirty="0" smtClean="0"/>
              <a:t>Указанный перечень полностью соответствует Спецификации контрольных измерительных материалов для проведения основного государственного экзамена по ХИМИИ обучающихся, освоивших основные общеобразовательные программы основного общего образования (Открыть спецификацию).</a:t>
            </a:r>
          </a:p>
          <a:p>
            <a:r>
              <a:rPr lang="ru-RU" dirty="0" smtClean="0"/>
              <a:t>Спецификация подготовлена федеральным государственным бюджетным научным учреждением "Федеральный Институт Педагогических Измерений", утверждена директором ФГБНУ "ФИПИ" О.А. </a:t>
            </a:r>
            <a:r>
              <a:rPr lang="ru-RU" dirty="0" err="1" smtClean="0"/>
              <a:t>Решетниковой</a:t>
            </a:r>
            <a:r>
              <a:rPr lang="ru-RU" dirty="0" smtClean="0"/>
              <a:t> и согласована с председателем научно-методического совета ФГБНУ "ФИПИ" по химии В.Р. А.Г. </a:t>
            </a:r>
            <a:r>
              <a:rPr lang="ru-RU" dirty="0" err="1" smtClean="0"/>
              <a:t>Мажугой</a:t>
            </a:r>
            <a:r>
              <a:rPr lang="ru-RU" dirty="0" smtClean="0"/>
              <a:t> (14.11.2018).</a:t>
            </a:r>
          </a:p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https://www.himlabo.ru/gia/gia-po-himii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15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Набор реактивов для ОГЭ / ГИА по химии (на 15 учащихся)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1950" y="1558925"/>
            <a:ext cx="5562600" cy="51943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Составлен в соответствии со спецификацией ФИПИ и включает более 40 наименований реактивов,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2 кислоты, 2 щелочи, 26 солей, 3 индикатора и 10 других веществ.</a:t>
            </a:r>
          </a:p>
          <a:p>
            <a:r>
              <a:rPr lang="ru-RU" sz="2000" dirty="0" smtClean="0"/>
              <a:t>Один набор рассчитан на 15 учащихся.</a:t>
            </a:r>
          </a:p>
          <a:p>
            <a:r>
              <a:rPr lang="ru-RU" sz="2000" dirty="0" smtClean="0"/>
              <a:t>Масса 5,0 кг</a:t>
            </a:r>
          </a:p>
          <a:p>
            <a:r>
              <a:rPr lang="ru-RU" sz="2000" dirty="0" smtClean="0"/>
              <a:t>В столбце "Номера комплектов заданий" указаны номера вариантов, в которых используется данный реактив в соответствии со спецификацией ФИПИ.</a:t>
            </a:r>
          </a:p>
          <a:p>
            <a:r>
              <a:rPr lang="ru-RU" sz="2000" dirty="0" smtClean="0"/>
              <a:t>Согласно "Правилам техники безопасности при работе в кабинетах химии средних школ от 10. 07.1987 года ( п. 3.13.): Выдача учащимся реактивов для опытов производиться в массах и объемах, не превышающих необходимые для данного эксперимента, а растворов – концентрацией не выше 5%."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86564"/>
            <a:ext cx="5181600" cy="2029460"/>
          </a:xfrm>
        </p:spPr>
      </p:pic>
      <p:sp>
        <p:nvSpPr>
          <p:cNvPr id="7" name="TextBox 6"/>
          <p:cNvSpPr txBox="1"/>
          <p:nvPr/>
        </p:nvSpPr>
        <p:spPr>
          <a:xfrm>
            <a:off x="6591300" y="1981200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Стоимость набора – </a:t>
            </a:r>
            <a:r>
              <a:rPr lang="ru-RU" sz="2400" b="1" dirty="0" smtClean="0"/>
              <a:t>18 000 рублей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3489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проведению ГИА по химии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438274"/>
            <a:ext cx="9155302" cy="3626517"/>
          </a:xfrm>
        </p:spPr>
      </p:pic>
      <p:sp>
        <p:nvSpPr>
          <p:cNvPr id="5" name="Прямоугольник 4"/>
          <p:cNvSpPr/>
          <p:nvPr/>
        </p:nvSpPr>
        <p:spPr>
          <a:xfrm>
            <a:off x="400050" y="5315635"/>
            <a:ext cx="11353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Комплект оборудования для выполнения экспериментальных заданий ОГЭ по химии предназначен для проведения ОГЭ по химии в соответствии со спецификацией ФИПИ от 2023 года – </a:t>
            </a:r>
            <a:r>
              <a:rPr lang="ru-RU" sz="2400" b="1" dirty="0" smtClean="0"/>
              <a:t>7680 рублей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4500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98" t="20846" r="12788" b="13119"/>
          <a:stretch/>
        </p:blipFill>
        <p:spPr>
          <a:xfrm>
            <a:off x="581025" y="173598"/>
            <a:ext cx="11023546" cy="61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07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434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Современные требования к кабинету химии.   Единый перечень реактивов для закупки на проведение ГИА, укомплектование кабинетов химии. </vt:lpstr>
      <vt:lpstr>Презентация PowerPoint</vt:lpstr>
      <vt:lpstr>Требования к учебному кабинету «Химия» приведены в приказе Министерства Просвещения РФ № 590 от 23.08.2021 года. </vt:lpstr>
      <vt:lpstr>Основное оборудование кабинета </vt:lpstr>
      <vt:lpstr>Дополнительное оборудование</vt:lpstr>
      <vt:lpstr>Единый перечень реактивов для закупки на проведение ГИА, укомплектование кабинетов химии. </vt:lpstr>
      <vt:lpstr>Набор реактивов для ОГЭ / ГИА по химии (на 15 учащихся)</vt:lpstr>
      <vt:lpstr>Готовимся к проведению ГИА по химии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Современные требования к кабинету химии.   Единый перечень реактивов для закупки на проведение ГИА, укомплектование кабинетов химии. </dc:title>
  <dc:creator>admin</dc:creator>
  <cp:lastModifiedBy>admin</cp:lastModifiedBy>
  <cp:revision>5</cp:revision>
  <dcterms:created xsi:type="dcterms:W3CDTF">2022-12-20T15:57:23Z</dcterms:created>
  <dcterms:modified xsi:type="dcterms:W3CDTF">2022-12-20T16:48:36Z</dcterms:modified>
</cp:coreProperties>
</file>