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77" r:id="rId7"/>
    <p:sldId id="278" r:id="rId8"/>
    <p:sldId id="257" r:id="rId9"/>
    <p:sldId id="279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9336" y="0"/>
            <a:ext cx="3442716" cy="11292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" y="586740"/>
            <a:ext cx="7449311" cy="12131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0476" y="491108"/>
            <a:ext cx="106172" cy="8877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31107" y="448563"/>
            <a:ext cx="129159" cy="11874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41189" y="394208"/>
            <a:ext cx="123190" cy="1758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28133" y="389763"/>
            <a:ext cx="137922" cy="18389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779646" y="344677"/>
            <a:ext cx="2225675" cy="367665"/>
          </a:xfrm>
          <a:custGeom>
            <a:avLst/>
            <a:gdLst/>
            <a:ahLst/>
            <a:cxnLst/>
            <a:rect l="l" t="t" r="r" b="b"/>
            <a:pathLst>
              <a:path w="2225675" h="367665">
                <a:moveTo>
                  <a:pt x="567308" y="6223"/>
                </a:moveTo>
                <a:lnTo>
                  <a:pt x="758443" y="6223"/>
                </a:lnTo>
                <a:lnTo>
                  <a:pt x="760094" y="6223"/>
                </a:lnTo>
                <a:lnTo>
                  <a:pt x="761618" y="6730"/>
                </a:lnTo>
                <a:lnTo>
                  <a:pt x="762888" y="7747"/>
                </a:lnTo>
                <a:lnTo>
                  <a:pt x="764286" y="8763"/>
                </a:lnTo>
                <a:lnTo>
                  <a:pt x="765428" y="10414"/>
                </a:lnTo>
                <a:lnTo>
                  <a:pt x="766317" y="12826"/>
                </a:lnTo>
                <a:lnTo>
                  <a:pt x="767206" y="15112"/>
                </a:lnTo>
                <a:lnTo>
                  <a:pt x="767968" y="18287"/>
                </a:lnTo>
                <a:lnTo>
                  <a:pt x="768350" y="22225"/>
                </a:lnTo>
                <a:lnTo>
                  <a:pt x="768857" y="26162"/>
                </a:lnTo>
                <a:lnTo>
                  <a:pt x="769112" y="30861"/>
                </a:lnTo>
                <a:lnTo>
                  <a:pt x="769112" y="36575"/>
                </a:lnTo>
                <a:lnTo>
                  <a:pt x="769112" y="42545"/>
                </a:lnTo>
                <a:lnTo>
                  <a:pt x="768857" y="47498"/>
                </a:lnTo>
                <a:lnTo>
                  <a:pt x="768350" y="51562"/>
                </a:lnTo>
                <a:lnTo>
                  <a:pt x="767968" y="55499"/>
                </a:lnTo>
                <a:lnTo>
                  <a:pt x="767206" y="58800"/>
                </a:lnTo>
                <a:lnTo>
                  <a:pt x="766317" y="61087"/>
                </a:lnTo>
                <a:lnTo>
                  <a:pt x="765428" y="63500"/>
                </a:lnTo>
                <a:lnTo>
                  <a:pt x="764286" y="65150"/>
                </a:lnTo>
                <a:lnTo>
                  <a:pt x="762888" y="66039"/>
                </a:lnTo>
                <a:lnTo>
                  <a:pt x="761618" y="66929"/>
                </a:lnTo>
                <a:lnTo>
                  <a:pt x="760094" y="67437"/>
                </a:lnTo>
                <a:lnTo>
                  <a:pt x="758443" y="67437"/>
                </a:lnTo>
                <a:lnTo>
                  <a:pt x="696976" y="67437"/>
                </a:lnTo>
                <a:lnTo>
                  <a:pt x="696976" y="259080"/>
                </a:lnTo>
                <a:lnTo>
                  <a:pt x="696976" y="260985"/>
                </a:lnTo>
                <a:lnTo>
                  <a:pt x="696467" y="262509"/>
                </a:lnTo>
                <a:lnTo>
                  <a:pt x="695325" y="263906"/>
                </a:lnTo>
                <a:lnTo>
                  <a:pt x="694308" y="265302"/>
                </a:lnTo>
                <a:lnTo>
                  <a:pt x="692403" y="266446"/>
                </a:lnTo>
                <a:lnTo>
                  <a:pt x="689863" y="267335"/>
                </a:lnTo>
                <a:lnTo>
                  <a:pt x="687324" y="268224"/>
                </a:lnTo>
                <a:lnTo>
                  <a:pt x="683894" y="268859"/>
                </a:lnTo>
                <a:lnTo>
                  <a:pt x="679323" y="269367"/>
                </a:lnTo>
                <a:lnTo>
                  <a:pt x="674877" y="269748"/>
                </a:lnTo>
                <a:lnTo>
                  <a:pt x="669289" y="270001"/>
                </a:lnTo>
                <a:lnTo>
                  <a:pt x="662558" y="270001"/>
                </a:lnTo>
                <a:lnTo>
                  <a:pt x="656081" y="270001"/>
                </a:lnTo>
                <a:lnTo>
                  <a:pt x="630174" y="263906"/>
                </a:lnTo>
                <a:lnTo>
                  <a:pt x="629157" y="262509"/>
                </a:lnTo>
                <a:lnTo>
                  <a:pt x="628776" y="260985"/>
                </a:lnTo>
                <a:lnTo>
                  <a:pt x="628776" y="259080"/>
                </a:lnTo>
                <a:lnTo>
                  <a:pt x="628776" y="67437"/>
                </a:lnTo>
                <a:lnTo>
                  <a:pt x="567308" y="67437"/>
                </a:lnTo>
                <a:lnTo>
                  <a:pt x="565403" y="67437"/>
                </a:lnTo>
                <a:lnTo>
                  <a:pt x="563879" y="66929"/>
                </a:lnTo>
                <a:lnTo>
                  <a:pt x="562482" y="65912"/>
                </a:lnTo>
                <a:lnTo>
                  <a:pt x="561086" y="64897"/>
                </a:lnTo>
                <a:lnTo>
                  <a:pt x="559942" y="63246"/>
                </a:lnTo>
                <a:lnTo>
                  <a:pt x="559053" y="60833"/>
                </a:lnTo>
                <a:lnTo>
                  <a:pt x="558164" y="58420"/>
                </a:lnTo>
                <a:lnTo>
                  <a:pt x="557529" y="55245"/>
                </a:lnTo>
                <a:lnTo>
                  <a:pt x="557022" y="51054"/>
                </a:lnTo>
                <a:lnTo>
                  <a:pt x="556513" y="46862"/>
                </a:lnTo>
                <a:lnTo>
                  <a:pt x="556387" y="41783"/>
                </a:lnTo>
                <a:lnTo>
                  <a:pt x="556387" y="35687"/>
                </a:lnTo>
                <a:lnTo>
                  <a:pt x="556387" y="30225"/>
                </a:lnTo>
                <a:lnTo>
                  <a:pt x="556640" y="25654"/>
                </a:lnTo>
                <a:lnTo>
                  <a:pt x="557149" y="21971"/>
                </a:lnTo>
                <a:lnTo>
                  <a:pt x="557656" y="18161"/>
                </a:lnTo>
                <a:lnTo>
                  <a:pt x="558418" y="15112"/>
                </a:lnTo>
                <a:lnTo>
                  <a:pt x="559307" y="12826"/>
                </a:lnTo>
                <a:lnTo>
                  <a:pt x="560197" y="10414"/>
                </a:lnTo>
                <a:lnTo>
                  <a:pt x="561339" y="8763"/>
                </a:lnTo>
                <a:lnTo>
                  <a:pt x="562610" y="7747"/>
                </a:lnTo>
                <a:lnTo>
                  <a:pt x="563879" y="6730"/>
                </a:lnTo>
                <a:lnTo>
                  <a:pt x="565403" y="6223"/>
                </a:lnTo>
                <a:lnTo>
                  <a:pt x="567308" y="6223"/>
                </a:lnTo>
                <a:close/>
              </a:path>
              <a:path w="2225675" h="367665">
                <a:moveTo>
                  <a:pt x="1747392" y="4572"/>
                </a:moveTo>
                <a:lnTo>
                  <a:pt x="1754124" y="4572"/>
                </a:lnTo>
                <a:lnTo>
                  <a:pt x="1759712" y="4825"/>
                </a:lnTo>
                <a:lnTo>
                  <a:pt x="1764029" y="5206"/>
                </a:lnTo>
                <a:lnTo>
                  <a:pt x="1768475" y="5715"/>
                </a:lnTo>
                <a:lnTo>
                  <a:pt x="1771903" y="6350"/>
                </a:lnTo>
                <a:lnTo>
                  <a:pt x="1774570" y="7366"/>
                </a:lnTo>
                <a:lnTo>
                  <a:pt x="1777238" y="8254"/>
                </a:lnTo>
                <a:lnTo>
                  <a:pt x="1779142" y="9398"/>
                </a:lnTo>
                <a:lnTo>
                  <a:pt x="1780158" y="10668"/>
                </a:lnTo>
                <a:lnTo>
                  <a:pt x="1781302" y="12064"/>
                </a:lnTo>
                <a:lnTo>
                  <a:pt x="1781810" y="13716"/>
                </a:lnTo>
                <a:lnTo>
                  <a:pt x="1781810" y="15494"/>
                </a:lnTo>
                <a:lnTo>
                  <a:pt x="1781810" y="106680"/>
                </a:lnTo>
                <a:lnTo>
                  <a:pt x="1880362" y="106680"/>
                </a:lnTo>
                <a:lnTo>
                  <a:pt x="1880362" y="15494"/>
                </a:lnTo>
                <a:lnTo>
                  <a:pt x="1880362" y="13716"/>
                </a:lnTo>
                <a:lnTo>
                  <a:pt x="1887474" y="7366"/>
                </a:lnTo>
                <a:lnTo>
                  <a:pt x="1890014" y="6350"/>
                </a:lnTo>
                <a:lnTo>
                  <a:pt x="1893569" y="5715"/>
                </a:lnTo>
                <a:lnTo>
                  <a:pt x="1898014" y="5206"/>
                </a:lnTo>
                <a:lnTo>
                  <a:pt x="1902460" y="4825"/>
                </a:lnTo>
                <a:lnTo>
                  <a:pt x="1908048" y="4572"/>
                </a:lnTo>
                <a:lnTo>
                  <a:pt x="1914778" y="4572"/>
                </a:lnTo>
                <a:lnTo>
                  <a:pt x="1921382" y="4572"/>
                </a:lnTo>
                <a:lnTo>
                  <a:pt x="1941829" y="7366"/>
                </a:lnTo>
                <a:lnTo>
                  <a:pt x="1944369" y="8254"/>
                </a:lnTo>
                <a:lnTo>
                  <a:pt x="1946275" y="9398"/>
                </a:lnTo>
                <a:lnTo>
                  <a:pt x="1947290" y="10668"/>
                </a:lnTo>
                <a:lnTo>
                  <a:pt x="1948433" y="12064"/>
                </a:lnTo>
                <a:lnTo>
                  <a:pt x="1948941" y="13716"/>
                </a:lnTo>
                <a:lnTo>
                  <a:pt x="1948941" y="15494"/>
                </a:lnTo>
                <a:lnTo>
                  <a:pt x="1948941" y="259080"/>
                </a:lnTo>
                <a:lnTo>
                  <a:pt x="1948941" y="260985"/>
                </a:lnTo>
                <a:lnTo>
                  <a:pt x="1948433" y="262509"/>
                </a:lnTo>
                <a:lnTo>
                  <a:pt x="1947290" y="263906"/>
                </a:lnTo>
                <a:lnTo>
                  <a:pt x="1946275" y="265302"/>
                </a:lnTo>
                <a:lnTo>
                  <a:pt x="1944369" y="266446"/>
                </a:lnTo>
                <a:lnTo>
                  <a:pt x="1941829" y="267335"/>
                </a:lnTo>
                <a:lnTo>
                  <a:pt x="1939289" y="268224"/>
                </a:lnTo>
                <a:lnTo>
                  <a:pt x="1935861" y="268859"/>
                </a:lnTo>
                <a:lnTo>
                  <a:pt x="1931289" y="269367"/>
                </a:lnTo>
                <a:lnTo>
                  <a:pt x="1926843" y="269748"/>
                </a:lnTo>
                <a:lnTo>
                  <a:pt x="1921382" y="270001"/>
                </a:lnTo>
                <a:lnTo>
                  <a:pt x="1914778" y="270001"/>
                </a:lnTo>
                <a:lnTo>
                  <a:pt x="1908048" y="270001"/>
                </a:lnTo>
                <a:lnTo>
                  <a:pt x="1887474" y="267335"/>
                </a:lnTo>
                <a:lnTo>
                  <a:pt x="1884933" y="266446"/>
                </a:lnTo>
                <a:lnTo>
                  <a:pt x="1883155" y="265302"/>
                </a:lnTo>
                <a:lnTo>
                  <a:pt x="1882013" y="263906"/>
                </a:lnTo>
                <a:lnTo>
                  <a:pt x="1880997" y="262509"/>
                </a:lnTo>
                <a:lnTo>
                  <a:pt x="1880362" y="260985"/>
                </a:lnTo>
                <a:lnTo>
                  <a:pt x="1880362" y="259080"/>
                </a:lnTo>
                <a:lnTo>
                  <a:pt x="1880362" y="163195"/>
                </a:lnTo>
                <a:lnTo>
                  <a:pt x="1781810" y="163195"/>
                </a:lnTo>
                <a:lnTo>
                  <a:pt x="1781810" y="259080"/>
                </a:lnTo>
                <a:lnTo>
                  <a:pt x="1781810" y="260985"/>
                </a:lnTo>
                <a:lnTo>
                  <a:pt x="1781302" y="262509"/>
                </a:lnTo>
                <a:lnTo>
                  <a:pt x="1780158" y="263906"/>
                </a:lnTo>
                <a:lnTo>
                  <a:pt x="1779142" y="265302"/>
                </a:lnTo>
                <a:lnTo>
                  <a:pt x="1777238" y="266446"/>
                </a:lnTo>
                <a:lnTo>
                  <a:pt x="1774570" y="267335"/>
                </a:lnTo>
                <a:lnTo>
                  <a:pt x="1771903" y="268224"/>
                </a:lnTo>
                <a:lnTo>
                  <a:pt x="1768475" y="268859"/>
                </a:lnTo>
                <a:lnTo>
                  <a:pt x="1764029" y="269367"/>
                </a:lnTo>
                <a:lnTo>
                  <a:pt x="1759712" y="269748"/>
                </a:lnTo>
                <a:lnTo>
                  <a:pt x="1754124" y="270001"/>
                </a:lnTo>
                <a:lnTo>
                  <a:pt x="1747392" y="270001"/>
                </a:lnTo>
                <a:lnTo>
                  <a:pt x="1740662" y="270001"/>
                </a:lnTo>
                <a:lnTo>
                  <a:pt x="1720214" y="267335"/>
                </a:lnTo>
                <a:lnTo>
                  <a:pt x="1717548" y="266446"/>
                </a:lnTo>
                <a:lnTo>
                  <a:pt x="1715769" y="265302"/>
                </a:lnTo>
                <a:lnTo>
                  <a:pt x="1714627" y="263906"/>
                </a:lnTo>
                <a:lnTo>
                  <a:pt x="1713611" y="262509"/>
                </a:lnTo>
                <a:lnTo>
                  <a:pt x="1712976" y="260985"/>
                </a:lnTo>
                <a:lnTo>
                  <a:pt x="1712976" y="259080"/>
                </a:lnTo>
                <a:lnTo>
                  <a:pt x="1712976" y="15494"/>
                </a:lnTo>
                <a:lnTo>
                  <a:pt x="1712976" y="13716"/>
                </a:lnTo>
                <a:lnTo>
                  <a:pt x="1713611" y="12064"/>
                </a:lnTo>
                <a:lnTo>
                  <a:pt x="1714627" y="10668"/>
                </a:lnTo>
                <a:lnTo>
                  <a:pt x="1715769" y="9398"/>
                </a:lnTo>
                <a:lnTo>
                  <a:pt x="1717548" y="8254"/>
                </a:lnTo>
                <a:lnTo>
                  <a:pt x="1720214" y="7366"/>
                </a:lnTo>
                <a:lnTo>
                  <a:pt x="1722881" y="6350"/>
                </a:lnTo>
                <a:lnTo>
                  <a:pt x="1726438" y="5715"/>
                </a:lnTo>
                <a:lnTo>
                  <a:pt x="1730755" y="5206"/>
                </a:lnTo>
                <a:lnTo>
                  <a:pt x="1735074" y="4825"/>
                </a:lnTo>
                <a:lnTo>
                  <a:pt x="1740662" y="4572"/>
                </a:lnTo>
                <a:lnTo>
                  <a:pt x="1747392" y="4572"/>
                </a:lnTo>
                <a:close/>
              </a:path>
              <a:path w="2225675" h="367665">
                <a:moveTo>
                  <a:pt x="1435735" y="4572"/>
                </a:moveTo>
                <a:lnTo>
                  <a:pt x="1470914" y="11811"/>
                </a:lnTo>
                <a:lnTo>
                  <a:pt x="1470914" y="15239"/>
                </a:lnTo>
                <a:lnTo>
                  <a:pt x="1470914" y="123444"/>
                </a:lnTo>
                <a:lnTo>
                  <a:pt x="1470914" y="130810"/>
                </a:lnTo>
                <a:lnTo>
                  <a:pt x="1470660" y="138557"/>
                </a:lnTo>
                <a:lnTo>
                  <a:pt x="1470152" y="146558"/>
                </a:lnTo>
                <a:lnTo>
                  <a:pt x="1469516" y="154559"/>
                </a:lnTo>
                <a:lnTo>
                  <a:pt x="1468881" y="162306"/>
                </a:lnTo>
                <a:lnTo>
                  <a:pt x="1467865" y="169799"/>
                </a:lnTo>
                <a:lnTo>
                  <a:pt x="1471201" y="164369"/>
                </a:lnTo>
                <a:lnTo>
                  <a:pt x="1495805" y="127254"/>
                </a:lnTo>
                <a:lnTo>
                  <a:pt x="1578864" y="15239"/>
                </a:lnTo>
                <a:lnTo>
                  <a:pt x="1580261" y="13208"/>
                </a:lnTo>
                <a:lnTo>
                  <a:pt x="1581785" y="11557"/>
                </a:lnTo>
                <a:lnTo>
                  <a:pt x="1583436" y="10160"/>
                </a:lnTo>
                <a:lnTo>
                  <a:pt x="1585087" y="8763"/>
                </a:lnTo>
                <a:lnTo>
                  <a:pt x="1606803" y="4572"/>
                </a:lnTo>
                <a:lnTo>
                  <a:pt x="1612391" y="4572"/>
                </a:lnTo>
                <a:lnTo>
                  <a:pt x="1618741" y="4572"/>
                </a:lnTo>
                <a:lnTo>
                  <a:pt x="1644650" y="13716"/>
                </a:lnTo>
                <a:lnTo>
                  <a:pt x="1644650" y="15494"/>
                </a:lnTo>
                <a:lnTo>
                  <a:pt x="1644650" y="259969"/>
                </a:lnTo>
                <a:lnTo>
                  <a:pt x="1644650" y="261747"/>
                </a:lnTo>
                <a:lnTo>
                  <a:pt x="1644141" y="263271"/>
                </a:lnTo>
                <a:lnTo>
                  <a:pt x="1627504" y="269494"/>
                </a:lnTo>
                <a:lnTo>
                  <a:pt x="1623314" y="269875"/>
                </a:lnTo>
                <a:lnTo>
                  <a:pt x="1617852" y="270001"/>
                </a:lnTo>
                <a:lnTo>
                  <a:pt x="1611249" y="270001"/>
                </a:lnTo>
                <a:lnTo>
                  <a:pt x="1604772" y="270001"/>
                </a:lnTo>
                <a:lnTo>
                  <a:pt x="1577848" y="264541"/>
                </a:lnTo>
                <a:lnTo>
                  <a:pt x="1576704" y="263271"/>
                </a:lnTo>
                <a:lnTo>
                  <a:pt x="1576069" y="261747"/>
                </a:lnTo>
                <a:lnTo>
                  <a:pt x="1576069" y="259969"/>
                </a:lnTo>
                <a:lnTo>
                  <a:pt x="1576069" y="151257"/>
                </a:lnTo>
                <a:lnTo>
                  <a:pt x="1576069" y="143637"/>
                </a:lnTo>
                <a:lnTo>
                  <a:pt x="1576324" y="135636"/>
                </a:lnTo>
                <a:lnTo>
                  <a:pt x="1576704" y="127508"/>
                </a:lnTo>
                <a:lnTo>
                  <a:pt x="1577213" y="119252"/>
                </a:lnTo>
                <a:lnTo>
                  <a:pt x="1577848" y="111251"/>
                </a:lnTo>
                <a:lnTo>
                  <a:pt x="1578864" y="103505"/>
                </a:lnTo>
                <a:lnTo>
                  <a:pt x="1575480" y="109196"/>
                </a:lnTo>
                <a:lnTo>
                  <a:pt x="1552995" y="142503"/>
                </a:lnTo>
                <a:lnTo>
                  <a:pt x="1466850" y="259714"/>
                </a:lnTo>
                <a:lnTo>
                  <a:pt x="1465199" y="261620"/>
                </a:lnTo>
                <a:lnTo>
                  <a:pt x="1463675" y="263398"/>
                </a:lnTo>
                <a:lnTo>
                  <a:pt x="1462151" y="264668"/>
                </a:lnTo>
                <a:lnTo>
                  <a:pt x="1460753" y="266064"/>
                </a:lnTo>
                <a:lnTo>
                  <a:pt x="1458849" y="267208"/>
                </a:lnTo>
                <a:lnTo>
                  <a:pt x="1456563" y="267970"/>
                </a:lnTo>
                <a:lnTo>
                  <a:pt x="1454277" y="268859"/>
                </a:lnTo>
                <a:lnTo>
                  <a:pt x="1451482" y="269367"/>
                </a:lnTo>
                <a:lnTo>
                  <a:pt x="1448053" y="269621"/>
                </a:lnTo>
                <a:lnTo>
                  <a:pt x="1444498" y="269875"/>
                </a:lnTo>
                <a:lnTo>
                  <a:pt x="1440052" y="270001"/>
                </a:lnTo>
                <a:lnTo>
                  <a:pt x="1434591" y="270001"/>
                </a:lnTo>
                <a:lnTo>
                  <a:pt x="1428114" y="270001"/>
                </a:lnTo>
                <a:lnTo>
                  <a:pt x="1403603" y="264413"/>
                </a:lnTo>
                <a:lnTo>
                  <a:pt x="1402588" y="263017"/>
                </a:lnTo>
                <a:lnTo>
                  <a:pt x="1402079" y="261493"/>
                </a:lnTo>
                <a:lnTo>
                  <a:pt x="1402079" y="259714"/>
                </a:lnTo>
                <a:lnTo>
                  <a:pt x="1402079" y="15239"/>
                </a:lnTo>
                <a:lnTo>
                  <a:pt x="1402079" y="13588"/>
                </a:lnTo>
                <a:lnTo>
                  <a:pt x="1402588" y="12064"/>
                </a:lnTo>
                <a:lnTo>
                  <a:pt x="1403603" y="10668"/>
                </a:lnTo>
                <a:lnTo>
                  <a:pt x="1404619" y="9398"/>
                </a:lnTo>
                <a:lnTo>
                  <a:pt x="1406398" y="8254"/>
                </a:lnTo>
                <a:lnTo>
                  <a:pt x="1409064" y="7366"/>
                </a:lnTo>
                <a:lnTo>
                  <a:pt x="1411731" y="6350"/>
                </a:lnTo>
                <a:lnTo>
                  <a:pt x="1415161" y="5715"/>
                </a:lnTo>
                <a:lnTo>
                  <a:pt x="1419478" y="5206"/>
                </a:lnTo>
                <a:lnTo>
                  <a:pt x="1423669" y="4825"/>
                </a:lnTo>
                <a:lnTo>
                  <a:pt x="1429130" y="4572"/>
                </a:lnTo>
                <a:lnTo>
                  <a:pt x="1435735" y="4572"/>
                </a:lnTo>
                <a:close/>
              </a:path>
              <a:path w="2225675" h="367665">
                <a:moveTo>
                  <a:pt x="345313" y="4572"/>
                </a:moveTo>
                <a:lnTo>
                  <a:pt x="351536" y="4572"/>
                </a:lnTo>
                <a:lnTo>
                  <a:pt x="356869" y="4825"/>
                </a:lnTo>
                <a:lnTo>
                  <a:pt x="361188" y="5206"/>
                </a:lnTo>
                <a:lnTo>
                  <a:pt x="365505" y="5715"/>
                </a:lnTo>
                <a:lnTo>
                  <a:pt x="369062" y="6350"/>
                </a:lnTo>
                <a:lnTo>
                  <a:pt x="371855" y="7239"/>
                </a:lnTo>
                <a:lnTo>
                  <a:pt x="374523" y="8000"/>
                </a:lnTo>
                <a:lnTo>
                  <a:pt x="376554" y="9017"/>
                </a:lnTo>
                <a:lnTo>
                  <a:pt x="377825" y="10160"/>
                </a:lnTo>
                <a:lnTo>
                  <a:pt x="379094" y="11302"/>
                </a:lnTo>
                <a:lnTo>
                  <a:pt x="379729" y="12573"/>
                </a:lnTo>
                <a:lnTo>
                  <a:pt x="379729" y="13843"/>
                </a:lnTo>
                <a:lnTo>
                  <a:pt x="379729" y="108585"/>
                </a:lnTo>
                <a:lnTo>
                  <a:pt x="393700" y="108585"/>
                </a:lnTo>
                <a:lnTo>
                  <a:pt x="399288" y="108585"/>
                </a:lnTo>
                <a:lnTo>
                  <a:pt x="404367" y="107950"/>
                </a:lnTo>
                <a:lnTo>
                  <a:pt x="408939" y="106552"/>
                </a:lnTo>
                <a:lnTo>
                  <a:pt x="413512" y="105283"/>
                </a:lnTo>
                <a:lnTo>
                  <a:pt x="417702" y="102997"/>
                </a:lnTo>
                <a:lnTo>
                  <a:pt x="440943" y="67437"/>
                </a:lnTo>
                <a:lnTo>
                  <a:pt x="461390" y="14986"/>
                </a:lnTo>
                <a:lnTo>
                  <a:pt x="461899" y="13081"/>
                </a:lnTo>
                <a:lnTo>
                  <a:pt x="462914" y="11557"/>
                </a:lnTo>
                <a:lnTo>
                  <a:pt x="464185" y="10160"/>
                </a:lnTo>
                <a:lnTo>
                  <a:pt x="465454" y="8763"/>
                </a:lnTo>
                <a:lnTo>
                  <a:pt x="491743" y="4572"/>
                </a:lnTo>
                <a:lnTo>
                  <a:pt x="499363" y="4572"/>
                </a:lnTo>
                <a:lnTo>
                  <a:pt x="506094" y="4572"/>
                </a:lnTo>
                <a:lnTo>
                  <a:pt x="530987" y="9398"/>
                </a:lnTo>
                <a:lnTo>
                  <a:pt x="532002" y="10414"/>
                </a:lnTo>
                <a:lnTo>
                  <a:pt x="532383" y="11557"/>
                </a:lnTo>
                <a:lnTo>
                  <a:pt x="532383" y="13081"/>
                </a:lnTo>
                <a:lnTo>
                  <a:pt x="532383" y="14859"/>
                </a:lnTo>
                <a:lnTo>
                  <a:pt x="508126" y="76454"/>
                </a:lnTo>
                <a:lnTo>
                  <a:pt x="487299" y="111760"/>
                </a:lnTo>
                <a:lnTo>
                  <a:pt x="482853" y="115950"/>
                </a:lnTo>
                <a:lnTo>
                  <a:pt x="478408" y="120142"/>
                </a:lnTo>
                <a:lnTo>
                  <a:pt x="473837" y="123571"/>
                </a:lnTo>
                <a:lnTo>
                  <a:pt x="469264" y="126111"/>
                </a:lnTo>
                <a:lnTo>
                  <a:pt x="464819" y="128650"/>
                </a:lnTo>
                <a:lnTo>
                  <a:pt x="460375" y="130683"/>
                </a:lnTo>
                <a:lnTo>
                  <a:pt x="456183" y="132080"/>
                </a:lnTo>
                <a:lnTo>
                  <a:pt x="456183" y="132714"/>
                </a:lnTo>
                <a:lnTo>
                  <a:pt x="461899" y="135000"/>
                </a:lnTo>
                <a:lnTo>
                  <a:pt x="467105" y="137541"/>
                </a:lnTo>
                <a:lnTo>
                  <a:pt x="472058" y="140335"/>
                </a:lnTo>
                <a:lnTo>
                  <a:pt x="477012" y="143001"/>
                </a:lnTo>
                <a:lnTo>
                  <a:pt x="481711" y="146558"/>
                </a:lnTo>
                <a:lnTo>
                  <a:pt x="486155" y="151002"/>
                </a:lnTo>
                <a:lnTo>
                  <a:pt x="490600" y="155321"/>
                </a:lnTo>
                <a:lnTo>
                  <a:pt x="511048" y="190626"/>
                </a:lnTo>
                <a:lnTo>
                  <a:pt x="534924" y="245237"/>
                </a:lnTo>
                <a:lnTo>
                  <a:pt x="535939" y="247523"/>
                </a:lnTo>
                <a:lnTo>
                  <a:pt x="536828" y="249555"/>
                </a:lnTo>
                <a:lnTo>
                  <a:pt x="537463" y="251333"/>
                </a:lnTo>
                <a:lnTo>
                  <a:pt x="538099" y="253111"/>
                </a:lnTo>
                <a:lnTo>
                  <a:pt x="538606" y="254635"/>
                </a:lnTo>
                <a:lnTo>
                  <a:pt x="538988" y="256032"/>
                </a:lnTo>
                <a:lnTo>
                  <a:pt x="539368" y="257301"/>
                </a:lnTo>
                <a:lnTo>
                  <a:pt x="539495" y="258445"/>
                </a:lnTo>
                <a:lnTo>
                  <a:pt x="539623" y="259334"/>
                </a:lnTo>
                <a:lnTo>
                  <a:pt x="539750" y="261874"/>
                </a:lnTo>
                <a:lnTo>
                  <a:pt x="539750" y="263271"/>
                </a:lnTo>
                <a:lnTo>
                  <a:pt x="539241" y="264541"/>
                </a:lnTo>
                <a:lnTo>
                  <a:pt x="538226" y="265557"/>
                </a:lnTo>
                <a:lnTo>
                  <a:pt x="537337" y="266573"/>
                </a:lnTo>
                <a:lnTo>
                  <a:pt x="512444" y="270001"/>
                </a:lnTo>
                <a:lnTo>
                  <a:pt x="505587" y="270001"/>
                </a:lnTo>
                <a:lnTo>
                  <a:pt x="497966" y="270001"/>
                </a:lnTo>
                <a:lnTo>
                  <a:pt x="468756" y="265175"/>
                </a:lnTo>
                <a:lnTo>
                  <a:pt x="467487" y="263906"/>
                </a:lnTo>
                <a:lnTo>
                  <a:pt x="466470" y="262255"/>
                </a:lnTo>
                <a:lnTo>
                  <a:pt x="465836" y="260476"/>
                </a:lnTo>
                <a:lnTo>
                  <a:pt x="443102" y="202311"/>
                </a:lnTo>
                <a:lnTo>
                  <a:pt x="419862" y="166750"/>
                </a:lnTo>
                <a:lnTo>
                  <a:pt x="400050" y="161036"/>
                </a:lnTo>
                <a:lnTo>
                  <a:pt x="393700" y="161036"/>
                </a:lnTo>
                <a:lnTo>
                  <a:pt x="379729" y="161036"/>
                </a:lnTo>
                <a:lnTo>
                  <a:pt x="379729" y="260476"/>
                </a:lnTo>
                <a:lnTo>
                  <a:pt x="379729" y="261747"/>
                </a:lnTo>
                <a:lnTo>
                  <a:pt x="379094" y="263017"/>
                </a:lnTo>
                <a:lnTo>
                  <a:pt x="351536" y="270001"/>
                </a:lnTo>
                <a:lnTo>
                  <a:pt x="345313" y="270001"/>
                </a:lnTo>
                <a:lnTo>
                  <a:pt x="338963" y="270001"/>
                </a:lnTo>
                <a:lnTo>
                  <a:pt x="310895" y="261747"/>
                </a:lnTo>
                <a:lnTo>
                  <a:pt x="310895" y="260476"/>
                </a:lnTo>
                <a:lnTo>
                  <a:pt x="310895" y="13843"/>
                </a:lnTo>
                <a:lnTo>
                  <a:pt x="310895" y="12573"/>
                </a:lnTo>
                <a:lnTo>
                  <a:pt x="311530" y="11302"/>
                </a:lnTo>
                <a:lnTo>
                  <a:pt x="312674" y="10160"/>
                </a:lnTo>
                <a:lnTo>
                  <a:pt x="313943" y="9017"/>
                </a:lnTo>
                <a:lnTo>
                  <a:pt x="315849" y="8000"/>
                </a:lnTo>
                <a:lnTo>
                  <a:pt x="318515" y="7239"/>
                </a:lnTo>
                <a:lnTo>
                  <a:pt x="321310" y="6350"/>
                </a:lnTo>
                <a:lnTo>
                  <a:pt x="324865" y="5715"/>
                </a:lnTo>
                <a:lnTo>
                  <a:pt x="329183" y="5206"/>
                </a:lnTo>
                <a:lnTo>
                  <a:pt x="333628" y="4825"/>
                </a:lnTo>
                <a:lnTo>
                  <a:pt x="338963" y="4572"/>
                </a:lnTo>
                <a:lnTo>
                  <a:pt x="345313" y="4572"/>
                </a:lnTo>
                <a:close/>
              </a:path>
              <a:path w="2225675" h="367665">
                <a:moveTo>
                  <a:pt x="33654" y="4572"/>
                </a:moveTo>
                <a:lnTo>
                  <a:pt x="68833" y="11811"/>
                </a:lnTo>
                <a:lnTo>
                  <a:pt x="68833" y="15239"/>
                </a:lnTo>
                <a:lnTo>
                  <a:pt x="68833" y="123444"/>
                </a:lnTo>
                <a:lnTo>
                  <a:pt x="68833" y="130810"/>
                </a:lnTo>
                <a:lnTo>
                  <a:pt x="68579" y="138557"/>
                </a:lnTo>
                <a:lnTo>
                  <a:pt x="68072" y="146558"/>
                </a:lnTo>
                <a:lnTo>
                  <a:pt x="67437" y="154559"/>
                </a:lnTo>
                <a:lnTo>
                  <a:pt x="66801" y="162306"/>
                </a:lnTo>
                <a:lnTo>
                  <a:pt x="65786" y="169799"/>
                </a:lnTo>
                <a:lnTo>
                  <a:pt x="69121" y="164369"/>
                </a:lnTo>
                <a:lnTo>
                  <a:pt x="93725" y="127254"/>
                </a:lnTo>
                <a:lnTo>
                  <a:pt x="176783" y="15239"/>
                </a:lnTo>
                <a:lnTo>
                  <a:pt x="178180" y="13208"/>
                </a:lnTo>
                <a:lnTo>
                  <a:pt x="179704" y="11557"/>
                </a:lnTo>
                <a:lnTo>
                  <a:pt x="181355" y="10160"/>
                </a:lnTo>
                <a:lnTo>
                  <a:pt x="183006" y="8763"/>
                </a:lnTo>
                <a:lnTo>
                  <a:pt x="204724" y="4572"/>
                </a:lnTo>
                <a:lnTo>
                  <a:pt x="210312" y="4572"/>
                </a:lnTo>
                <a:lnTo>
                  <a:pt x="216662" y="4572"/>
                </a:lnTo>
                <a:lnTo>
                  <a:pt x="242569" y="13716"/>
                </a:lnTo>
                <a:lnTo>
                  <a:pt x="242569" y="15494"/>
                </a:lnTo>
                <a:lnTo>
                  <a:pt x="242569" y="259969"/>
                </a:lnTo>
                <a:lnTo>
                  <a:pt x="242569" y="261747"/>
                </a:lnTo>
                <a:lnTo>
                  <a:pt x="242062" y="263271"/>
                </a:lnTo>
                <a:lnTo>
                  <a:pt x="241045" y="264541"/>
                </a:lnTo>
                <a:lnTo>
                  <a:pt x="240029" y="265811"/>
                </a:lnTo>
                <a:lnTo>
                  <a:pt x="225425" y="269494"/>
                </a:lnTo>
                <a:lnTo>
                  <a:pt x="221233" y="269875"/>
                </a:lnTo>
                <a:lnTo>
                  <a:pt x="215773" y="270001"/>
                </a:lnTo>
                <a:lnTo>
                  <a:pt x="209168" y="270001"/>
                </a:lnTo>
                <a:lnTo>
                  <a:pt x="202691" y="270001"/>
                </a:lnTo>
                <a:lnTo>
                  <a:pt x="173989" y="261747"/>
                </a:lnTo>
                <a:lnTo>
                  <a:pt x="173989" y="259969"/>
                </a:lnTo>
                <a:lnTo>
                  <a:pt x="173989" y="151257"/>
                </a:lnTo>
                <a:lnTo>
                  <a:pt x="173989" y="143637"/>
                </a:lnTo>
                <a:lnTo>
                  <a:pt x="174243" y="135636"/>
                </a:lnTo>
                <a:lnTo>
                  <a:pt x="174625" y="127508"/>
                </a:lnTo>
                <a:lnTo>
                  <a:pt x="175132" y="119252"/>
                </a:lnTo>
                <a:lnTo>
                  <a:pt x="175767" y="111251"/>
                </a:lnTo>
                <a:lnTo>
                  <a:pt x="176783" y="103505"/>
                </a:lnTo>
                <a:lnTo>
                  <a:pt x="173400" y="109196"/>
                </a:lnTo>
                <a:lnTo>
                  <a:pt x="150915" y="142503"/>
                </a:lnTo>
                <a:lnTo>
                  <a:pt x="64769" y="259714"/>
                </a:lnTo>
                <a:lnTo>
                  <a:pt x="63118" y="261620"/>
                </a:lnTo>
                <a:lnTo>
                  <a:pt x="61594" y="263398"/>
                </a:lnTo>
                <a:lnTo>
                  <a:pt x="60070" y="264668"/>
                </a:lnTo>
                <a:lnTo>
                  <a:pt x="58674" y="266064"/>
                </a:lnTo>
                <a:lnTo>
                  <a:pt x="56768" y="267208"/>
                </a:lnTo>
                <a:lnTo>
                  <a:pt x="54482" y="267970"/>
                </a:lnTo>
                <a:lnTo>
                  <a:pt x="52197" y="268859"/>
                </a:lnTo>
                <a:lnTo>
                  <a:pt x="49402" y="269367"/>
                </a:lnTo>
                <a:lnTo>
                  <a:pt x="45974" y="269621"/>
                </a:lnTo>
                <a:lnTo>
                  <a:pt x="42417" y="269875"/>
                </a:lnTo>
                <a:lnTo>
                  <a:pt x="37973" y="270001"/>
                </a:lnTo>
                <a:lnTo>
                  <a:pt x="32512" y="270001"/>
                </a:lnTo>
                <a:lnTo>
                  <a:pt x="26035" y="270001"/>
                </a:lnTo>
                <a:lnTo>
                  <a:pt x="1524" y="264413"/>
                </a:lnTo>
                <a:lnTo>
                  <a:pt x="507" y="263017"/>
                </a:lnTo>
                <a:lnTo>
                  <a:pt x="0" y="261493"/>
                </a:lnTo>
                <a:lnTo>
                  <a:pt x="0" y="259714"/>
                </a:lnTo>
                <a:lnTo>
                  <a:pt x="0" y="15239"/>
                </a:lnTo>
                <a:lnTo>
                  <a:pt x="0" y="13588"/>
                </a:lnTo>
                <a:lnTo>
                  <a:pt x="507" y="12064"/>
                </a:lnTo>
                <a:lnTo>
                  <a:pt x="1524" y="10668"/>
                </a:lnTo>
                <a:lnTo>
                  <a:pt x="2539" y="9398"/>
                </a:lnTo>
                <a:lnTo>
                  <a:pt x="4317" y="8254"/>
                </a:lnTo>
                <a:lnTo>
                  <a:pt x="6985" y="7366"/>
                </a:lnTo>
                <a:lnTo>
                  <a:pt x="9651" y="6350"/>
                </a:lnTo>
                <a:lnTo>
                  <a:pt x="13080" y="5715"/>
                </a:lnTo>
                <a:lnTo>
                  <a:pt x="17399" y="5206"/>
                </a:lnTo>
                <a:lnTo>
                  <a:pt x="21589" y="4825"/>
                </a:lnTo>
                <a:lnTo>
                  <a:pt x="27050" y="4572"/>
                </a:lnTo>
                <a:lnTo>
                  <a:pt x="33654" y="4572"/>
                </a:lnTo>
                <a:close/>
              </a:path>
              <a:path w="2225675" h="367665">
                <a:moveTo>
                  <a:pt x="2117725" y="0"/>
                </a:moveTo>
                <a:lnTo>
                  <a:pt x="2156051" y="3107"/>
                </a:lnTo>
                <a:lnTo>
                  <a:pt x="2193250" y="17303"/>
                </a:lnTo>
                <a:lnTo>
                  <a:pt x="2219325" y="52705"/>
                </a:lnTo>
                <a:lnTo>
                  <a:pt x="2225420" y="96012"/>
                </a:lnTo>
                <a:lnTo>
                  <a:pt x="2225420" y="259969"/>
                </a:lnTo>
                <a:lnTo>
                  <a:pt x="2225420" y="262509"/>
                </a:lnTo>
                <a:lnTo>
                  <a:pt x="2224404" y="264541"/>
                </a:lnTo>
                <a:lnTo>
                  <a:pt x="2222627" y="265938"/>
                </a:lnTo>
                <a:lnTo>
                  <a:pt x="2220849" y="267335"/>
                </a:lnTo>
                <a:lnTo>
                  <a:pt x="2217928" y="268477"/>
                </a:lnTo>
                <a:lnTo>
                  <a:pt x="2213991" y="269113"/>
                </a:lnTo>
                <a:lnTo>
                  <a:pt x="2210054" y="269748"/>
                </a:lnTo>
                <a:lnTo>
                  <a:pt x="2204339" y="270001"/>
                </a:lnTo>
                <a:lnTo>
                  <a:pt x="2196718" y="270001"/>
                </a:lnTo>
                <a:lnTo>
                  <a:pt x="2188464" y="270001"/>
                </a:lnTo>
                <a:lnTo>
                  <a:pt x="2182494" y="269748"/>
                </a:lnTo>
                <a:lnTo>
                  <a:pt x="2178812" y="269113"/>
                </a:lnTo>
                <a:lnTo>
                  <a:pt x="2175129" y="268477"/>
                </a:lnTo>
                <a:lnTo>
                  <a:pt x="2172462" y="267335"/>
                </a:lnTo>
                <a:lnTo>
                  <a:pt x="2170938" y="265938"/>
                </a:lnTo>
                <a:lnTo>
                  <a:pt x="2169287" y="264541"/>
                </a:lnTo>
                <a:lnTo>
                  <a:pt x="2168525" y="262509"/>
                </a:lnTo>
                <a:lnTo>
                  <a:pt x="2168525" y="259969"/>
                </a:lnTo>
                <a:lnTo>
                  <a:pt x="2168525" y="240537"/>
                </a:lnTo>
                <a:lnTo>
                  <a:pt x="2134235" y="265684"/>
                </a:lnTo>
                <a:lnTo>
                  <a:pt x="2091563" y="274700"/>
                </a:lnTo>
                <a:lnTo>
                  <a:pt x="2082057" y="274389"/>
                </a:lnTo>
                <a:lnTo>
                  <a:pt x="2040747" y="263366"/>
                </a:lnTo>
                <a:lnTo>
                  <a:pt x="2012967" y="236972"/>
                </a:lnTo>
                <a:lnTo>
                  <a:pt x="2002789" y="195452"/>
                </a:lnTo>
                <a:lnTo>
                  <a:pt x="2003313" y="185142"/>
                </a:lnTo>
                <a:lnTo>
                  <a:pt x="2021506" y="144113"/>
                </a:lnTo>
                <a:lnTo>
                  <a:pt x="2054510" y="123634"/>
                </a:lnTo>
                <a:lnTo>
                  <a:pt x="2103643" y="113633"/>
                </a:lnTo>
                <a:lnTo>
                  <a:pt x="2134107" y="112395"/>
                </a:lnTo>
                <a:lnTo>
                  <a:pt x="2157856" y="112395"/>
                </a:lnTo>
                <a:lnTo>
                  <a:pt x="2157856" y="97662"/>
                </a:lnTo>
                <a:lnTo>
                  <a:pt x="2157856" y="90043"/>
                </a:lnTo>
                <a:lnTo>
                  <a:pt x="2157094" y="83312"/>
                </a:lnTo>
                <a:lnTo>
                  <a:pt x="2155570" y="77597"/>
                </a:lnTo>
                <a:lnTo>
                  <a:pt x="2154047" y="71882"/>
                </a:lnTo>
                <a:lnTo>
                  <a:pt x="2133727" y="54863"/>
                </a:lnTo>
                <a:lnTo>
                  <a:pt x="2127757" y="52959"/>
                </a:lnTo>
                <a:lnTo>
                  <a:pt x="2120518" y="52070"/>
                </a:lnTo>
                <a:lnTo>
                  <a:pt x="2111755" y="52070"/>
                </a:lnTo>
                <a:lnTo>
                  <a:pt x="2072004" y="58420"/>
                </a:lnTo>
                <a:lnTo>
                  <a:pt x="2057145" y="64388"/>
                </a:lnTo>
                <a:lnTo>
                  <a:pt x="2050161" y="67437"/>
                </a:lnTo>
                <a:lnTo>
                  <a:pt x="2044445" y="70358"/>
                </a:lnTo>
                <a:lnTo>
                  <a:pt x="2039747" y="72898"/>
                </a:lnTo>
                <a:lnTo>
                  <a:pt x="2035175" y="75437"/>
                </a:lnTo>
                <a:lnTo>
                  <a:pt x="2031364" y="76708"/>
                </a:lnTo>
                <a:lnTo>
                  <a:pt x="2028443" y="76708"/>
                </a:lnTo>
                <a:lnTo>
                  <a:pt x="2026412" y="76708"/>
                </a:lnTo>
                <a:lnTo>
                  <a:pt x="2024633" y="76073"/>
                </a:lnTo>
                <a:lnTo>
                  <a:pt x="2023110" y="74802"/>
                </a:lnTo>
                <a:lnTo>
                  <a:pt x="2021586" y="73533"/>
                </a:lnTo>
                <a:lnTo>
                  <a:pt x="2020315" y="71627"/>
                </a:lnTo>
                <a:lnTo>
                  <a:pt x="2019300" y="69342"/>
                </a:lnTo>
                <a:lnTo>
                  <a:pt x="2018283" y="66929"/>
                </a:lnTo>
                <a:lnTo>
                  <a:pt x="2017522" y="64008"/>
                </a:lnTo>
                <a:lnTo>
                  <a:pt x="2017014" y="60579"/>
                </a:lnTo>
                <a:lnTo>
                  <a:pt x="2016378" y="57150"/>
                </a:lnTo>
                <a:lnTo>
                  <a:pt x="2016125" y="53339"/>
                </a:lnTo>
                <a:lnTo>
                  <a:pt x="2016125" y="49149"/>
                </a:lnTo>
                <a:lnTo>
                  <a:pt x="2016125" y="43434"/>
                </a:lnTo>
                <a:lnTo>
                  <a:pt x="2016632" y="38988"/>
                </a:lnTo>
                <a:lnTo>
                  <a:pt x="2017522" y="35687"/>
                </a:lnTo>
                <a:lnTo>
                  <a:pt x="2018411" y="32385"/>
                </a:lnTo>
                <a:lnTo>
                  <a:pt x="2036064" y="18161"/>
                </a:lnTo>
                <a:lnTo>
                  <a:pt x="2042414" y="14859"/>
                </a:lnTo>
                <a:lnTo>
                  <a:pt x="2079081" y="3948"/>
                </a:lnTo>
                <a:lnTo>
                  <a:pt x="2109771" y="146"/>
                </a:lnTo>
                <a:lnTo>
                  <a:pt x="2117725" y="0"/>
                </a:lnTo>
                <a:close/>
              </a:path>
              <a:path w="2225675" h="367665">
                <a:moveTo>
                  <a:pt x="1248028" y="0"/>
                </a:moveTo>
                <a:lnTo>
                  <a:pt x="1293622" y="10414"/>
                </a:lnTo>
                <a:lnTo>
                  <a:pt x="1324355" y="39243"/>
                </a:lnTo>
                <a:lnTo>
                  <a:pt x="1341627" y="81914"/>
                </a:lnTo>
                <a:lnTo>
                  <a:pt x="1346753" y="120134"/>
                </a:lnTo>
                <a:lnTo>
                  <a:pt x="1347089" y="133731"/>
                </a:lnTo>
                <a:lnTo>
                  <a:pt x="1346658" y="149611"/>
                </a:lnTo>
                <a:lnTo>
                  <a:pt x="1340103" y="192277"/>
                </a:lnTo>
                <a:lnTo>
                  <a:pt x="1319783" y="236727"/>
                </a:lnTo>
                <a:lnTo>
                  <a:pt x="1286510" y="264795"/>
                </a:lnTo>
                <a:lnTo>
                  <a:pt x="1240916" y="274700"/>
                </a:lnTo>
                <a:lnTo>
                  <a:pt x="1233804" y="274700"/>
                </a:lnTo>
                <a:lnTo>
                  <a:pt x="1204214" y="266319"/>
                </a:lnTo>
                <a:lnTo>
                  <a:pt x="1198626" y="263525"/>
                </a:lnTo>
                <a:lnTo>
                  <a:pt x="1193038" y="259969"/>
                </a:lnTo>
                <a:lnTo>
                  <a:pt x="1187577" y="255777"/>
                </a:lnTo>
                <a:lnTo>
                  <a:pt x="1182115" y="251587"/>
                </a:lnTo>
                <a:lnTo>
                  <a:pt x="1176527" y="246761"/>
                </a:lnTo>
                <a:lnTo>
                  <a:pt x="1170686" y="241046"/>
                </a:lnTo>
                <a:lnTo>
                  <a:pt x="1170686" y="355726"/>
                </a:lnTo>
                <a:lnTo>
                  <a:pt x="1170686" y="357632"/>
                </a:lnTo>
                <a:lnTo>
                  <a:pt x="1170177" y="359283"/>
                </a:lnTo>
                <a:lnTo>
                  <a:pt x="1169035" y="360680"/>
                </a:lnTo>
                <a:lnTo>
                  <a:pt x="1168018" y="362204"/>
                </a:lnTo>
                <a:lnTo>
                  <a:pt x="1166114" y="363347"/>
                </a:lnTo>
                <a:lnTo>
                  <a:pt x="1163447" y="364363"/>
                </a:lnTo>
                <a:lnTo>
                  <a:pt x="1160779" y="365379"/>
                </a:lnTo>
                <a:lnTo>
                  <a:pt x="1157351" y="366141"/>
                </a:lnTo>
                <a:lnTo>
                  <a:pt x="1152905" y="366775"/>
                </a:lnTo>
                <a:lnTo>
                  <a:pt x="1148588" y="367284"/>
                </a:lnTo>
                <a:lnTo>
                  <a:pt x="1143000" y="367538"/>
                </a:lnTo>
                <a:lnTo>
                  <a:pt x="1136268" y="367538"/>
                </a:lnTo>
                <a:lnTo>
                  <a:pt x="1129538" y="367538"/>
                </a:lnTo>
                <a:lnTo>
                  <a:pt x="1109090" y="364363"/>
                </a:lnTo>
                <a:lnTo>
                  <a:pt x="1106424" y="363347"/>
                </a:lnTo>
                <a:lnTo>
                  <a:pt x="1104645" y="362204"/>
                </a:lnTo>
                <a:lnTo>
                  <a:pt x="1103502" y="360680"/>
                </a:lnTo>
                <a:lnTo>
                  <a:pt x="1102487" y="359283"/>
                </a:lnTo>
                <a:lnTo>
                  <a:pt x="1101852" y="357632"/>
                </a:lnTo>
                <a:lnTo>
                  <a:pt x="1101852" y="355726"/>
                </a:lnTo>
                <a:lnTo>
                  <a:pt x="1101852" y="15494"/>
                </a:lnTo>
                <a:lnTo>
                  <a:pt x="1101852" y="13716"/>
                </a:lnTo>
                <a:lnTo>
                  <a:pt x="1102360" y="12064"/>
                </a:lnTo>
                <a:lnTo>
                  <a:pt x="1103249" y="10668"/>
                </a:lnTo>
                <a:lnTo>
                  <a:pt x="1104138" y="9398"/>
                </a:lnTo>
                <a:lnTo>
                  <a:pt x="1105789" y="8254"/>
                </a:lnTo>
                <a:lnTo>
                  <a:pt x="1108075" y="7366"/>
                </a:lnTo>
                <a:lnTo>
                  <a:pt x="1110361" y="6350"/>
                </a:lnTo>
                <a:lnTo>
                  <a:pt x="1113281" y="5715"/>
                </a:lnTo>
                <a:lnTo>
                  <a:pt x="1117091" y="5206"/>
                </a:lnTo>
                <a:lnTo>
                  <a:pt x="1120775" y="4825"/>
                </a:lnTo>
                <a:lnTo>
                  <a:pt x="1125474" y="4572"/>
                </a:lnTo>
                <a:lnTo>
                  <a:pt x="1131062" y="4572"/>
                </a:lnTo>
                <a:lnTo>
                  <a:pt x="1136523" y="4572"/>
                </a:lnTo>
                <a:lnTo>
                  <a:pt x="1153922" y="7366"/>
                </a:lnTo>
                <a:lnTo>
                  <a:pt x="1156207" y="8254"/>
                </a:lnTo>
                <a:lnTo>
                  <a:pt x="1157731" y="9398"/>
                </a:lnTo>
                <a:lnTo>
                  <a:pt x="1158748" y="10668"/>
                </a:lnTo>
                <a:lnTo>
                  <a:pt x="1159637" y="12064"/>
                </a:lnTo>
                <a:lnTo>
                  <a:pt x="1160017" y="13716"/>
                </a:lnTo>
                <a:lnTo>
                  <a:pt x="1160017" y="15494"/>
                </a:lnTo>
                <a:lnTo>
                  <a:pt x="1160017" y="44196"/>
                </a:lnTo>
                <a:lnTo>
                  <a:pt x="1194689" y="14732"/>
                </a:lnTo>
                <a:lnTo>
                  <a:pt x="1201801" y="11049"/>
                </a:lnTo>
                <a:lnTo>
                  <a:pt x="1208913" y="7239"/>
                </a:lnTo>
                <a:lnTo>
                  <a:pt x="1216278" y="4445"/>
                </a:lnTo>
                <a:lnTo>
                  <a:pt x="1223772" y="2667"/>
                </a:lnTo>
                <a:lnTo>
                  <a:pt x="1231391" y="889"/>
                </a:lnTo>
                <a:lnTo>
                  <a:pt x="1239392" y="0"/>
                </a:lnTo>
                <a:lnTo>
                  <a:pt x="1248028" y="0"/>
                </a:lnTo>
                <a:close/>
              </a:path>
              <a:path w="2225675" h="367665">
                <a:moveTo>
                  <a:pt x="920495" y="0"/>
                </a:moveTo>
                <a:lnTo>
                  <a:pt x="964715" y="4929"/>
                </a:lnTo>
                <a:lnTo>
                  <a:pt x="1008608" y="26800"/>
                </a:lnTo>
                <a:lnTo>
                  <a:pt x="1036054" y="65143"/>
                </a:lnTo>
                <a:lnTo>
                  <a:pt x="1046099" y="104187"/>
                </a:lnTo>
                <a:lnTo>
                  <a:pt x="1048003" y="134874"/>
                </a:lnTo>
                <a:lnTo>
                  <a:pt x="1047482" y="150066"/>
                </a:lnTo>
                <a:lnTo>
                  <a:pt x="1039749" y="191643"/>
                </a:lnTo>
                <a:lnTo>
                  <a:pt x="1022746" y="226147"/>
                </a:lnTo>
                <a:lnTo>
                  <a:pt x="985230" y="258966"/>
                </a:lnTo>
                <a:lnTo>
                  <a:pt x="945943" y="272145"/>
                </a:lnTo>
                <a:lnTo>
                  <a:pt x="914400" y="274700"/>
                </a:lnTo>
                <a:lnTo>
                  <a:pt x="898711" y="274131"/>
                </a:lnTo>
                <a:lnTo>
                  <a:pt x="857885" y="265684"/>
                </a:lnTo>
                <a:lnTo>
                  <a:pt x="818006" y="239395"/>
                </a:lnTo>
                <a:lnTo>
                  <a:pt x="794512" y="197104"/>
                </a:lnTo>
                <a:lnTo>
                  <a:pt x="787368" y="155473"/>
                </a:lnTo>
                <a:lnTo>
                  <a:pt x="786891" y="139826"/>
                </a:lnTo>
                <a:lnTo>
                  <a:pt x="787415" y="124559"/>
                </a:lnTo>
                <a:lnTo>
                  <a:pt x="795274" y="82804"/>
                </a:lnTo>
                <a:lnTo>
                  <a:pt x="812383" y="48299"/>
                </a:lnTo>
                <a:lnTo>
                  <a:pt x="849866" y="15605"/>
                </a:lnTo>
                <a:lnTo>
                  <a:pt x="889015" y="2492"/>
                </a:lnTo>
                <a:lnTo>
                  <a:pt x="920495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31107" y="304291"/>
            <a:ext cx="110871" cy="11010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3469893" y="259715"/>
            <a:ext cx="255904" cy="353695"/>
          </a:xfrm>
          <a:custGeom>
            <a:avLst/>
            <a:gdLst/>
            <a:ahLst/>
            <a:cxnLst/>
            <a:rect l="l" t="t" r="r" b="b"/>
            <a:pathLst>
              <a:path w="255904" h="353695">
                <a:moveTo>
                  <a:pt x="21208" y="0"/>
                </a:moveTo>
                <a:lnTo>
                  <a:pt x="109981" y="0"/>
                </a:lnTo>
                <a:lnTo>
                  <a:pt x="125628" y="335"/>
                </a:lnTo>
                <a:lnTo>
                  <a:pt x="164972" y="5460"/>
                </a:lnTo>
                <a:lnTo>
                  <a:pt x="202945" y="21970"/>
                </a:lnTo>
                <a:lnTo>
                  <a:pt x="230161" y="58767"/>
                </a:lnTo>
                <a:lnTo>
                  <a:pt x="234822" y="89788"/>
                </a:lnTo>
                <a:lnTo>
                  <a:pt x="234822" y="98424"/>
                </a:lnTo>
                <a:lnTo>
                  <a:pt x="221995" y="134619"/>
                </a:lnTo>
                <a:lnTo>
                  <a:pt x="217804" y="140842"/>
                </a:lnTo>
                <a:lnTo>
                  <a:pt x="212597" y="146303"/>
                </a:lnTo>
                <a:lnTo>
                  <a:pt x="206501" y="151002"/>
                </a:lnTo>
                <a:lnTo>
                  <a:pt x="200405" y="155701"/>
                </a:lnTo>
                <a:lnTo>
                  <a:pt x="193420" y="159511"/>
                </a:lnTo>
                <a:lnTo>
                  <a:pt x="185673" y="162432"/>
                </a:lnTo>
                <a:lnTo>
                  <a:pt x="193036" y="164101"/>
                </a:lnTo>
                <a:lnTo>
                  <a:pt x="230576" y="184497"/>
                </a:lnTo>
                <a:lnTo>
                  <a:pt x="252724" y="222339"/>
                </a:lnTo>
                <a:lnTo>
                  <a:pt x="255777" y="247395"/>
                </a:lnTo>
                <a:lnTo>
                  <a:pt x="255466" y="256609"/>
                </a:lnTo>
                <a:lnTo>
                  <a:pt x="244475" y="295941"/>
                </a:lnTo>
                <a:lnTo>
                  <a:pt x="214502" y="328802"/>
                </a:lnTo>
                <a:lnTo>
                  <a:pt x="178675" y="345273"/>
                </a:lnTo>
                <a:lnTo>
                  <a:pt x="135493" y="352710"/>
                </a:lnTo>
                <a:lnTo>
                  <a:pt x="115188" y="353313"/>
                </a:lnTo>
                <a:lnTo>
                  <a:pt x="21208" y="353313"/>
                </a:lnTo>
                <a:lnTo>
                  <a:pt x="15239" y="353313"/>
                </a:lnTo>
                <a:lnTo>
                  <a:pt x="10159" y="351535"/>
                </a:lnTo>
                <a:lnTo>
                  <a:pt x="6095" y="347979"/>
                </a:lnTo>
                <a:lnTo>
                  <a:pt x="2031" y="344423"/>
                </a:lnTo>
                <a:lnTo>
                  <a:pt x="0" y="338708"/>
                </a:lnTo>
                <a:lnTo>
                  <a:pt x="0" y="330707"/>
                </a:lnTo>
                <a:lnTo>
                  <a:pt x="0" y="22605"/>
                </a:lnTo>
                <a:lnTo>
                  <a:pt x="0" y="14604"/>
                </a:lnTo>
                <a:lnTo>
                  <a:pt x="2031" y="8889"/>
                </a:lnTo>
                <a:lnTo>
                  <a:pt x="6095" y="5333"/>
                </a:lnTo>
                <a:lnTo>
                  <a:pt x="10159" y="1777"/>
                </a:lnTo>
                <a:lnTo>
                  <a:pt x="15239" y="0"/>
                </a:lnTo>
                <a:lnTo>
                  <a:pt x="21208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09640" y="1146428"/>
            <a:ext cx="104394" cy="10020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62425" y="1146428"/>
            <a:ext cx="108458" cy="10020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4613" y="1064767"/>
            <a:ext cx="123190" cy="17589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58914" y="1060322"/>
            <a:ext cx="137922" cy="18389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32506" y="1060322"/>
            <a:ext cx="137921" cy="18389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07437" y="1060322"/>
            <a:ext cx="137922" cy="18389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94324" y="1054608"/>
            <a:ext cx="120904" cy="8026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98383" y="1020191"/>
            <a:ext cx="140208" cy="243078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6766" y="1019683"/>
            <a:ext cx="140208" cy="243078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453133" y="924560"/>
            <a:ext cx="6689090" cy="458470"/>
          </a:xfrm>
          <a:custGeom>
            <a:avLst/>
            <a:gdLst/>
            <a:ahLst/>
            <a:cxnLst/>
            <a:rect l="l" t="t" r="r" b="b"/>
            <a:pathLst>
              <a:path w="6689090" h="458469">
                <a:moveTo>
                  <a:pt x="6594856" y="98298"/>
                </a:moveTo>
                <a:lnTo>
                  <a:pt x="6600190" y="98298"/>
                </a:lnTo>
                <a:lnTo>
                  <a:pt x="6604508" y="98425"/>
                </a:lnTo>
                <a:lnTo>
                  <a:pt x="6607937" y="98805"/>
                </a:lnTo>
                <a:lnTo>
                  <a:pt x="6611239" y="99187"/>
                </a:lnTo>
                <a:lnTo>
                  <a:pt x="6614033" y="99694"/>
                </a:lnTo>
                <a:lnTo>
                  <a:pt x="6616065" y="100329"/>
                </a:lnTo>
                <a:lnTo>
                  <a:pt x="6618224" y="100964"/>
                </a:lnTo>
                <a:lnTo>
                  <a:pt x="6624447" y="107314"/>
                </a:lnTo>
                <a:lnTo>
                  <a:pt x="6685534" y="207263"/>
                </a:lnTo>
                <a:lnTo>
                  <a:pt x="6687947" y="211074"/>
                </a:lnTo>
                <a:lnTo>
                  <a:pt x="6689090" y="215011"/>
                </a:lnTo>
                <a:lnTo>
                  <a:pt x="6688963" y="218948"/>
                </a:lnTo>
                <a:lnTo>
                  <a:pt x="6688963" y="223012"/>
                </a:lnTo>
                <a:lnTo>
                  <a:pt x="6687439" y="227329"/>
                </a:lnTo>
                <a:lnTo>
                  <a:pt x="6684518" y="232028"/>
                </a:lnTo>
                <a:lnTo>
                  <a:pt x="6626352" y="326516"/>
                </a:lnTo>
                <a:lnTo>
                  <a:pt x="6617843" y="333501"/>
                </a:lnTo>
                <a:lnTo>
                  <a:pt x="6615684" y="334137"/>
                </a:lnTo>
                <a:lnTo>
                  <a:pt x="6612890" y="334644"/>
                </a:lnTo>
                <a:lnTo>
                  <a:pt x="6609461" y="335025"/>
                </a:lnTo>
                <a:lnTo>
                  <a:pt x="6606159" y="335406"/>
                </a:lnTo>
                <a:lnTo>
                  <a:pt x="6601841" y="335534"/>
                </a:lnTo>
                <a:lnTo>
                  <a:pt x="6596507" y="335534"/>
                </a:lnTo>
                <a:lnTo>
                  <a:pt x="6589776" y="335534"/>
                </a:lnTo>
                <a:lnTo>
                  <a:pt x="6571488" y="331597"/>
                </a:lnTo>
                <a:lnTo>
                  <a:pt x="6569456" y="330326"/>
                </a:lnTo>
                <a:lnTo>
                  <a:pt x="6568440" y="328675"/>
                </a:lnTo>
                <a:lnTo>
                  <a:pt x="6568313" y="326898"/>
                </a:lnTo>
                <a:lnTo>
                  <a:pt x="6568186" y="324992"/>
                </a:lnTo>
                <a:lnTo>
                  <a:pt x="6568694" y="322961"/>
                </a:lnTo>
                <a:lnTo>
                  <a:pt x="6569837" y="320548"/>
                </a:lnTo>
                <a:lnTo>
                  <a:pt x="6623050" y="218186"/>
                </a:lnTo>
                <a:lnTo>
                  <a:pt x="6568440" y="113537"/>
                </a:lnTo>
                <a:lnTo>
                  <a:pt x="6567170" y="111251"/>
                </a:lnTo>
                <a:lnTo>
                  <a:pt x="6566535" y="109092"/>
                </a:lnTo>
                <a:lnTo>
                  <a:pt x="6566662" y="107187"/>
                </a:lnTo>
                <a:lnTo>
                  <a:pt x="6566789" y="105282"/>
                </a:lnTo>
                <a:lnTo>
                  <a:pt x="6567678" y="103631"/>
                </a:lnTo>
                <a:lnTo>
                  <a:pt x="6569710" y="102362"/>
                </a:lnTo>
                <a:lnTo>
                  <a:pt x="6571615" y="101091"/>
                </a:lnTo>
                <a:lnTo>
                  <a:pt x="6574536" y="100075"/>
                </a:lnTo>
                <a:lnTo>
                  <a:pt x="6578473" y="99313"/>
                </a:lnTo>
                <a:lnTo>
                  <a:pt x="6582537" y="98678"/>
                </a:lnTo>
                <a:lnTo>
                  <a:pt x="6587998" y="98298"/>
                </a:lnTo>
                <a:lnTo>
                  <a:pt x="6594856" y="98298"/>
                </a:lnTo>
                <a:close/>
              </a:path>
              <a:path w="6689090" h="458469">
                <a:moveTo>
                  <a:pt x="92837" y="98298"/>
                </a:moveTo>
                <a:lnTo>
                  <a:pt x="99313" y="98298"/>
                </a:lnTo>
                <a:lnTo>
                  <a:pt x="104647" y="98551"/>
                </a:lnTo>
                <a:lnTo>
                  <a:pt x="108838" y="99187"/>
                </a:lnTo>
                <a:lnTo>
                  <a:pt x="112903" y="99822"/>
                </a:lnTo>
                <a:lnTo>
                  <a:pt x="115950" y="100837"/>
                </a:lnTo>
                <a:lnTo>
                  <a:pt x="117856" y="102235"/>
                </a:lnTo>
                <a:lnTo>
                  <a:pt x="119760" y="103631"/>
                </a:lnTo>
                <a:lnTo>
                  <a:pt x="120777" y="105155"/>
                </a:lnTo>
                <a:lnTo>
                  <a:pt x="120903" y="107061"/>
                </a:lnTo>
                <a:lnTo>
                  <a:pt x="121157" y="108838"/>
                </a:lnTo>
                <a:lnTo>
                  <a:pt x="120522" y="110870"/>
                </a:lnTo>
                <a:lnTo>
                  <a:pt x="119253" y="113284"/>
                </a:lnTo>
                <a:lnTo>
                  <a:pt x="66040" y="215645"/>
                </a:lnTo>
                <a:lnTo>
                  <a:pt x="120650" y="320293"/>
                </a:lnTo>
                <a:lnTo>
                  <a:pt x="121919" y="322706"/>
                </a:lnTo>
                <a:lnTo>
                  <a:pt x="122554" y="324738"/>
                </a:lnTo>
                <a:lnTo>
                  <a:pt x="122428" y="326770"/>
                </a:lnTo>
                <a:lnTo>
                  <a:pt x="122300" y="328675"/>
                </a:lnTo>
                <a:lnTo>
                  <a:pt x="121412" y="330200"/>
                </a:lnTo>
                <a:lnTo>
                  <a:pt x="119379" y="331469"/>
                </a:lnTo>
                <a:lnTo>
                  <a:pt x="117475" y="332739"/>
                </a:lnTo>
                <a:lnTo>
                  <a:pt x="114553" y="333755"/>
                </a:lnTo>
                <a:lnTo>
                  <a:pt x="110616" y="334517"/>
                </a:lnTo>
                <a:lnTo>
                  <a:pt x="106553" y="335279"/>
                </a:lnTo>
                <a:lnTo>
                  <a:pt x="101218" y="335534"/>
                </a:lnTo>
                <a:lnTo>
                  <a:pt x="94487" y="335534"/>
                </a:lnTo>
                <a:lnTo>
                  <a:pt x="89153" y="335534"/>
                </a:lnTo>
                <a:lnTo>
                  <a:pt x="84835" y="335406"/>
                </a:lnTo>
                <a:lnTo>
                  <a:pt x="81534" y="335025"/>
                </a:lnTo>
                <a:lnTo>
                  <a:pt x="78104" y="334644"/>
                </a:lnTo>
                <a:lnTo>
                  <a:pt x="75310" y="334137"/>
                </a:lnTo>
                <a:lnTo>
                  <a:pt x="73152" y="333501"/>
                </a:lnTo>
                <a:lnTo>
                  <a:pt x="70993" y="332866"/>
                </a:lnTo>
                <a:lnTo>
                  <a:pt x="64643" y="326516"/>
                </a:lnTo>
                <a:lnTo>
                  <a:pt x="3556" y="226949"/>
                </a:lnTo>
                <a:lnTo>
                  <a:pt x="1143" y="222885"/>
                </a:lnTo>
                <a:lnTo>
                  <a:pt x="0" y="218948"/>
                </a:lnTo>
                <a:lnTo>
                  <a:pt x="127" y="214884"/>
                </a:lnTo>
                <a:lnTo>
                  <a:pt x="127" y="210819"/>
                </a:lnTo>
                <a:lnTo>
                  <a:pt x="1650" y="206628"/>
                </a:lnTo>
                <a:lnTo>
                  <a:pt x="4571" y="202056"/>
                </a:lnTo>
                <a:lnTo>
                  <a:pt x="62737" y="107314"/>
                </a:lnTo>
                <a:lnTo>
                  <a:pt x="71247" y="100329"/>
                </a:lnTo>
                <a:lnTo>
                  <a:pt x="73406" y="99694"/>
                </a:lnTo>
                <a:lnTo>
                  <a:pt x="76200" y="99187"/>
                </a:lnTo>
                <a:lnTo>
                  <a:pt x="79628" y="98805"/>
                </a:lnTo>
                <a:lnTo>
                  <a:pt x="82931" y="98425"/>
                </a:lnTo>
                <a:lnTo>
                  <a:pt x="87375" y="98298"/>
                </a:lnTo>
                <a:lnTo>
                  <a:pt x="92837" y="98298"/>
                </a:lnTo>
                <a:close/>
              </a:path>
              <a:path w="6689090" h="458469">
                <a:moveTo>
                  <a:pt x="2420746" y="97409"/>
                </a:moveTo>
                <a:lnTo>
                  <a:pt x="2561970" y="97409"/>
                </a:lnTo>
                <a:lnTo>
                  <a:pt x="2568320" y="97409"/>
                </a:lnTo>
                <a:lnTo>
                  <a:pt x="2573019" y="99313"/>
                </a:lnTo>
                <a:lnTo>
                  <a:pt x="2576194" y="102869"/>
                </a:lnTo>
                <a:lnTo>
                  <a:pt x="2579242" y="106552"/>
                </a:lnTo>
                <a:lnTo>
                  <a:pt x="2580766" y="112140"/>
                </a:lnTo>
                <a:lnTo>
                  <a:pt x="2580766" y="119506"/>
                </a:lnTo>
                <a:lnTo>
                  <a:pt x="2580766" y="349757"/>
                </a:lnTo>
                <a:lnTo>
                  <a:pt x="2580766" y="351663"/>
                </a:lnTo>
                <a:lnTo>
                  <a:pt x="2580258" y="353187"/>
                </a:lnTo>
                <a:lnTo>
                  <a:pt x="2579116" y="354584"/>
                </a:lnTo>
                <a:lnTo>
                  <a:pt x="2578100" y="355980"/>
                </a:lnTo>
                <a:lnTo>
                  <a:pt x="2576194" y="357124"/>
                </a:lnTo>
                <a:lnTo>
                  <a:pt x="2573654" y="358013"/>
                </a:lnTo>
                <a:lnTo>
                  <a:pt x="2571115" y="358901"/>
                </a:lnTo>
                <a:lnTo>
                  <a:pt x="2567686" y="359537"/>
                </a:lnTo>
                <a:lnTo>
                  <a:pt x="2563241" y="360044"/>
                </a:lnTo>
                <a:lnTo>
                  <a:pt x="2558668" y="360425"/>
                </a:lnTo>
                <a:lnTo>
                  <a:pt x="2553207" y="360679"/>
                </a:lnTo>
                <a:lnTo>
                  <a:pt x="2546730" y="360679"/>
                </a:lnTo>
                <a:lnTo>
                  <a:pt x="2539873" y="360679"/>
                </a:lnTo>
                <a:lnTo>
                  <a:pt x="2512314" y="351663"/>
                </a:lnTo>
                <a:lnTo>
                  <a:pt x="2512314" y="349757"/>
                </a:lnTo>
                <a:lnTo>
                  <a:pt x="2512314" y="152907"/>
                </a:lnTo>
                <a:lnTo>
                  <a:pt x="2462783" y="152907"/>
                </a:lnTo>
                <a:lnTo>
                  <a:pt x="2460472" y="173674"/>
                </a:lnTo>
                <a:lnTo>
                  <a:pt x="2457910" y="193119"/>
                </a:lnTo>
                <a:lnTo>
                  <a:pt x="2448702" y="243734"/>
                </a:lnTo>
                <a:lnTo>
                  <a:pt x="2437129" y="283972"/>
                </a:lnTo>
                <a:lnTo>
                  <a:pt x="2418461" y="322834"/>
                </a:lnTo>
                <a:lnTo>
                  <a:pt x="2389671" y="351510"/>
                </a:lnTo>
                <a:lnTo>
                  <a:pt x="2346916" y="363743"/>
                </a:lnTo>
                <a:lnTo>
                  <a:pt x="2339086" y="363981"/>
                </a:lnTo>
                <a:lnTo>
                  <a:pt x="2336545" y="363981"/>
                </a:lnTo>
                <a:lnTo>
                  <a:pt x="2334514" y="363600"/>
                </a:lnTo>
                <a:lnTo>
                  <a:pt x="2332863" y="362838"/>
                </a:lnTo>
                <a:lnTo>
                  <a:pt x="2331212" y="362203"/>
                </a:lnTo>
                <a:lnTo>
                  <a:pt x="2329941" y="360806"/>
                </a:lnTo>
                <a:lnTo>
                  <a:pt x="2329053" y="358648"/>
                </a:lnTo>
                <a:lnTo>
                  <a:pt x="2328037" y="356615"/>
                </a:lnTo>
                <a:lnTo>
                  <a:pt x="2327402" y="353567"/>
                </a:lnTo>
                <a:lnTo>
                  <a:pt x="2327148" y="349503"/>
                </a:lnTo>
                <a:lnTo>
                  <a:pt x="2326766" y="345566"/>
                </a:lnTo>
                <a:lnTo>
                  <a:pt x="2326513" y="340232"/>
                </a:lnTo>
                <a:lnTo>
                  <a:pt x="2326513" y="333628"/>
                </a:lnTo>
                <a:lnTo>
                  <a:pt x="2326513" y="326898"/>
                </a:lnTo>
                <a:lnTo>
                  <a:pt x="2326640" y="321437"/>
                </a:lnTo>
                <a:lnTo>
                  <a:pt x="2327020" y="317245"/>
                </a:lnTo>
                <a:lnTo>
                  <a:pt x="2327275" y="313054"/>
                </a:lnTo>
                <a:lnTo>
                  <a:pt x="2331466" y="303149"/>
                </a:lnTo>
                <a:lnTo>
                  <a:pt x="2332736" y="302387"/>
                </a:lnTo>
                <a:lnTo>
                  <a:pt x="2334260" y="302005"/>
                </a:lnTo>
                <a:lnTo>
                  <a:pt x="2336165" y="302005"/>
                </a:lnTo>
                <a:lnTo>
                  <a:pt x="2341244" y="302005"/>
                </a:lnTo>
                <a:lnTo>
                  <a:pt x="2346070" y="300989"/>
                </a:lnTo>
                <a:lnTo>
                  <a:pt x="2350769" y="298830"/>
                </a:lnTo>
                <a:lnTo>
                  <a:pt x="2355341" y="296799"/>
                </a:lnTo>
                <a:lnTo>
                  <a:pt x="2359787" y="292988"/>
                </a:lnTo>
                <a:lnTo>
                  <a:pt x="2363851" y="287654"/>
                </a:lnTo>
                <a:lnTo>
                  <a:pt x="2367915" y="282320"/>
                </a:lnTo>
                <a:lnTo>
                  <a:pt x="2383158" y="242583"/>
                </a:lnTo>
                <a:lnTo>
                  <a:pt x="2392211" y="198181"/>
                </a:lnTo>
                <a:lnTo>
                  <a:pt x="2398315" y="154368"/>
                </a:lnTo>
                <a:lnTo>
                  <a:pt x="2402586" y="112140"/>
                </a:lnTo>
                <a:lnTo>
                  <a:pt x="2404110" y="106552"/>
                </a:lnTo>
                <a:lnTo>
                  <a:pt x="2407030" y="102869"/>
                </a:lnTo>
                <a:lnTo>
                  <a:pt x="2409825" y="99313"/>
                </a:lnTo>
                <a:lnTo>
                  <a:pt x="2414396" y="97409"/>
                </a:lnTo>
                <a:lnTo>
                  <a:pt x="2420746" y="97409"/>
                </a:lnTo>
                <a:close/>
              </a:path>
              <a:path w="6689090" h="458469">
                <a:moveTo>
                  <a:pt x="5324601" y="96900"/>
                </a:moveTo>
                <a:lnTo>
                  <a:pt x="5515737" y="96900"/>
                </a:lnTo>
                <a:lnTo>
                  <a:pt x="5517388" y="96900"/>
                </a:lnTo>
                <a:lnTo>
                  <a:pt x="5518912" y="97409"/>
                </a:lnTo>
                <a:lnTo>
                  <a:pt x="5520182" y="98425"/>
                </a:lnTo>
                <a:lnTo>
                  <a:pt x="5521579" y="99440"/>
                </a:lnTo>
                <a:lnTo>
                  <a:pt x="5522721" y="101091"/>
                </a:lnTo>
                <a:lnTo>
                  <a:pt x="5523611" y="103504"/>
                </a:lnTo>
                <a:lnTo>
                  <a:pt x="5524499" y="105790"/>
                </a:lnTo>
                <a:lnTo>
                  <a:pt x="5525262" y="108965"/>
                </a:lnTo>
                <a:lnTo>
                  <a:pt x="5525643" y="112902"/>
                </a:lnTo>
                <a:lnTo>
                  <a:pt x="5526150" y="116839"/>
                </a:lnTo>
                <a:lnTo>
                  <a:pt x="5526405" y="121538"/>
                </a:lnTo>
                <a:lnTo>
                  <a:pt x="5526405" y="127253"/>
                </a:lnTo>
                <a:lnTo>
                  <a:pt x="5526405" y="133223"/>
                </a:lnTo>
                <a:lnTo>
                  <a:pt x="5526150" y="138175"/>
                </a:lnTo>
                <a:lnTo>
                  <a:pt x="5525643" y="142239"/>
                </a:lnTo>
                <a:lnTo>
                  <a:pt x="5525262" y="146176"/>
                </a:lnTo>
                <a:lnTo>
                  <a:pt x="5524499" y="149478"/>
                </a:lnTo>
                <a:lnTo>
                  <a:pt x="5523611" y="151764"/>
                </a:lnTo>
                <a:lnTo>
                  <a:pt x="5522721" y="154177"/>
                </a:lnTo>
                <a:lnTo>
                  <a:pt x="5521579" y="155828"/>
                </a:lnTo>
                <a:lnTo>
                  <a:pt x="5520182" y="156717"/>
                </a:lnTo>
                <a:lnTo>
                  <a:pt x="5518912" y="157606"/>
                </a:lnTo>
                <a:lnTo>
                  <a:pt x="5517388" y="158114"/>
                </a:lnTo>
                <a:lnTo>
                  <a:pt x="5515737" y="158114"/>
                </a:lnTo>
                <a:lnTo>
                  <a:pt x="5454269" y="158114"/>
                </a:lnTo>
                <a:lnTo>
                  <a:pt x="5454269" y="349757"/>
                </a:lnTo>
                <a:lnTo>
                  <a:pt x="5454269" y="351663"/>
                </a:lnTo>
                <a:lnTo>
                  <a:pt x="5453761" y="353187"/>
                </a:lnTo>
                <a:lnTo>
                  <a:pt x="5452618" y="354584"/>
                </a:lnTo>
                <a:lnTo>
                  <a:pt x="5451601" y="355980"/>
                </a:lnTo>
                <a:lnTo>
                  <a:pt x="5426583" y="360679"/>
                </a:lnTo>
                <a:lnTo>
                  <a:pt x="5419851" y="360679"/>
                </a:lnTo>
                <a:lnTo>
                  <a:pt x="5413374" y="360679"/>
                </a:lnTo>
                <a:lnTo>
                  <a:pt x="5386070" y="351663"/>
                </a:lnTo>
                <a:lnTo>
                  <a:pt x="5386070" y="349757"/>
                </a:lnTo>
                <a:lnTo>
                  <a:pt x="5386070" y="158114"/>
                </a:lnTo>
                <a:lnTo>
                  <a:pt x="5324601" y="158114"/>
                </a:lnTo>
                <a:lnTo>
                  <a:pt x="5322696" y="158114"/>
                </a:lnTo>
                <a:lnTo>
                  <a:pt x="5321172" y="157606"/>
                </a:lnTo>
                <a:lnTo>
                  <a:pt x="5314315" y="141731"/>
                </a:lnTo>
                <a:lnTo>
                  <a:pt x="5313807" y="137540"/>
                </a:lnTo>
                <a:lnTo>
                  <a:pt x="5313680" y="132461"/>
                </a:lnTo>
                <a:lnTo>
                  <a:pt x="5313680" y="126364"/>
                </a:lnTo>
                <a:lnTo>
                  <a:pt x="5313680" y="120903"/>
                </a:lnTo>
                <a:lnTo>
                  <a:pt x="5313934" y="116331"/>
                </a:lnTo>
                <a:lnTo>
                  <a:pt x="5314442" y="112649"/>
                </a:lnTo>
                <a:lnTo>
                  <a:pt x="5314949" y="108838"/>
                </a:lnTo>
                <a:lnTo>
                  <a:pt x="5315712" y="105790"/>
                </a:lnTo>
                <a:lnTo>
                  <a:pt x="5316600" y="103504"/>
                </a:lnTo>
                <a:lnTo>
                  <a:pt x="5317490" y="101091"/>
                </a:lnTo>
                <a:lnTo>
                  <a:pt x="5318633" y="99440"/>
                </a:lnTo>
                <a:lnTo>
                  <a:pt x="5319902" y="98425"/>
                </a:lnTo>
                <a:lnTo>
                  <a:pt x="5321172" y="97409"/>
                </a:lnTo>
                <a:lnTo>
                  <a:pt x="5322696" y="96900"/>
                </a:lnTo>
                <a:lnTo>
                  <a:pt x="5324601" y="96900"/>
                </a:lnTo>
                <a:close/>
              </a:path>
              <a:path w="6689090" h="458469">
                <a:moveTo>
                  <a:pt x="2887726" y="96900"/>
                </a:moveTo>
                <a:lnTo>
                  <a:pt x="3078861" y="96900"/>
                </a:lnTo>
                <a:lnTo>
                  <a:pt x="3080512" y="96900"/>
                </a:lnTo>
                <a:lnTo>
                  <a:pt x="3082036" y="97409"/>
                </a:lnTo>
                <a:lnTo>
                  <a:pt x="3083305" y="98425"/>
                </a:lnTo>
                <a:lnTo>
                  <a:pt x="3084703" y="99440"/>
                </a:lnTo>
                <a:lnTo>
                  <a:pt x="3085845" y="101091"/>
                </a:lnTo>
                <a:lnTo>
                  <a:pt x="3086735" y="103504"/>
                </a:lnTo>
                <a:lnTo>
                  <a:pt x="3087624" y="105790"/>
                </a:lnTo>
                <a:lnTo>
                  <a:pt x="3088386" y="108965"/>
                </a:lnTo>
                <a:lnTo>
                  <a:pt x="3088766" y="112902"/>
                </a:lnTo>
                <a:lnTo>
                  <a:pt x="3089275" y="116839"/>
                </a:lnTo>
                <a:lnTo>
                  <a:pt x="3089529" y="121538"/>
                </a:lnTo>
                <a:lnTo>
                  <a:pt x="3089529" y="127253"/>
                </a:lnTo>
                <a:lnTo>
                  <a:pt x="3089529" y="133223"/>
                </a:lnTo>
                <a:lnTo>
                  <a:pt x="3089275" y="138175"/>
                </a:lnTo>
                <a:lnTo>
                  <a:pt x="3088766" y="142239"/>
                </a:lnTo>
                <a:lnTo>
                  <a:pt x="3088386" y="146176"/>
                </a:lnTo>
                <a:lnTo>
                  <a:pt x="3087624" y="149478"/>
                </a:lnTo>
                <a:lnTo>
                  <a:pt x="3086735" y="151764"/>
                </a:lnTo>
                <a:lnTo>
                  <a:pt x="3085845" y="154177"/>
                </a:lnTo>
                <a:lnTo>
                  <a:pt x="3084703" y="155828"/>
                </a:lnTo>
                <a:lnTo>
                  <a:pt x="3083305" y="156717"/>
                </a:lnTo>
                <a:lnTo>
                  <a:pt x="3082036" y="157606"/>
                </a:lnTo>
                <a:lnTo>
                  <a:pt x="3080512" y="158114"/>
                </a:lnTo>
                <a:lnTo>
                  <a:pt x="3078861" y="158114"/>
                </a:lnTo>
                <a:lnTo>
                  <a:pt x="3017392" y="158114"/>
                </a:lnTo>
                <a:lnTo>
                  <a:pt x="3017392" y="349757"/>
                </a:lnTo>
                <a:lnTo>
                  <a:pt x="3017392" y="351663"/>
                </a:lnTo>
                <a:lnTo>
                  <a:pt x="3016885" y="353187"/>
                </a:lnTo>
                <a:lnTo>
                  <a:pt x="3015741" y="354584"/>
                </a:lnTo>
                <a:lnTo>
                  <a:pt x="3014726" y="355980"/>
                </a:lnTo>
                <a:lnTo>
                  <a:pt x="3012820" y="357124"/>
                </a:lnTo>
                <a:lnTo>
                  <a:pt x="3010280" y="358013"/>
                </a:lnTo>
                <a:lnTo>
                  <a:pt x="3007741" y="358901"/>
                </a:lnTo>
                <a:lnTo>
                  <a:pt x="3004312" y="359537"/>
                </a:lnTo>
                <a:lnTo>
                  <a:pt x="2999740" y="360044"/>
                </a:lnTo>
                <a:lnTo>
                  <a:pt x="2995294" y="360425"/>
                </a:lnTo>
                <a:lnTo>
                  <a:pt x="2989706" y="360679"/>
                </a:lnTo>
                <a:lnTo>
                  <a:pt x="2982976" y="360679"/>
                </a:lnTo>
                <a:lnTo>
                  <a:pt x="2976499" y="360679"/>
                </a:lnTo>
                <a:lnTo>
                  <a:pt x="2949193" y="351663"/>
                </a:lnTo>
                <a:lnTo>
                  <a:pt x="2949193" y="349757"/>
                </a:lnTo>
                <a:lnTo>
                  <a:pt x="2949193" y="158114"/>
                </a:lnTo>
                <a:lnTo>
                  <a:pt x="2887726" y="158114"/>
                </a:lnTo>
                <a:lnTo>
                  <a:pt x="2885820" y="158114"/>
                </a:lnTo>
                <a:lnTo>
                  <a:pt x="2884296" y="157606"/>
                </a:lnTo>
                <a:lnTo>
                  <a:pt x="2882900" y="156590"/>
                </a:lnTo>
                <a:lnTo>
                  <a:pt x="2881503" y="155575"/>
                </a:lnTo>
                <a:lnTo>
                  <a:pt x="2880360" y="153924"/>
                </a:lnTo>
                <a:lnTo>
                  <a:pt x="2879470" y="151511"/>
                </a:lnTo>
                <a:lnTo>
                  <a:pt x="2878581" y="149098"/>
                </a:lnTo>
                <a:lnTo>
                  <a:pt x="2877946" y="145923"/>
                </a:lnTo>
                <a:lnTo>
                  <a:pt x="2877439" y="141731"/>
                </a:lnTo>
                <a:lnTo>
                  <a:pt x="2876930" y="137540"/>
                </a:lnTo>
                <a:lnTo>
                  <a:pt x="2876804" y="132461"/>
                </a:lnTo>
                <a:lnTo>
                  <a:pt x="2876804" y="126364"/>
                </a:lnTo>
                <a:lnTo>
                  <a:pt x="2876804" y="120903"/>
                </a:lnTo>
                <a:lnTo>
                  <a:pt x="2877057" y="116331"/>
                </a:lnTo>
                <a:lnTo>
                  <a:pt x="2877566" y="112649"/>
                </a:lnTo>
                <a:lnTo>
                  <a:pt x="2878074" y="108838"/>
                </a:lnTo>
                <a:lnTo>
                  <a:pt x="2878836" y="105790"/>
                </a:lnTo>
                <a:lnTo>
                  <a:pt x="2879725" y="103504"/>
                </a:lnTo>
                <a:lnTo>
                  <a:pt x="2880614" y="101091"/>
                </a:lnTo>
                <a:lnTo>
                  <a:pt x="2881756" y="99440"/>
                </a:lnTo>
                <a:lnTo>
                  <a:pt x="2883027" y="98425"/>
                </a:lnTo>
                <a:lnTo>
                  <a:pt x="2884296" y="97409"/>
                </a:lnTo>
                <a:lnTo>
                  <a:pt x="2885820" y="96900"/>
                </a:lnTo>
                <a:lnTo>
                  <a:pt x="2887726" y="96900"/>
                </a:lnTo>
                <a:close/>
              </a:path>
              <a:path w="6689090" h="458469">
                <a:moveTo>
                  <a:pt x="6170168" y="95250"/>
                </a:moveTo>
                <a:lnTo>
                  <a:pt x="6205346" y="102488"/>
                </a:lnTo>
                <a:lnTo>
                  <a:pt x="6205346" y="105917"/>
                </a:lnTo>
                <a:lnTo>
                  <a:pt x="6205346" y="214122"/>
                </a:lnTo>
                <a:lnTo>
                  <a:pt x="6205346" y="221487"/>
                </a:lnTo>
                <a:lnTo>
                  <a:pt x="6205093" y="229235"/>
                </a:lnTo>
                <a:lnTo>
                  <a:pt x="6204585" y="237236"/>
                </a:lnTo>
                <a:lnTo>
                  <a:pt x="6203949" y="245237"/>
                </a:lnTo>
                <a:lnTo>
                  <a:pt x="6203315" y="252984"/>
                </a:lnTo>
                <a:lnTo>
                  <a:pt x="6202298" y="260476"/>
                </a:lnTo>
                <a:lnTo>
                  <a:pt x="6205634" y="255047"/>
                </a:lnTo>
                <a:lnTo>
                  <a:pt x="6230239" y="217931"/>
                </a:lnTo>
                <a:lnTo>
                  <a:pt x="6313296" y="105917"/>
                </a:lnTo>
                <a:lnTo>
                  <a:pt x="6314694" y="103886"/>
                </a:lnTo>
                <a:lnTo>
                  <a:pt x="6316218" y="102235"/>
                </a:lnTo>
                <a:lnTo>
                  <a:pt x="6317869" y="100837"/>
                </a:lnTo>
                <a:lnTo>
                  <a:pt x="6319520" y="99440"/>
                </a:lnTo>
                <a:lnTo>
                  <a:pt x="6341237" y="95250"/>
                </a:lnTo>
                <a:lnTo>
                  <a:pt x="6346824" y="95250"/>
                </a:lnTo>
                <a:lnTo>
                  <a:pt x="6353174" y="95250"/>
                </a:lnTo>
                <a:lnTo>
                  <a:pt x="6379083" y="104393"/>
                </a:lnTo>
                <a:lnTo>
                  <a:pt x="6379083" y="106172"/>
                </a:lnTo>
                <a:lnTo>
                  <a:pt x="6379083" y="350647"/>
                </a:lnTo>
                <a:lnTo>
                  <a:pt x="6379083" y="352425"/>
                </a:lnTo>
                <a:lnTo>
                  <a:pt x="6378574" y="353949"/>
                </a:lnTo>
                <a:lnTo>
                  <a:pt x="6377559" y="355218"/>
                </a:lnTo>
                <a:lnTo>
                  <a:pt x="6376543" y="356488"/>
                </a:lnTo>
                <a:lnTo>
                  <a:pt x="6374765" y="357631"/>
                </a:lnTo>
                <a:lnTo>
                  <a:pt x="6372224" y="358393"/>
                </a:lnTo>
                <a:lnTo>
                  <a:pt x="6369685" y="359155"/>
                </a:lnTo>
                <a:lnTo>
                  <a:pt x="6366256" y="359790"/>
                </a:lnTo>
                <a:lnTo>
                  <a:pt x="6361938" y="360172"/>
                </a:lnTo>
                <a:lnTo>
                  <a:pt x="6357746" y="360552"/>
                </a:lnTo>
                <a:lnTo>
                  <a:pt x="6352286" y="360679"/>
                </a:lnTo>
                <a:lnTo>
                  <a:pt x="6345682" y="360679"/>
                </a:lnTo>
                <a:lnTo>
                  <a:pt x="6339205" y="360679"/>
                </a:lnTo>
                <a:lnTo>
                  <a:pt x="6312281" y="355218"/>
                </a:lnTo>
                <a:lnTo>
                  <a:pt x="6311138" y="353949"/>
                </a:lnTo>
                <a:lnTo>
                  <a:pt x="6310502" y="352425"/>
                </a:lnTo>
                <a:lnTo>
                  <a:pt x="6310502" y="350647"/>
                </a:lnTo>
                <a:lnTo>
                  <a:pt x="6310502" y="241935"/>
                </a:lnTo>
                <a:lnTo>
                  <a:pt x="6310502" y="234314"/>
                </a:lnTo>
                <a:lnTo>
                  <a:pt x="6310757" y="226313"/>
                </a:lnTo>
                <a:lnTo>
                  <a:pt x="6311138" y="218186"/>
                </a:lnTo>
                <a:lnTo>
                  <a:pt x="6311645" y="209930"/>
                </a:lnTo>
                <a:lnTo>
                  <a:pt x="6312281" y="201929"/>
                </a:lnTo>
                <a:lnTo>
                  <a:pt x="6313296" y="194182"/>
                </a:lnTo>
                <a:lnTo>
                  <a:pt x="6309913" y="199874"/>
                </a:lnTo>
                <a:lnTo>
                  <a:pt x="6287428" y="233181"/>
                </a:lnTo>
                <a:lnTo>
                  <a:pt x="6201283" y="350392"/>
                </a:lnTo>
                <a:lnTo>
                  <a:pt x="6199632" y="352298"/>
                </a:lnTo>
                <a:lnTo>
                  <a:pt x="6198108" y="354075"/>
                </a:lnTo>
                <a:lnTo>
                  <a:pt x="6196584" y="355345"/>
                </a:lnTo>
                <a:lnTo>
                  <a:pt x="6195187" y="356742"/>
                </a:lnTo>
                <a:lnTo>
                  <a:pt x="6193282" y="357886"/>
                </a:lnTo>
                <a:lnTo>
                  <a:pt x="6190995" y="358648"/>
                </a:lnTo>
                <a:lnTo>
                  <a:pt x="6188710" y="359537"/>
                </a:lnTo>
                <a:lnTo>
                  <a:pt x="6185916" y="360044"/>
                </a:lnTo>
                <a:lnTo>
                  <a:pt x="6182487" y="360299"/>
                </a:lnTo>
                <a:lnTo>
                  <a:pt x="6178931" y="360552"/>
                </a:lnTo>
                <a:lnTo>
                  <a:pt x="6174486" y="360679"/>
                </a:lnTo>
                <a:lnTo>
                  <a:pt x="6169024" y="360679"/>
                </a:lnTo>
                <a:lnTo>
                  <a:pt x="6162547" y="360679"/>
                </a:lnTo>
                <a:lnTo>
                  <a:pt x="6138037" y="355091"/>
                </a:lnTo>
                <a:lnTo>
                  <a:pt x="6137020" y="353694"/>
                </a:lnTo>
                <a:lnTo>
                  <a:pt x="6136513" y="352170"/>
                </a:lnTo>
                <a:lnTo>
                  <a:pt x="6136513" y="350392"/>
                </a:lnTo>
                <a:lnTo>
                  <a:pt x="6136513" y="105917"/>
                </a:lnTo>
                <a:lnTo>
                  <a:pt x="6136513" y="104266"/>
                </a:lnTo>
                <a:lnTo>
                  <a:pt x="6137020" y="102742"/>
                </a:lnTo>
                <a:lnTo>
                  <a:pt x="6138037" y="101345"/>
                </a:lnTo>
                <a:lnTo>
                  <a:pt x="6139052" y="100075"/>
                </a:lnTo>
                <a:lnTo>
                  <a:pt x="6140831" y="98932"/>
                </a:lnTo>
                <a:lnTo>
                  <a:pt x="6143497" y="98043"/>
                </a:lnTo>
                <a:lnTo>
                  <a:pt x="6146165" y="97027"/>
                </a:lnTo>
                <a:lnTo>
                  <a:pt x="6149594" y="96392"/>
                </a:lnTo>
                <a:lnTo>
                  <a:pt x="6153912" y="95885"/>
                </a:lnTo>
                <a:lnTo>
                  <a:pt x="6158102" y="95503"/>
                </a:lnTo>
                <a:lnTo>
                  <a:pt x="6163564" y="95250"/>
                </a:lnTo>
                <a:lnTo>
                  <a:pt x="6170168" y="95250"/>
                </a:lnTo>
                <a:close/>
              </a:path>
              <a:path w="6689090" h="458469">
                <a:moveTo>
                  <a:pt x="5893562" y="95250"/>
                </a:moveTo>
                <a:lnTo>
                  <a:pt x="5899785" y="95250"/>
                </a:lnTo>
                <a:lnTo>
                  <a:pt x="5905119" y="95503"/>
                </a:lnTo>
                <a:lnTo>
                  <a:pt x="5909437" y="95885"/>
                </a:lnTo>
                <a:lnTo>
                  <a:pt x="5913755" y="96392"/>
                </a:lnTo>
                <a:lnTo>
                  <a:pt x="5917311" y="97027"/>
                </a:lnTo>
                <a:lnTo>
                  <a:pt x="5920105" y="97916"/>
                </a:lnTo>
                <a:lnTo>
                  <a:pt x="5922771" y="98678"/>
                </a:lnTo>
                <a:lnTo>
                  <a:pt x="5924804" y="99694"/>
                </a:lnTo>
                <a:lnTo>
                  <a:pt x="5926073" y="100837"/>
                </a:lnTo>
                <a:lnTo>
                  <a:pt x="5927344" y="101980"/>
                </a:lnTo>
                <a:lnTo>
                  <a:pt x="5927979" y="103250"/>
                </a:lnTo>
                <a:lnTo>
                  <a:pt x="5927979" y="104520"/>
                </a:lnTo>
                <a:lnTo>
                  <a:pt x="5927979" y="199262"/>
                </a:lnTo>
                <a:lnTo>
                  <a:pt x="5941948" y="199262"/>
                </a:lnTo>
                <a:lnTo>
                  <a:pt x="5947537" y="199262"/>
                </a:lnTo>
                <a:lnTo>
                  <a:pt x="5952617" y="198627"/>
                </a:lnTo>
                <a:lnTo>
                  <a:pt x="5957189" y="197230"/>
                </a:lnTo>
                <a:lnTo>
                  <a:pt x="5961761" y="195961"/>
                </a:lnTo>
                <a:lnTo>
                  <a:pt x="5965951" y="193675"/>
                </a:lnTo>
                <a:lnTo>
                  <a:pt x="5989193" y="158114"/>
                </a:lnTo>
                <a:lnTo>
                  <a:pt x="6009640" y="105663"/>
                </a:lnTo>
                <a:lnTo>
                  <a:pt x="6010147" y="103759"/>
                </a:lnTo>
                <a:lnTo>
                  <a:pt x="6011164" y="102235"/>
                </a:lnTo>
                <a:lnTo>
                  <a:pt x="6012434" y="100837"/>
                </a:lnTo>
                <a:lnTo>
                  <a:pt x="6013704" y="99440"/>
                </a:lnTo>
                <a:lnTo>
                  <a:pt x="6039993" y="95250"/>
                </a:lnTo>
                <a:lnTo>
                  <a:pt x="6047613" y="95250"/>
                </a:lnTo>
                <a:lnTo>
                  <a:pt x="6054344" y="95250"/>
                </a:lnTo>
                <a:lnTo>
                  <a:pt x="6079236" y="100075"/>
                </a:lnTo>
                <a:lnTo>
                  <a:pt x="6080251" y="101091"/>
                </a:lnTo>
                <a:lnTo>
                  <a:pt x="6080633" y="102235"/>
                </a:lnTo>
                <a:lnTo>
                  <a:pt x="6080633" y="103759"/>
                </a:lnTo>
                <a:lnTo>
                  <a:pt x="6080633" y="105537"/>
                </a:lnTo>
                <a:lnTo>
                  <a:pt x="6056375" y="167131"/>
                </a:lnTo>
                <a:lnTo>
                  <a:pt x="6035547" y="202437"/>
                </a:lnTo>
                <a:lnTo>
                  <a:pt x="6031102" y="206628"/>
                </a:lnTo>
                <a:lnTo>
                  <a:pt x="6026658" y="210819"/>
                </a:lnTo>
                <a:lnTo>
                  <a:pt x="6022086" y="214249"/>
                </a:lnTo>
                <a:lnTo>
                  <a:pt x="6017514" y="216788"/>
                </a:lnTo>
                <a:lnTo>
                  <a:pt x="6013069" y="219328"/>
                </a:lnTo>
                <a:lnTo>
                  <a:pt x="6008623" y="221361"/>
                </a:lnTo>
                <a:lnTo>
                  <a:pt x="6004433" y="222757"/>
                </a:lnTo>
                <a:lnTo>
                  <a:pt x="6004433" y="223392"/>
                </a:lnTo>
                <a:lnTo>
                  <a:pt x="6010147" y="225678"/>
                </a:lnTo>
                <a:lnTo>
                  <a:pt x="6015355" y="228218"/>
                </a:lnTo>
                <a:lnTo>
                  <a:pt x="6020308" y="231012"/>
                </a:lnTo>
                <a:lnTo>
                  <a:pt x="6025261" y="233679"/>
                </a:lnTo>
                <a:lnTo>
                  <a:pt x="6029960" y="237236"/>
                </a:lnTo>
                <a:lnTo>
                  <a:pt x="6034405" y="241680"/>
                </a:lnTo>
                <a:lnTo>
                  <a:pt x="6038849" y="245999"/>
                </a:lnTo>
                <a:lnTo>
                  <a:pt x="6059296" y="281304"/>
                </a:lnTo>
                <a:lnTo>
                  <a:pt x="6083172" y="335914"/>
                </a:lnTo>
                <a:lnTo>
                  <a:pt x="6084189" y="338200"/>
                </a:lnTo>
                <a:lnTo>
                  <a:pt x="6087237" y="346710"/>
                </a:lnTo>
                <a:lnTo>
                  <a:pt x="6087618" y="347979"/>
                </a:lnTo>
                <a:lnTo>
                  <a:pt x="6087745" y="349123"/>
                </a:lnTo>
                <a:lnTo>
                  <a:pt x="6087871" y="350012"/>
                </a:lnTo>
                <a:lnTo>
                  <a:pt x="6087998" y="352551"/>
                </a:lnTo>
                <a:lnTo>
                  <a:pt x="6087998" y="353949"/>
                </a:lnTo>
                <a:lnTo>
                  <a:pt x="6087491" y="355218"/>
                </a:lnTo>
                <a:lnTo>
                  <a:pt x="6086474" y="356235"/>
                </a:lnTo>
                <a:lnTo>
                  <a:pt x="6085586" y="357250"/>
                </a:lnTo>
                <a:lnTo>
                  <a:pt x="6060694" y="360679"/>
                </a:lnTo>
                <a:lnTo>
                  <a:pt x="6053836" y="360679"/>
                </a:lnTo>
                <a:lnTo>
                  <a:pt x="6046216" y="360679"/>
                </a:lnTo>
                <a:lnTo>
                  <a:pt x="6017006" y="355853"/>
                </a:lnTo>
                <a:lnTo>
                  <a:pt x="6015736" y="354584"/>
                </a:lnTo>
                <a:lnTo>
                  <a:pt x="6014720" y="352932"/>
                </a:lnTo>
                <a:lnTo>
                  <a:pt x="6014085" y="351154"/>
                </a:lnTo>
                <a:lnTo>
                  <a:pt x="5991351" y="292988"/>
                </a:lnTo>
                <a:lnTo>
                  <a:pt x="5971920" y="260603"/>
                </a:lnTo>
                <a:lnTo>
                  <a:pt x="5968111" y="257428"/>
                </a:lnTo>
                <a:lnTo>
                  <a:pt x="5963793" y="255142"/>
                </a:lnTo>
                <a:lnTo>
                  <a:pt x="5958840" y="253745"/>
                </a:lnTo>
                <a:lnTo>
                  <a:pt x="5953887" y="252475"/>
                </a:lnTo>
                <a:lnTo>
                  <a:pt x="5948298" y="251713"/>
                </a:lnTo>
                <a:lnTo>
                  <a:pt x="5941948" y="251713"/>
                </a:lnTo>
                <a:lnTo>
                  <a:pt x="5927979" y="251713"/>
                </a:lnTo>
                <a:lnTo>
                  <a:pt x="5927979" y="351154"/>
                </a:lnTo>
                <a:lnTo>
                  <a:pt x="5927979" y="352425"/>
                </a:lnTo>
                <a:lnTo>
                  <a:pt x="5927344" y="353694"/>
                </a:lnTo>
                <a:lnTo>
                  <a:pt x="5926073" y="354838"/>
                </a:lnTo>
                <a:lnTo>
                  <a:pt x="5924804" y="355980"/>
                </a:lnTo>
                <a:lnTo>
                  <a:pt x="5922771" y="357124"/>
                </a:lnTo>
                <a:lnTo>
                  <a:pt x="5899785" y="360679"/>
                </a:lnTo>
                <a:lnTo>
                  <a:pt x="5893562" y="360679"/>
                </a:lnTo>
                <a:lnTo>
                  <a:pt x="5887212" y="360679"/>
                </a:lnTo>
                <a:lnTo>
                  <a:pt x="5859145" y="352425"/>
                </a:lnTo>
                <a:lnTo>
                  <a:pt x="5859145" y="351154"/>
                </a:lnTo>
                <a:lnTo>
                  <a:pt x="5859145" y="104520"/>
                </a:lnTo>
                <a:lnTo>
                  <a:pt x="5859145" y="103250"/>
                </a:lnTo>
                <a:lnTo>
                  <a:pt x="5859780" y="101980"/>
                </a:lnTo>
                <a:lnTo>
                  <a:pt x="5860922" y="100837"/>
                </a:lnTo>
                <a:lnTo>
                  <a:pt x="5862193" y="99694"/>
                </a:lnTo>
                <a:lnTo>
                  <a:pt x="5864097" y="98678"/>
                </a:lnTo>
                <a:lnTo>
                  <a:pt x="5866765" y="97916"/>
                </a:lnTo>
                <a:lnTo>
                  <a:pt x="5869559" y="97027"/>
                </a:lnTo>
                <a:lnTo>
                  <a:pt x="5873115" y="96392"/>
                </a:lnTo>
                <a:lnTo>
                  <a:pt x="5877433" y="95885"/>
                </a:lnTo>
                <a:lnTo>
                  <a:pt x="5881877" y="95503"/>
                </a:lnTo>
                <a:lnTo>
                  <a:pt x="5887212" y="95250"/>
                </a:lnTo>
                <a:lnTo>
                  <a:pt x="5893562" y="95250"/>
                </a:lnTo>
                <a:close/>
              </a:path>
              <a:path w="6689090" h="458469">
                <a:moveTo>
                  <a:pt x="4833620" y="95250"/>
                </a:moveTo>
                <a:lnTo>
                  <a:pt x="4868799" y="102488"/>
                </a:lnTo>
                <a:lnTo>
                  <a:pt x="4868799" y="105917"/>
                </a:lnTo>
                <a:lnTo>
                  <a:pt x="4868799" y="214122"/>
                </a:lnTo>
                <a:lnTo>
                  <a:pt x="4868799" y="221487"/>
                </a:lnTo>
                <a:lnTo>
                  <a:pt x="4868545" y="229235"/>
                </a:lnTo>
                <a:lnTo>
                  <a:pt x="4868037" y="237236"/>
                </a:lnTo>
                <a:lnTo>
                  <a:pt x="4867402" y="245237"/>
                </a:lnTo>
                <a:lnTo>
                  <a:pt x="4866767" y="252984"/>
                </a:lnTo>
                <a:lnTo>
                  <a:pt x="4865751" y="260476"/>
                </a:lnTo>
                <a:lnTo>
                  <a:pt x="4869086" y="255047"/>
                </a:lnTo>
                <a:lnTo>
                  <a:pt x="4893691" y="217931"/>
                </a:lnTo>
                <a:lnTo>
                  <a:pt x="4976749" y="105917"/>
                </a:lnTo>
                <a:lnTo>
                  <a:pt x="4978145" y="103886"/>
                </a:lnTo>
                <a:lnTo>
                  <a:pt x="4979670" y="102235"/>
                </a:lnTo>
                <a:lnTo>
                  <a:pt x="4981320" y="100837"/>
                </a:lnTo>
                <a:lnTo>
                  <a:pt x="4982971" y="99440"/>
                </a:lnTo>
                <a:lnTo>
                  <a:pt x="5004689" y="95250"/>
                </a:lnTo>
                <a:lnTo>
                  <a:pt x="5010277" y="95250"/>
                </a:lnTo>
                <a:lnTo>
                  <a:pt x="5016627" y="95250"/>
                </a:lnTo>
                <a:lnTo>
                  <a:pt x="5042535" y="104393"/>
                </a:lnTo>
                <a:lnTo>
                  <a:pt x="5042535" y="106172"/>
                </a:lnTo>
                <a:lnTo>
                  <a:pt x="5042535" y="350647"/>
                </a:lnTo>
                <a:lnTo>
                  <a:pt x="5042535" y="352425"/>
                </a:lnTo>
                <a:lnTo>
                  <a:pt x="5042027" y="353949"/>
                </a:lnTo>
                <a:lnTo>
                  <a:pt x="5041011" y="355218"/>
                </a:lnTo>
                <a:lnTo>
                  <a:pt x="5039995" y="356488"/>
                </a:lnTo>
                <a:lnTo>
                  <a:pt x="5038217" y="357631"/>
                </a:lnTo>
                <a:lnTo>
                  <a:pt x="5035677" y="358393"/>
                </a:lnTo>
                <a:lnTo>
                  <a:pt x="5033137" y="359155"/>
                </a:lnTo>
                <a:lnTo>
                  <a:pt x="5029708" y="359790"/>
                </a:lnTo>
                <a:lnTo>
                  <a:pt x="5025390" y="360172"/>
                </a:lnTo>
                <a:lnTo>
                  <a:pt x="5021199" y="360552"/>
                </a:lnTo>
                <a:lnTo>
                  <a:pt x="5015738" y="360679"/>
                </a:lnTo>
                <a:lnTo>
                  <a:pt x="5009133" y="360679"/>
                </a:lnTo>
                <a:lnTo>
                  <a:pt x="5002657" y="360679"/>
                </a:lnTo>
                <a:lnTo>
                  <a:pt x="4973955" y="352425"/>
                </a:lnTo>
                <a:lnTo>
                  <a:pt x="4973955" y="350647"/>
                </a:lnTo>
                <a:lnTo>
                  <a:pt x="4973955" y="241935"/>
                </a:lnTo>
                <a:lnTo>
                  <a:pt x="4973955" y="234314"/>
                </a:lnTo>
                <a:lnTo>
                  <a:pt x="4974208" y="226313"/>
                </a:lnTo>
                <a:lnTo>
                  <a:pt x="4974590" y="218186"/>
                </a:lnTo>
                <a:lnTo>
                  <a:pt x="4975098" y="209930"/>
                </a:lnTo>
                <a:lnTo>
                  <a:pt x="4975733" y="201929"/>
                </a:lnTo>
                <a:lnTo>
                  <a:pt x="4976749" y="194182"/>
                </a:lnTo>
                <a:lnTo>
                  <a:pt x="4973365" y="199874"/>
                </a:lnTo>
                <a:lnTo>
                  <a:pt x="4950880" y="233181"/>
                </a:lnTo>
                <a:lnTo>
                  <a:pt x="4864735" y="350392"/>
                </a:lnTo>
                <a:lnTo>
                  <a:pt x="4863083" y="352298"/>
                </a:lnTo>
                <a:lnTo>
                  <a:pt x="4861560" y="354075"/>
                </a:lnTo>
                <a:lnTo>
                  <a:pt x="4860036" y="355345"/>
                </a:lnTo>
                <a:lnTo>
                  <a:pt x="4858639" y="356742"/>
                </a:lnTo>
                <a:lnTo>
                  <a:pt x="4856733" y="357886"/>
                </a:lnTo>
                <a:lnTo>
                  <a:pt x="4854448" y="358648"/>
                </a:lnTo>
                <a:lnTo>
                  <a:pt x="4852162" y="359537"/>
                </a:lnTo>
                <a:lnTo>
                  <a:pt x="4849368" y="360044"/>
                </a:lnTo>
                <a:lnTo>
                  <a:pt x="4845939" y="360299"/>
                </a:lnTo>
                <a:lnTo>
                  <a:pt x="4842383" y="360552"/>
                </a:lnTo>
                <a:lnTo>
                  <a:pt x="4837938" y="360679"/>
                </a:lnTo>
                <a:lnTo>
                  <a:pt x="4832477" y="360679"/>
                </a:lnTo>
                <a:lnTo>
                  <a:pt x="4826000" y="360679"/>
                </a:lnTo>
                <a:lnTo>
                  <a:pt x="4806695" y="358393"/>
                </a:lnTo>
                <a:lnTo>
                  <a:pt x="4804283" y="357631"/>
                </a:lnTo>
                <a:lnTo>
                  <a:pt x="4802505" y="356488"/>
                </a:lnTo>
                <a:lnTo>
                  <a:pt x="4801489" y="355091"/>
                </a:lnTo>
                <a:lnTo>
                  <a:pt x="4800473" y="353694"/>
                </a:lnTo>
                <a:lnTo>
                  <a:pt x="4799965" y="352170"/>
                </a:lnTo>
                <a:lnTo>
                  <a:pt x="4799965" y="350392"/>
                </a:lnTo>
                <a:lnTo>
                  <a:pt x="4799965" y="105917"/>
                </a:lnTo>
                <a:lnTo>
                  <a:pt x="4799965" y="104266"/>
                </a:lnTo>
                <a:lnTo>
                  <a:pt x="4800473" y="102742"/>
                </a:lnTo>
                <a:lnTo>
                  <a:pt x="4801489" y="101345"/>
                </a:lnTo>
                <a:lnTo>
                  <a:pt x="4802505" y="100075"/>
                </a:lnTo>
                <a:lnTo>
                  <a:pt x="4804283" y="98932"/>
                </a:lnTo>
                <a:lnTo>
                  <a:pt x="4806950" y="98043"/>
                </a:lnTo>
                <a:lnTo>
                  <a:pt x="4809617" y="97027"/>
                </a:lnTo>
                <a:lnTo>
                  <a:pt x="4813045" y="96392"/>
                </a:lnTo>
                <a:lnTo>
                  <a:pt x="4817364" y="95885"/>
                </a:lnTo>
                <a:lnTo>
                  <a:pt x="4821555" y="95503"/>
                </a:lnTo>
                <a:lnTo>
                  <a:pt x="4827016" y="95250"/>
                </a:lnTo>
                <a:lnTo>
                  <a:pt x="4833620" y="95250"/>
                </a:lnTo>
                <a:close/>
              </a:path>
              <a:path w="6689090" h="458469">
                <a:moveTo>
                  <a:pt x="4291583" y="95250"/>
                </a:moveTo>
                <a:lnTo>
                  <a:pt x="4298442" y="95250"/>
                </a:lnTo>
                <a:lnTo>
                  <a:pt x="4304030" y="95503"/>
                </a:lnTo>
                <a:lnTo>
                  <a:pt x="4308475" y="95885"/>
                </a:lnTo>
                <a:lnTo>
                  <a:pt x="4312793" y="96392"/>
                </a:lnTo>
                <a:lnTo>
                  <a:pt x="4316221" y="97027"/>
                </a:lnTo>
                <a:lnTo>
                  <a:pt x="4318889" y="98043"/>
                </a:lnTo>
                <a:lnTo>
                  <a:pt x="4321429" y="98932"/>
                </a:lnTo>
                <a:lnTo>
                  <a:pt x="4323207" y="100075"/>
                </a:lnTo>
                <a:lnTo>
                  <a:pt x="4324350" y="101345"/>
                </a:lnTo>
                <a:lnTo>
                  <a:pt x="4325366" y="102742"/>
                </a:lnTo>
                <a:lnTo>
                  <a:pt x="4325874" y="104393"/>
                </a:lnTo>
                <a:lnTo>
                  <a:pt x="4325874" y="106172"/>
                </a:lnTo>
                <a:lnTo>
                  <a:pt x="4325874" y="349757"/>
                </a:lnTo>
                <a:lnTo>
                  <a:pt x="4325874" y="351663"/>
                </a:lnTo>
                <a:lnTo>
                  <a:pt x="4325366" y="353187"/>
                </a:lnTo>
                <a:lnTo>
                  <a:pt x="4298442" y="360679"/>
                </a:lnTo>
                <a:lnTo>
                  <a:pt x="4291583" y="360679"/>
                </a:lnTo>
                <a:lnTo>
                  <a:pt x="4284980" y="360679"/>
                </a:lnTo>
                <a:lnTo>
                  <a:pt x="4264660" y="358013"/>
                </a:lnTo>
                <a:lnTo>
                  <a:pt x="4261993" y="357124"/>
                </a:lnTo>
                <a:lnTo>
                  <a:pt x="4260088" y="355980"/>
                </a:lnTo>
                <a:lnTo>
                  <a:pt x="4259071" y="354584"/>
                </a:lnTo>
                <a:lnTo>
                  <a:pt x="4257929" y="353187"/>
                </a:lnTo>
                <a:lnTo>
                  <a:pt x="4257420" y="351663"/>
                </a:lnTo>
                <a:lnTo>
                  <a:pt x="4257420" y="349757"/>
                </a:lnTo>
                <a:lnTo>
                  <a:pt x="4257420" y="106172"/>
                </a:lnTo>
                <a:lnTo>
                  <a:pt x="4257420" y="104393"/>
                </a:lnTo>
                <a:lnTo>
                  <a:pt x="4257929" y="102742"/>
                </a:lnTo>
                <a:lnTo>
                  <a:pt x="4259071" y="101345"/>
                </a:lnTo>
                <a:lnTo>
                  <a:pt x="4260088" y="100075"/>
                </a:lnTo>
                <a:lnTo>
                  <a:pt x="4261993" y="98932"/>
                </a:lnTo>
                <a:lnTo>
                  <a:pt x="4264660" y="98043"/>
                </a:lnTo>
                <a:lnTo>
                  <a:pt x="4267200" y="97027"/>
                </a:lnTo>
                <a:lnTo>
                  <a:pt x="4270756" y="96392"/>
                </a:lnTo>
                <a:lnTo>
                  <a:pt x="4275074" y="95885"/>
                </a:lnTo>
                <a:lnTo>
                  <a:pt x="4279519" y="95503"/>
                </a:lnTo>
                <a:lnTo>
                  <a:pt x="4284980" y="95250"/>
                </a:lnTo>
                <a:lnTo>
                  <a:pt x="4291583" y="95250"/>
                </a:lnTo>
                <a:close/>
              </a:path>
              <a:path w="6689090" h="458469">
                <a:moveTo>
                  <a:pt x="4029582" y="95250"/>
                </a:moveTo>
                <a:lnTo>
                  <a:pt x="4065651" y="102488"/>
                </a:lnTo>
                <a:lnTo>
                  <a:pt x="4065651" y="106172"/>
                </a:lnTo>
                <a:lnTo>
                  <a:pt x="4065651" y="181228"/>
                </a:lnTo>
                <a:lnTo>
                  <a:pt x="4071874" y="180720"/>
                </a:lnTo>
                <a:lnTo>
                  <a:pt x="4078096" y="180339"/>
                </a:lnTo>
                <a:lnTo>
                  <a:pt x="4084574" y="179959"/>
                </a:lnTo>
                <a:lnTo>
                  <a:pt x="4090924" y="179577"/>
                </a:lnTo>
                <a:lnTo>
                  <a:pt x="4098036" y="179324"/>
                </a:lnTo>
                <a:lnTo>
                  <a:pt x="4105782" y="179324"/>
                </a:lnTo>
                <a:lnTo>
                  <a:pt x="4146270" y="182860"/>
                </a:lnTo>
                <a:lnTo>
                  <a:pt x="4186193" y="197691"/>
                </a:lnTo>
                <a:lnTo>
                  <a:pt x="4214876" y="230886"/>
                </a:lnTo>
                <a:lnTo>
                  <a:pt x="4221861" y="267842"/>
                </a:lnTo>
                <a:lnTo>
                  <a:pt x="4221382" y="278389"/>
                </a:lnTo>
                <a:lnTo>
                  <a:pt x="4209708" y="315962"/>
                </a:lnTo>
                <a:lnTo>
                  <a:pt x="4182038" y="343898"/>
                </a:lnTo>
                <a:lnTo>
                  <a:pt x="4137225" y="360632"/>
                </a:lnTo>
                <a:lnTo>
                  <a:pt x="4091558" y="364489"/>
                </a:lnTo>
                <a:lnTo>
                  <a:pt x="4085590" y="364489"/>
                </a:lnTo>
                <a:lnTo>
                  <a:pt x="4079493" y="364489"/>
                </a:lnTo>
                <a:lnTo>
                  <a:pt x="4073270" y="364363"/>
                </a:lnTo>
                <a:lnTo>
                  <a:pt x="4067175" y="364363"/>
                </a:lnTo>
                <a:lnTo>
                  <a:pt x="4061079" y="364109"/>
                </a:lnTo>
                <a:lnTo>
                  <a:pt x="4055110" y="363854"/>
                </a:lnTo>
                <a:lnTo>
                  <a:pt x="4049267" y="363600"/>
                </a:lnTo>
                <a:lnTo>
                  <a:pt x="4043426" y="363219"/>
                </a:lnTo>
                <a:lnTo>
                  <a:pt x="4037838" y="362838"/>
                </a:lnTo>
                <a:lnTo>
                  <a:pt x="4032123" y="362585"/>
                </a:lnTo>
                <a:lnTo>
                  <a:pt x="3996816" y="342645"/>
                </a:lnTo>
                <a:lnTo>
                  <a:pt x="3996816" y="333628"/>
                </a:lnTo>
                <a:lnTo>
                  <a:pt x="3996816" y="106172"/>
                </a:lnTo>
                <a:lnTo>
                  <a:pt x="3996816" y="104393"/>
                </a:lnTo>
                <a:lnTo>
                  <a:pt x="3997452" y="102742"/>
                </a:lnTo>
                <a:lnTo>
                  <a:pt x="3998467" y="101345"/>
                </a:lnTo>
                <a:lnTo>
                  <a:pt x="3999611" y="100075"/>
                </a:lnTo>
                <a:lnTo>
                  <a:pt x="4001389" y="98932"/>
                </a:lnTo>
                <a:lnTo>
                  <a:pt x="4003929" y="98043"/>
                </a:lnTo>
                <a:lnTo>
                  <a:pt x="4006468" y="97027"/>
                </a:lnTo>
                <a:lnTo>
                  <a:pt x="4009898" y="96392"/>
                </a:lnTo>
                <a:lnTo>
                  <a:pt x="4014089" y="95885"/>
                </a:lnTo>
                <a:lnTo>
                  <a:pt x="4018279" y="95503"/>
                </a:lnTo>
                <a:lnTo>
                  <a:pt x="4023487" y="95250"/>
                </a:lnTo>
                <a:lnTo>
                  <a:pt x="4029582" y="95250"/>
                </a:lnTo>
                <a:close/>
              </a:path>
              <a:path w="6689090" h="458469">
                <a:moveTo>
                  <a:pt x="3726433" y="95250"/>
                </a:moveTo>
                <a:lnTo>
                  <a:pt x="3733165" y="95250"/>
                </a:lnTo>
                <a:lnTo>
                  <a:pt x="3738753" y="95503"/>
                </a:lnTo>
                <a:lnTo>
                  <a:pt x="3743070" y="95885"/>
                </a:lnTo>
                <a:lnTo>
                  <a:pt x="3747516" y="96392"/>
                </a:lnTo>
                <a:lnTo>
                  <a:pt x="3750944" y="97027"/>
                </a:lnTo>
                <a:lnTo>
                  <a:pt x="3753612" y="98043"/>
                </a:lnTo>
                <a:lnTo>
                  <a:pt x="3756279" y="98932"/>
                </a:lnTo>
                <a:lnTo>
                  <a:pt x="3758183" y="100075"/>
                </a:lnTo>
                <a:lnTo>
                  <a:pt x="3759200" y="101345"/>
                </a:lnTo>
                <a:lnTo>
                  <a:pt x="3760342" y="102742"/>
                </a:lnTo>
                <a:lnTo>
                  <a:pt x="3760851" y="104393"/>
                </a:lnTo>
                <a:lnTo>
                  <a:pt x="3760851" y="106172"/>
                </a:lnTo>
                <a:lnTo>
                  <a:pt x="3760851" y="197357"/>
                </a:lnTo>
                <a:lnTo>
                  <a:pt x="3859403" y="197357"/>
                </a:lnTo>
                <a:lnTo>
                  <a:pt x="3859403" y="106172"/>
                </a:lnTo>
                <a:lnTo>
                  <a:pt x="3859403" y="104393"/>
                </a:lnTo>
                <a:lnTo>
                  <a:pt x="3866515" y="98043"/>
                </a:lnTo>
                <a:lnTo>
                  <a:pt x="3869054" y="97027"/>
                </a:lnTo>
                <a:lnTo>
                  <a:pt x="3872611" y="96392"/>
                </a:lnTo>
                <a:lnTo>
                  <a:pt x="3877055" y="95885"/>
                </a:lnTo>
                <a:lnTo>
                  <a:pt x="3881501" y="95503"/>
                </a:lnTo>
                <a:lnTo>
                  <a:pt x="3887089" y="95250"/>
                </a:lnTo>
                <a:lnTo>
                  <a:pt x="3893819" y="95250"/>
                </a:lnTo>
                <a:lnTo>
                  <a:pt x="3900424" y="95250"/>
                </a:lnTo>
                <a:lnTo>
                  <a:pt x="3920870" y="98043"/>
                </a:lnTo>
                <a:lnTo>
                  <a:pt x="3923411" y="98932"/>
                </a:lnTo>
                <a:lnTo>
                  <a:pt x="3925316" y="100075"/>
                </a:lnTo>
                <a:lnTo>
                  <a:pt x="3926331" y="101345"/>
                </a:lnTo>
                <a:lnTo>
                  <a:pt x="3927475" y="102742"/>
                </a:lnTo>
                <a:lnTo>
                  <a:pt x="3927982" y="104393"/>
                </a:lnTo>
                <a:lnTo>
                  <a:pt x="3927982" y="106172"/>
                </a:lnTo>
                <a:lnTo>
                  <a:pt x="3927982" y="349757"/>
                </a:lnTo>
                <a:lnTo>
                  <a:pt x="3927982" y="351663"/>
                </a:lnTo>
                <a:lnTo>
                  <a:pt x="3927475" y="353187"/>
                </a:lnTo>
                <a:lnTo>
                  <a:pt x="3926331" y="354584"/>
                </a:lnTo>
                <a:lnTo>
                  <a:pt x="3925316" y="355980"/>
                </a:lnTo>
                <a:lnTo>
                  <a:pt x="3923411" y="357124"/>
                </a:lnTo>
                <a:lnTo>
                  <a:pt x="3920870" y="358013"/>
                </a:lnTo>
                <a:lnTo>
                  <a:pt x="3918330" y="358901"/>
                </a:lnTo>
                <a:lnTo>
                  <a:pt x="3914902" y="359537"/>
                </a:lnTo>
                <a:lnTo>
                  <a:pt x="3910329" y="360044"/>
                </a:lnTo>
                <a:lnTo>
                  <a:pt x="3905885" y="360425"/>
                </a:lnTo>
                <a:lnTo>
                  <a:pt x="3900424" y="360679"/>
                </a:lnTo>
                <a:lnTo>
                  <a:pt x="3893819" y="360679"/>
                </a:lnTo>
                <a:lnTo>
                  <a:pt x="3887089" y="360679"/>
                </a:lnTo>
                <a:lnTo>
                  <a:pt x="3866515" y="358013"/>
                </a:lnTo>
                <a:lnTo>
                  <a:pt x="3863975" y="357124"/>
                </a:lnTo>
                <a:lnTo>
                  <a:pt x="3862196" y="355980"/>
                </a:lnTo>
                <a:lnTo>
                  <a:pt x="3861054" y="354584"/>
                </a:lnTo>
                <a:lnTo>
                  <a:pt x="3860038" y="353187"/>
                </a:lnTo>
                <a:lnTo>
                  <a:pt x="3859403" y="351663"/>
                </a:lnTo>
                <a:lnTo>
                  <a:pt x="3859403" y="349757"/>
                </a:lnTo>
                <a:lnTo>
                  <a:pt x="3859403" y="253873"/>
                </a:lnTo>
                <a:lnTo>
                  <a:pt x="3760851" y="253873"/>
                </a:lnTo>
                <a:lnTo>
                  <a:pt x="3760851" y="349757"/>
                </a:lnTo>
                <a:lnTo>
                  <a:pt x="3760851" y="351663"/>
                </a:lnTo>
                <a:lnTo>
                  <a:pt x="3760342" y="353187"/>
                </a:lnTo>
                <a:lnTo>
                  <a:pt x="3759200" y="354584"/>
                </a:lnTo>
                <a:lnTo>
                  <a:pt x="3758183" y="355980"/>
                </a:lnTo>
                <a:lnTo>
                  <a:pt x="3733165" y="360679"/>
                </a:lnTo>
                <a:lnTo>
                  <a:pt x="3726433" y="360679"/>
                </a:lnTo>
                <a:lnTo>
                  <a:pt x="3719703" y="360679"/>
                </a:lnTo>
                <a:lnTo>
                  <a:pt x="3692016" y="351663"/>
                </a:lnTo>
                <a:lnTo>
                  <a:pt x="3692016" y="349757"/>
                </a:lnTo>
                <a:lnTo>
                  <a:pt x="3692016" y="106172"/>
                </a:lnTo>
                <a:lnTo>
                  <a:pt x="3692016" y="104393"/>
                </a:lnTo>
                <a:lnTo>
                  <a:pt x="3692652" y="102742"/>
                </a:lnTo>
                <a:lnTo>
                  <a:pt x="3693667" y="101345"/>
                </a:lnTo>
                <a:lnTo>
                  <a:pt x="3694811" y="100075"/>
                </a:lnTo>
                <a:lnTo>
                  <a:pt x="3696589" y="98932"/>
                </a:lnTo>
                <a:lnTo>
                  <a:pt x="3699255" y="98043"/>
                </a:lnTo>
                <a:lnTo>
                  <a:pt x="3701923" y="97027"/>
                </a:lnTo>
                <a:lnTo>
                  <a:pt x="3705479" y="96392"/>
                </a:lnTo>
                <a:lnTo>
                  <a:pt x="3709796" y="95885"/>
                </a:lnTo>
                <a:lnTo>
                  <a:pt x="3714115" y="95503"/>
                </a:lnTo>
                <a:lnTo>
                  <a:pt x="3719703" y="95250"/>
                </a:lnTo>
                <a:lnTo>
                  <a:pt x="3726433" y="95250"/>
                </a:lnTo>
                <a:close/>
              </a:path>
              <a:path w="6689090" h="458469">
                <a:moveTo>
                  <a:pt x="3133216" y="95250"/>
                </a:moveTo>
                <a:lnTo>
                  <a:pt x="3141091" y="95250"/>
                </a:lnTo>
                <a:lnTo>
                  <a:pt x="3147187" y="95376"/>
                </a:lnTo>
                <a:lnTo>
                  <a:pt x="3168141" y="102742"/>
                </a:lnTo>
                <a:lnTo>
                  <a:pt x="3169412" y="105028"/>
                </a:lnTo>
                <a:lnTo>
                  <a:pt x="3170681" y="108330"/>
                </a:lnTo>
                <a:lnTo>
                  <a:pt x="3171952" y="112522"/>
                </a:lnTo>
                <a:lnTo>
                  <a:pt x="3229355" y="275463"/>
                </a:lnTo>
                <a:lnTo>
                  <a:pt x="3230117" y="275463"/>
                </a:lnTo>
                <a:lnTo>
                  <a:pt x="3282568" y="109219"/>
                </a:lnTo>
                <a:lnTo>
                  <a:pt x="3283712" y="104393"/>
                </a:lnTo>
                <a:lnTo>
                  <a:pt x="3285108" y="101345"/>
                </a:lnTo>
                <a:lnTo>
                  <a:pt x="3286760" y="99822"/>
                </a:lnTo>
                <a:lnTo>
                  <a:pt x="3288538" y="98170"/>
                </a:lnTo>
                <a:lnTo>
                  <a:pt x="3291458" y="97027"/>
                </a:lnTo>
                <a:lnTo>
                  <a:pt x="3295395" y="96392"/>
                </a:lnTo>
                <a:lnTo>
                  <a:pt x="3299460" y="95630"/>
                </a:lnTo>
                <a:lnTo>
                  <a:pt x="3306444" y="95250"/>
                </a:lnTo>
                <a:lnTo>
                  <a:pt x="3316478" y="95250"/>
                </a:lnTo>
                <a:lnTo>
                  <a:pt x="3324225" y="95250"/>
                </a:lnTo>
                <a:lnTo>
                  <a:pt x="3330829" y="95630"/>
                </a:lnTo>
                <a:lnTo>
                  <a:pt x="3336036" y="96392"/>
                </a:lnTo>
                <a:lnTo>
                  <a:pt x="3341116" y="97027"/>
                </a:lnTo>
                <a:lnTo>
                  <a:pt x="3344926" y="98425"/>
                </a:lnTo>
                <a:lnTo>
                  <a:pt x="3347466" y="100456"/>
                </a:lnTo>
                <a:lnTo>
                  <a:pt x="3349879" y="102488"/>
                </a:lnTo>
                <a:lnTo>
                  <a:pt x="3351149" y="105155"/>
                </a:lnTo>
                <a:lnTo>
                  <a:pt x="3351149" y="108457"/>
                </a:lnTo>
                <a:lnTo>
                  <a:pt x="3351149" y="111887"/>
                </a:lnTo>
                <a:lnTo>
                  <a:pt x="3267837" y="359028"/>
                </a:lnTo>
                <a:lnTo>
                  <a:pt x="3238373" y="445388"/>
                </a:lnTo>
                <a:lnTo>
                  <a:pt x="3193033" y="458215"/>
                </a:lnTo>
                <a:lnTo>
                  <a:pt x="3185667" y="458215"/>
                </a:lnTo>
                <a:lnTo>
                  <a:pt x="3162173" y="448690"/>
                </a:lnTo>
                <a:lnTo>
                  <a:pt x="3161918" y="446404"/>
                </a:lnTo>
                <a:lnTo>
                  <a:pt x="3162554" y="443864"/>
                </a:lnTo>
                <a:lnTo>
                  <a:pt x="3163824" y="440689"/>
                </a:lnTo>
                <a:lnTo>
                  <a:pt x="3196336" y="359028"/>
                </a:lnTo>
                <a:lnTo>
                  <a:pt x="3185667" y="346837"/>
                </a:lnTo>
                <a:lnTo>
                  <a:pt x="3101848" y="122809"/>
                </a:lnTo>
                <a:lnTo>
                  <a:pt x="3099435" y="116459"/>
                </a:lnTo>
                <a:lnTo>
                  <a:pt x="3098291" y="111632"/>
                </a:lnTo>
                <a:lnTo>
                  <a:pt x="3098291" y="108203"/>
                </a:lnTo>
                <a:lnTo>
                  <a:pt x="3098291" y="104901"/>
                </a:lnTo>
                <a:lnTo>
                  <a:pt x="3112642" y="96392"/>
                </a:lnTo>
                <a:lnTo>
                  <a:pt x="3117723" y="95630"/>
                </a:lnTo>
                <a:lnTo>
                  <a:pt x="3124580" y="95250"/>
                </a:lnTo>
                <a:lnTo>
                  <a:pt x="3133216" y="95250"/>
                </a:lnTo>
                <a:close/>
              </a:path>
              <a:path w="6689090" h="458469">
                <a:moveTo>
                  <a:pt x="2683764" y="95250"/>
                </a:moveTo>
                <a:lnTo>
                  <a:pt x="2690494" y="95250"/>
                </a:lnTo>
                <a:lnTo>
                  <a:pt x="2696082" y="95503"/>
                </a:lnTo>
                <a:lnTo>
                  <a:pt x="2700401" y="95885"/>
                </a:lnTo>
                <a:lnTo>
                  <a:pt x="2704845" y="96392"/>
                </a:lnTo>
                <a:lnTo>
                  <a:pt x="2708275" y="97027"/>
                </a:lnTo>
                <a:lnTo>
                  <a:pt x="2710941" y="98043"/>
                </a:lnTo>
                <a:lnTo>
                  <a:pt x="2713608" y="98932"/>
                </a:lnTo>
                <a:lnTo>
                  <a:pt x="2715514" y="100075"/>
                </a:lnTo>
                <a:lnTo>
                  <a:pt x="2716656" y="101345"/>
                </a:lnTo>
                <a:lnTo>
                  <a:pt x="2717800" y="102742"/>
                </a:lnTo>
                <a:lnTo>
                  <a:pt x="2718435" y="104393"/>
                </a:lnTo>
                <a:lnTo>
                  <a:pt x="2718435" y="106172"/>
                </a:lnTo>
                <a:lnTo>
                  <a:pt x="2718435" y="181228"/>
                </a:lnTo>
                <a:lnTo>
                  <a:pt x="2753360" y="179324"/>
                </a:lnTo>
                <a:lnTo>
                  <a:pt x="2761106" y="179324"/>
                </a:lnTo>
                <a:lnTo>
                  <a:pt x="2802737" y="182860"/>
                </a:lnTo>
                <a:lnTo>
                  <a:pt x="2844077" y="197691"/>
                </a:lnTo>
                <a:lnTo>
                  <a:pt x="2873755" y="230886"/>
                </a:lnTo>
                <a:lnTo>
                  <a:pt x="2880994" y="267842"/>
                </a:lnTo>
                <a:lnTo>
                  <a:pt x="2880475" y="278389"/>
                </a:lnTo>
                <a:lnTo>
                  <a:pt x="2868320" y="315962"/>
                </a:lnTo>
                <a:lnTo>
                  <a:pt x="2839321" y="343898"/>
                </a:lnTo>
                <a:lnTo>
                  <a:pt x="2793027" y="360632"/>
                </a:lnTo>
                <a:lnTo>
                  <a:pt x="2746629" y="364489"/>
                </a:lnTo>
                <a:lnTo>
                  <a:pt x="2740532" y="364489"/>
                </a:lnTo>
                <a:lnTo>
                  <a:pt x="2734437" y="364489"/>
                </a:lnTo>
                <a:lnTo>
                  <a:pt x="2727960" y="364363"/>
                </a:lnTo>
                <a:lnTo>
                  <a:pt x="2721610" y="364363"/>
                </a:lnTo>
                <a:lnTo>
                  <a:pt x="2715387" y="364109"/>
                </a:lnTo>
                <a:lnTo>
                  <a:pt x="2709164" y="363854"/>
                </a:lnTo>
                <a:lnTo>
                  <a:pt x="2702941" y="363600"/>
                </a:lnTo>
                <a:lnTo>
                  <a:pt x="2696971" y="363219"/>
                </a:lnTo>
                <a:lnTo>
                  <a:pt x="2691003" y="362838"/>
                </a:lnTo>
                <a:lnTo>
                  <a:pt x="2685033" y="362585"/>
                </a:lnTo>
                <a:lnTo>
                  <a:pt x="2679573" y="362076"/>
                </a:lnTo>
                <a:lnTo>
                  <a:pt x="2649601" y="342645"/>
                </a:lnTo>
                <a:lnTo>
                  <a:pt x="2649601" y="333628"/>
                </a:lnTo>
                <a:lnTo>
                  <a:pt x="2649601" y="106172"/>
                </a:lnTo>
                <a:lnTo>
                  <a:pt x="2649601" y="104393"/>
                </a:lnTo>
                <a:lnTo>
                  <a:pt x="2650236" y="102742"/>
                </a:lnTo>
                <a:lnTo>
                  <a:pt x="2651252" y="101345"/>
                </a:lnTo>
                <a:lnTo>
                  <a:pt x="2652394" y="100075"/>
                </a:lnTo>
                <a:lnTo>
                  <a:pt x="2654173" y="98932"/>
                </a:lnTo>
                <a:lnTo>
                  <a:pt x="2656840" y="98043"/>
                </a:lnTo>
                <a:lnTo>
                  <a:pt x="2659506" y="97027"/>
                </a:lnTo>
                <a:lnTo>
                  <a:pt x="2663063" y="96392"/>
                </a:lnTo>
                <a:lnTo>
                  <a:pt x="2667380" y="95885"/>
                </a:lnTo>
                <a:lnTo>
                  <a:pt x="2671699" y="95503"/>
                </a:lnTo>
                <a:lnTo>
                  <a:pt x="2677160" y="95250"/>
                </a:lnTo>
                <a:lnTo>
                  <a:pt x="2683764" y="95250"/>
                </a:lnTo>
                <a:close/>
              </a:path>
              <a:path w="6689090" h="458469">
                <a:moveTo>
                  <a:pt x="2116708" y="95250"/>
                </a:moveTo>
                <a:lnTo>
                  <a:pt x="2124582" y="95250"/>
                </a:lnTo>
                <a:lnTo>
                  <a:pt x="2130679" y="95376"/>
                </a:lnTo>
                <a:lnTo>
                  <a:pt x="2151633" y="102742"/>
                </a:lnTo>
                <a:lnTo>
                  <a:pt x="2152904" y="105028"/>
                </a:lnTo>
                <a:lnTo>
                  <a:pt x="2154174" y="108330"/>
                </a:lnTo>
                <a:lnTo>
                  <a:pt x="2155443" y="112522"/>
                </a:lnTo>
                <a:lnTo>
                  <a:pt x="2212848" y="275463"/>
                </a:lnTo>
                <a:lnTo>
                  <a:pt x="2213610" y="275463"/>
                </a:lnTo>
                <a:lnTo>
                  <a:pt x="2266061" y="109219"/>
                </a:lnTo>
                <a:lnTo>
                  <a:pt x="2267204" y="104393"/>
                </a:lnTo>
                <a:lnTo>
                  <a:pt x="2268601" y="101345"/>
                </a:lnTo>
                <a:lnTo>
                  <a:pt x="2270252" y="99822"/>
                </a:lnTo>
                <a:lnTo>
                  <a:pt x="2272029" y="98170"/>
                </a:lnTo>
                <a:lnTo>
                  <a:pt x="2274951" y="97027"/>
                </a:lnTo>
                <a:lnTo>
                  <a:pt x="2278888" y="96392"/>
                </a:lnTo>
                <a:lnTo>
                  <a:pt x="2282952" y="95630"/>
                </a:lnTo>
                <a:lnTo>
                  <a:pt x="2289937" y="95250"/>
                </a:lnTo>
                <a:lnTo>
                  <a:pt x="2299969" y="95250"/>
                </a:lnTo>
                <a:lnTo>
                  <a:pt x="2307716" y="95250"/>
                </a:lnTo>
                <a:lnTo>
                  <a:pt x="2314320" y="95630"/>
                </a:lnTo>
                <a:lnTo>
                  <a:pt x="2319528" y="96392"/>
                </a:lnTo>
                <a:lnTo>
                  <a:pt x="2324607" y="97027"/>
                </a:lnTo>
                <a:lnTo>
                  <a:pt x="2328417" y="98425"/>
                </a:lnTo>
                <a:lnTo>
                  <a:pt x="2330957" y="100456"/>
                </a:lnTo>
                <a:lnTo>
                  <a:pt x="2333370" y="102488"/>
                </a:lnTo>
                <a:lnTo>
                  <a:pt x="2334641" y="105155"/>
                </a:lnTo>
                <a:lnTo>
                  <a:pt x="2334641" y="108457"/>
                </a:lnTo>
                <a:lnTo>
                  <a:pt x="2334641" y="111887"/>
                </a:lnTo>
                <a:lnTo>
                  <a:pt x="2251329" y="359028"/>
                </a:lnTo>
                <a:lnTo>
                  <a:pt x="2221865" y="445388"/>
                </a:lnTo>
                <a:lnTo>
                  <a:pt x="2176526" y="458215"/>
                </a:lnTo>
                <a:lnTo>
                  <a:pt x="2169160" y="458215"/>
                </a:lnTo>
                <a:lnTo>
                  <a:pt x="2145665" y="448690"/>
                </a:lnTo>
                <a:lnTo>
                  <a:pt x="2145411" y="446404"/>
                </a:lnTo>
                <a:lnTo>
                  <a:pt x="2146045" y="443864"/>
                </a:lnTo>
                <a:lnTo>
                  <a:pt x="2147316" y="440689"/>
                </a:lnTo>
                <a:lnTo>
                  <a:pt x="2179828" y="359028"/>
                </a:lnTo>
                <a:lnTo>
                  <a:pt x="2177415" y="358013"/>
                </a:lnTo>
                <a:lnTo>
                  <a:pt x="2175255" y="356362"/>
                </a:lnTo>
                <a:lnTo>
                  <a:pt x="2173351" y="354075"/>
                </a:lnTo>
                <a:lnTo>
                  <a:pt x="2171445" y="351789"/>
                </a:lnTo>
                <a:lnTo>
                  <a:pt x="2170049" y="349376"/>
                </a:lnTo>
                <a:lnTo>
                  <a:pt x="2169160" y="346837"/>
                </a:lnTo>
                <a:lnTo>
                  <a:pt x="2085339" y="122809"/>
                </a:lnTo>
                <a:lnTo>
                  <a:pt x="2082927" y="116459"/>
                </a:lnTo>
                <a:lnTo>
                  <a:pt x="2081783" y="111632"/>
                </a:lnTo>
                <a:lnTo>
                  <a:pt x="2081783" y="108203"/>
                </a:lnTo>
                <a:lnTo>
                  <a:pt x="2081783" y="104901"/>
                </a:lnTo>
                <a:lnTo>
                  <a:pt x="2096135" y="96392"/>
                </a:lnTo>
                <a:lnTo>
                  <a:pt x="2101215" y="95630"/>
                </a:lnTo>
                <a:lnTo>
                  <a:pt x="2108073" y="95250"/>
                </a:lnTo>
                <a:lnTo>
                  <a:pt x="2116708" y="95250"/>
                </a:lnTo>
                <a:close/>
              </a:path>
              <a:path w="6689090" h="458469">
                <a:moveTo>
                  <a:pt x="1867153" y="95250"/>
                </a:moveTo>
                <a:lnTo>
                  <a:pt x="1873377" y="95250"/>
                </a:lnTo>
                <a:lnTo>
                  <a:pt x="1878711" y="95503"/>
                </a:lnTo>
                <a:lnTo>
                  <a:pt x="1883028" y="95885"/>
                </a:lnTo>
                <a:lnTo>
                  <a:pt x="1887346" y="96392"/>
                </a:lnTo>
                <a:lnTo>
                  <a:pt x="1890902" y="97027"/>
                </a:lnTo>
                <a:lnTo>
                  <a:pt x="1893696" y="97916"/>
                </a:lnTo>
                <a:lnTo>
                  <a:pt x="1896364" y="98678"/>
                </a:lnTo>
                <a:lnTo>
                  <a:pt x="1898395" y="99694"/>
                </a:lnTo>
                <a:lnTo>
                  <a:pt x="1899665" y="100837"/>
                </a:lnTo>
                <a:lnTo>
                  <a:pt x="1900936" y="101980"/>
                </a:lnTo>
                <a:lnTo>
                  <a:pt x="1901570" y="103250"/>
                </a:lnTo>
                <a:lnTo>
                  <a:pt x="1901570" y="104520"/>
                </a:lnTo>
                <a:lnTo>
                  <a:pt x="1901570" y="199262"/>
                </a:lnTo>
                <a:lnTo>
                  <a:pt x="1915540" y="199262"/>
                </a:lnTo>
                <a:lnTo>
                  <a:pt x="1921128" y="199262"/>
                </a:lnTo>
                <a:lnTo>
                  <a:pt x="1926208" y="198627"/>
                </a:lnTo>
                <a:lnTo>
                  <a:pt x="1930780" y="197230"/>
                </a:lnTo>
                <a:lnTo>
                  <a:pt x="1935352" y="195961"/>
                </a:lnTo>
                <a:lnTo>
                  <a:pt x="1939543" y="193675"/>
                </a:lnTo>
                <a:lnTo>
                  <a:pt x="1962785" y="158114"/>
                </a:lnTo>
                <a:lnTo>
                  <a:pt x="1983231" y="105663"/>
                </a:lnTo>
                <a:lnTo>
                  <a:pt x="1983739" y="103759"/>
                </a:lnTo>
                <a:lnTo>
                  <a:pt x="1984755" y="102235"/>
                </a:lnTo>
                <a:lnTo>
                  <a:pt x="1986026" y="100837"/>
                </a:lnTo>
                <a:lnTo>
                  <a:pt x="1987295" y="99440"/>
                </a:lnTo>
                <a:lnTo>
                  <a:pt x="2013585" y="95250"/>
                </a:lnTo>
                <a:lnTo>
                  <a:pt x="2021204" y="95250"/>
                </a:lnTo>
                <a:lnTo>
                  <a:pt x="2027936" y="95250"/>
                </a:lnTo>
                <a:lnTo>
                  <a:pt x="2052827" y="100075"/>
                </a:lnTo>
                <a:lnTo>
                  <a:pt x="2053843" y="101091"/>
                </a:lnTo>
                <a:lnTo>
                  <a:pt x="2054225" y="102235"/>
                </a:lnTo>
                <a:lnTo>
                  <a:pt x="2054225" y="103759"/>
                </a:lnTo>
                <a:lnTo>
                  <a:pt x="2054225" y="105537"/>
                </a:lnTo>
                <a:lnTo>
                  <a:pt x="2029967" y="167131"/>
                </a:lnTo>
                <a:lnTo>
                  <a:pt x="2009139" y="202437"/>
                </a:lnTo>
                <a:lnTo>
                  <a:pt x="2004694" y="206628"/>
                </a:lnTo>
                <a:lnTo>
                  <a:pt x="2000250" y="210819"/>
                </a:lnTo>
                <a:lnTo>
                  <a:pt x="1995677" y="214249"/>
                </a:lnTo>
                <a:lnTo>
                  <a:pt x="1991105" y="216788"/>
                </a:lnTo>
                <a:lnTo>
                  <a:pt x="1986661" y="219328"/>
                </a:lnTo>
                <a:lnTo>
                  <a:pt x="1982215" y="221361"/>
                </a:lnTo>
                <a:lnTo>
                  <a:pt x="1978025" y="222757"/>
                </a:lnTo>
                <a:lnTo>
                  <a:pt x="1978025" y="223392"/>
                </a:lnTo>
                <a:lnTo>
                  <a:pt x="1983739" y="225678"/>
                </a:lnTo>
                <a:lnTo>
                  <a:pt x="1988946" y="228218"/>
                </a:lnTo>
                <a:lnTo>
                  <a:pt x="1993900" y="231012"/>
                </a:lnTo>
                <a:lnTo>
                  <a:pt x="1998852" y="233679"/>
                </a:lnTo>
                <a:lnTo>
                  <a:pt x="2003552" y="237236"/>
                </a:lnTo>
                <a:lnTo>
                  <a:pt x="2007996" y="241680"/>
                </a:lnTo>
                <a:lnTo>
                  <a:pt x="2012441" y="245999"/>
                </a:lnTo>
                <a:lnTo>
                  <a:pt x="2032889" y="281304"/>
                </a:lnTo>
                <a:lnTo>
                  <a:pt x="2056764" y="335914"/>
                </a:lnTo>
                <a:lnTo>
                  <a:pt x="2057780" y="338200"/>
                </a:lnTo>
                <a:lnTo>
                  <a:pt x="2058669" y="340232"/>
                </a:lnTo>
                <a:lnTo>
                  <a:pt x="2059304" y="342011"/>
                </a:lnTo>
                <a:lnTo>
                  <a:pt x="2059939" y="343788"/>
                </a:lnTo>
                <a:lnTo>
                  <a:pt x="2060448" y="345313"/>
                </a:lnTo>
                <a:lnTo>
                  <a:pt x="2060828" y="346710"/>
                </a:lnTo>
                <a:lnTo>
                  <a:pt x="2061210" y="347979"/>
                </a:lnTo>
                <a:lnTo>
                  <a:pt x="2061337" y="349123"/>
                </a:lnTo>
                <a:lnTo>
                  <a:pt x="2061464" y="350012"/>
                </a:lnTo>
                <a:lnTo>
                  <a:pt x="2061590" y="352551"/>
                </a:lnTo>
                <a:lnTo>
                  <a:pt x="2061590" y="353949"/>
                </a:lnTo>
                <a:lnTo>
                  <a:pt x="2061082" y="355218"/>
                </a:lnTo>
                <a:lnTo>
                  <a:pt x="2060066" y="356235"/>
                </a:lnTo>
                <a:lnTo>
                  <a:pt x="2059177" y="357250"/>
                </a:lnTo>
                <a:lnTo>
                  <a:pt x="2034286" y="360679"/>
                </a:lnTo>
                <a:lnTo>
                  <a:pt x="2027427" y="360679"/>
                </a:lnTo>
                <a:lnTo>
                  <a:pt x="2019807" y="360679"/>
                </a:lnTo>
                <a:lnTo>
                  <a:pt x="1990598" y="355853"/>
                </a:lnTo>
                <a:lnTo>
                  <a:pt x="1989327" y="354584"/>
                </a:lnTo>
                <a:lnTo>
                  <a:pt x="1988312" y="352932"/>
                </a:lnTo>
                <a:lnTo>
                  <a:pt x="1987677" y="351154"/>
                </a:lnTo>
                <a:lnTo>
                  <a:pt x="1964943" y="292988"/>
                </a:lnTo>
                <a:lnTo>
                  <a:pt x="1945513" y="260603"/>
                </a:lnTo>
                <a:lnTo>
                  <a:pt x="1941702" y="257428"/>
                </a:lnTo>
                <a:lnTo>
                  <a:pt x="1937385" y="255142"/>
                </a:lnTo>
                <a:lnTo>
                  <a:pt x="1932431" y="253745"/>
                </a:lnTo>
                <a:lnTo>
                  <a:pt x="1927478" y="252475"/>
                </a:lnTo>
                <a:lnTo>
                  <a:pt x="1921890" y="251713"/>
                </a:lnTo>
                <a:lnTo>
                  <a:pt x="1915540" y="251713"/>
                </a:lnTo>
                <a:lnTo>
                  <a:pt x="1901570" y="251713"/>
                </a:lnTo>
                <a:lnTo>
                  <a:pt x="1901570" y="351154"/>
                </a:lnTo>
                <a:lnTo>
                  <a:pt x="1901570" y="352425"/>
                </a:lnTo>
                <a:lnTo>
                  <a:pt x="1900936" y="353694"/>
                </a:lnTo>
                <a:lnTo>
                  <a:pt x="1873377" y="360679"/>
                </a:lnTo>
                <a:lnTo>
                  <a:pt x="1867153" y="360679"/>
                </a:lnTo>
                <a:lnTo>
                  <a:pt x="1860803" y="360679"/>
                </a:lnTo>
                <a:lnTo>
                  <a:pt x="1832737" y="352425"/>
                </a:lnTo>
                <a:lnTo>
                  <a:pt x="1832737" y="351154"/>
                </a:lnTo>
                <a:lnTo>
                  <a:pt x="1832737" y="104520"/>
                </a:lnTo>
                <a:lnTo>
                  <a:pt x="1832737" y="103250"/>
                </a:lnTo>
                <a:lnTo>
                  <a:pt x="1833371" y="101980"/>
                </a:lnTo>
                <a:lnTo>
                  <a:pt x="1834514" y="100837"/>
                </a:lnTo>
                <a:lnTo>
                  <a:pt x="1835785" y="99694"/>
                </a:lnTo>
                <a:lnTo>
                  <a:pt x="1837689" y="98678"/>
                </a:lnTo>
                <a:lnTo>
                  <a:pt x="1840356" y="97916"/>
                </a:lnTo>
                <a:lnTo>
                  <a:pt x="1843151" y="97027"/>
                </a:lnTo>
                <a:lnTo>
                  <a:pt x="1846706" y="96392"/>
                </a:lnTo>
                <a:lnTo>
                  <a:pt x="1851025" y="95885"/>
                </a:lnTo>
                <a:lnTo>
                  <a:pt x="1855469" y="95503"/>
                </a:lnTo>
                <a:lnTo>
                  <a:pt x="1860803" y="95250"/>
                </a:lnTo>
                <a:lnTo>
                  <a:pt x="1867153" y="95250"/>
                </a:lnTo>
                <a:close/>
              </a:path>
              <a:path w="6689090" h="458469">
                <a:moveTo>
                  <a:pt x="1255267" y="95250"/>
                </a:moveTo>
                <a:lnTo>
                  <a:pt x="1290447" y="102488"/>
                </a:lnTo>
                <a:lnTo>
                  <a:pt x="1290447" y="105917"/>
                </a:lnTo>
                <a:lnTo>
                  <a:pt x="1290447" y="214122"/>
                </a:lnTo>
                <a:lnTo>
                  <a:pt x="1290447" y="221487"/>
                </a:lnTo>
                <a:lnTo>
                  <a:pt x="1290192" y="229235"/>
                </a:lnTo>
                <a:lnTo>
                  <a:pt x="1289685" y="237236"/>
                </a:lnTo>
                <a:lnTo>
                  <a:pt x="1289049" y="245237"/>
                </a:lnTo>
                <a:lnTo>
                  <a:pt x="1288415" y="252984"/>
                </a:lnTo>
                <a:lnTo>
                  <a:pt x="1287398" y="260476"/>
                </a:lnTo>
                <a:lnTo>
                  <a:pt x="1290734" y="255047"/>
                </a:lnTo>
                <a:lnTo>
                  <a:pt x="1315339" y="217931"/>
                </a:lnTo>
                <a:lnTo>
                  <a:pt x="1398397" y="105917"/>
                </a:lnTo>
                <a:lnTo>
                  <a:pt x="1426336" y="95250"/>
                </a:lnTo>
                <a:lnTo>
                  <a:pt x="1431924" y="95250"/>
                </a:lnTo>
                <a:lnTo>
                  <a:pt x="1438274" y="95250"/>
                </a:lnTo>
                <a:lnTo>
                  <a:pt x="1464183" y="104393"/>
                </a:lnTo>
                <a:lnTo>
                  <a:pt x="1464183" y="106172"/>
                </a:lnTo>
                <a:lnTo>
                  <a:pt x="1464183" y="350647"/>
                </a:lnTo>
                <a:lnTo>
                  <a:pt x="1464183" y="352425"/>
                </a:lnTo>
                <a:lnTo>
                  <a:pt x="1463674" y="353949"/>
                </a:lnTo>
                <a:lnTo>
                  <a:pt x="1462659" y="355218"/>
                </a:lnTo>
                <a:lnTo>
                  <a:pt x="1461642" y="356488"/>
                </a:lnTo>
                <a:lnTo>
                  <a:pt x="1459865" y="357631"/>
                </a:lnTo>
                <a:lnTo>
                  <a:pt x="1457324" y="358393"/>
                </a:lnTo>
                <a:lnTo>
                  <a:pt x="1454785" y="359155"/>
                </a:lnTo>
                <a:lnTo>
                  <a:pt x="1451355" y="359790"/>
                </a:lnTo>
                <a:lnTo>
                  <a:pt x="1447038" y="360172"/>
                </a:lnTo>
                <a:lnTo>
                  <a:pt x="1442847" y="360552"/>
                </a:lnTo>
                <a:lnTo>
                  <a:pt x="1437386" y="360679"/>
                </a:lnTo>
                <a:lnTo>
                  <a:pt x="1430782" y="360679"/>
                </a:lnTo>
                <a:lnTo>
                  <a:pt x="1424305" y="360679"/>
                </a:lnTo>
                <a:lnTo>
                  <a:pt x="1397380" y="355218"/>
                </a:lnTo>
                <a:lnTo>
                  <a:pt x="1396238" y="353949"/>
                </a:lnTo>
                <a:lnTo>
                  <a:pt x="1395603" y="352425"/>
                </a:lnTo>
                <a:lnTo>
                  <a:pt x="1395603" y="350647"/>
                </a:lnTo>
                <a:lnTo>
                  <a:pt x="1395603" y="241935"/>
                </a:lnTo>
                <a:lnTo>
                  <a:pt x="1395603" y="234314"/>
                </a:lnTo>
                <a:lnTo>
                  <a:pt x="1395857" y="226313"/>
                </a:lnTo>
                <a:lnTo>
                  <a:pt x="1396238" y="218186"/>
                </a:lnTo>
                <a:lnTo>
                  <a:pt x="1396746" y="209930"/>
                </a:lnTo>
                <a:lnTo>
                  <a:pt x="1397380" y="201929"/>
                </a:lnTo>
                <a:lnTo>
                  <a:pt x="1398397" y="194182"/>
                </a:lnTo>
                <a:lnTo>
                  <a:pt x="1395013" y="199874"/>
                </a:lnTo>
                <a:lnTo>
                  <a:pt x="1372528" y="233181"/>
                </a:lnTo>
                <a:lnTo>
                  <a:pt x="1286383" y="350392"/>
                </a:lnTo>
                <a:lnTo>
                  <a:pt x="1284732" y="352298"/>
                </a:lnTo>
                <a:lnTo>
                  <a:pt x="1283208" y="354075"/>
                </a:lnTo>
                <a:lnTo>
                  <a:pt x="1281684" y="355345"/>
                </a:lnTo>
                <a:lnTo>
                  <a:pt x="1280286" y="356742"/>
                </a:lnTo>
                <a:lnTo>
                  <a:pt x="1278382" y="357886"/>
                </a:lnTo>
                <a:lnTo>
                  <a:pt x="1276096" y="358648"/>
                </a:lnTo>
                <a:lnTo>
                  <a:pt x="1273810" y="359537"/>
                </a:lnTo>
                <a:lnTo>
                  <a:pt x="1271016" y="360044"/>
                </a:lnTo>
                <a:lnTo>
                  <a:pt x="1267586" y="360299"/>
                </a:lnTo>
                <a:lnTo>
                  <a:pt x="1264030" y="360552"/>
                </a:lnTo>
                <a:lnTo>
                  <a:pt x="1259586" y="360679"/>
                </a:lnTo>
                <a:lnTo>
                  <a:pt x="1254124" y="360679"/>
                </a:lnTo>
                <a:lnTo>
                  <a:pt x="1247648" y="360679"/>
                </a:lnTo>
                <a:lnTo>
                  <a:pt x="1221613" y="352170"/>
                </a:lnTo>
                <a:lnTo>
                  <a:pt x="1221613" y="350392"/>
                </a:lnTo>
                <a:lnTo>
                  <a:pt x="1221613" y="105917"/>
                </a:lnTo>
                <a:lnTo>
                  <a:pt x="1221613" y="104266"/>
                </a:lnTo>
                <a:lnTo>
                  <a:pt x="1222121" y="102742"/>
                </a:lnTo>
                <a:lnTo>
                  <a:pt x="1223136" y="101345"/>
                </a:lnTo>
                <a:lnTo>
                  <a:pt x="1224153" y="100075"/>
                </a:lnTo>
                <a:lnTo>
                  <a:pt x="1225930" y="98932"/>
                </a:lnTo>
                <a:lnTo>
                  <a:pt x="1228598" y="98043"/>
                </a:lnTo>
                <a:lnTo>
                  <a:pt x="1231265" y="97027"/>
                </a:lnTo>
                <a:lnTo>
                  <a:pt x="1234693" y="96392"/>
                </a:lnTo>
                <a:lnTo>
                  <a:pt x="1239011" y="95885"/>
                </a:lnTo>
                <a:lnTo>
                  <a:pt x="1243203" y="95503"/>
                </a:lnTo>
                <a:lnTo>
                  <a:pt x="1248664" y="95250"/>
                </a:lnTo>
                <a:lnTo>
                  <a:pt x="1255267" y="95250"/>
                </a:lnTo>
                <a:close/>
              </a:path>
              <a:path w="6689090" h="458469">
                <a:moveTo>
                  <a:pt x="942085" y="95250"/>
                </a:moveTo>
                <a:lnTo>
                  <a:pt x="948816" y="95250"/>
                </a:lnTo>
                <a:lnTo>
                  <a:pt x="954404" y="95503"/>
                </a:lnTo>
                <a:lnTo>
                  <a:pt x="958722" y="95885"/>
                </a:lnTo>
                <a:lnTo>
                  <a:pt x="963167" y="96392"/>
                </a:lnTo>
                <a:lnTo>
                  <a:pt x="966597" y="97027"/>
                </a:lnTo>
                <a:lnTo>
                  <a:pt x="969264" y="98043"/>
                </a:lnTo>
                <a:lnTo>
                  <a:pt x="971930" y="98932"/>
                </a:lnTo>
                <a:lnTo>
                  <a:pt x="973835" y="100075"/>
                </a:lnTo>
                <a:lnTo>
                  <a:pt x="974852" y="101345"/>
                </a:lnTo>
                <a:lnTo>
                  <a:pt x="975995" y="102742"/>
                </a:lnTo>
                <a:lnTo>
                  <a:pt x="976503" y="104393"/>
                </a:lnTo>
                <a:lnTo>
                  <a:pt x="976503" y="106172"/>
                </a:lnTo>
                <a:lnTo>
                  <a:pt x="976503" y="301751"/>
                </a:lnTo>
                <a:lnTo>
                  <a:pt x="1069086" y="301751"/>
                </a:lnTo>
                <a:lnTo>
                  <a:pt x="1069086" y="106172"/>
                </a:lnTo>
                <a:lnTo>
                  <a:pt x="1069086" y="104393"/>
                </a:lnTo>
                <a:lnTo>
                  <a:pt x="1076324" y="98043"/>
                </a:lnTo>
                <a:lnTo>
                  <a:pt x="1078992" y="97027"/>
                </a:lnTo>
                <a:lnTo>
                  <a:pt x="1082548" y="96392"/>
                </a:lnTo>
                <a:lnTo>
                  <a:pt x="1086992" y="95885"/>
                </a:lnTo>
                <a:lnTo>
                  <a:pt x="1091438" y="95503"/>
                </a:lnTo>
                <a:lnTo>
                  <a:pt x="1096898" y="95250"/>
                </a:lnTo>
                <a:lnTo>
                  <a:pt x="1103503" y="95250"/>
                </a:lnTo>
                <a:lnTo>
                  <a:pt x="1110234" y="95250"/>
                </a:lnTo>
                <a:lnTo>
                  <a:pt x="1130680" y="98043"/>
                </a:lnTo>
                <a:lnTo>
                  <a:pt x="1133348" y="98932"/>
                </a:lnTo>
                <a:lnTo>
                  <a:pt x="1135253" y="100075"/>
                </a:lnTo>
                <a:lnTo>
                  <a:pt x="1136268" y="101345"/>
                </a:lnTo>
                <a:lnTo>
                  <a:pt x="1137411" y="102742"/>
                </a:lnTo>
                <a:lnTo>
                  <a:pt x="1137920" y="104393"/>
                </a:lnTo>
                <a:lnTo>
                  <a:pt x="1137920" y="106172"/>
                </a:lnTo>
                <a:lnTo>
                  <a:pt x="1137920" y="301751"/>
                </a:lnTo>
                <a:lnTo>
                  <a:pt x="1166114" y="301751"/>
                </a:lnTo>
                <a:lnTo>
                  <a:pt x="1171193" y="301751"/>
                </a:lnTo>
                <a:lnTo>
                  <a:pt x="1174623" y="302640"/>
                </a:lnTo>
                <a:lnTo>
                  <a:pt x="1176528" y="304545"/>
                </a:lnTo>
                <a:lnTo>
                  <a:pt x="1178433" y="306450"/>
                </a:lnTo>
                <a:lnTo>
                  <a:pt x="1179448" y="310134"/>
                </a:lnTo>
                <a:lnTo>
                  <a:pt x="1179448" y="315340"/>
                </a:lnTo>
                <a:lnTo>
                  <a:pt x="1179448" y="440436"/>
                </a:lnTo>
                <a:lnTo>
                  <a:pt x="1179195" y="442975"/>
                </a:lnTo>
                <a:lnTo>
                  <a:pt x="1176782" y="445007"/>
                </a:lnTo>
                <a:lnTo>
                  <a:pt x="1172083" y="446404"/>
                </a:lnTo>
                <a:lnTo>
                  <a:pt x="1167384" y="447928"/>
                </a:lnTo>
                <a:lnTo>
                  <a:pt x="1159891" y="448690"/>
                </a:lnTo>
                <a:lnTo>
                  <a:pt x="1149985" y="448690"/>
                </a:lnTo>
                <a:lnTo>
                  <a:pt x="1139317" y="448690"/>
                </a:lnTo>
                <a:lnTo>
                  <a:pt x="1131697" y="447928"/>
                </a:lnTo>
                <a:lnTo>
                  <a:pt x="1126998" y="446404"/>
                </a:lnTo>
                <a:lnTo>
                  <a:pt x="1122298" y="445007"/>
                </a:lnTo>
                <a:lnTo>
                  <a:pt x="1119886" y="442975"/>
                </a:lnTo>
                <a:lnTo>
                  <a:pt x="1119886" y="440436"/>
                </a:lnTo>
                <a:lnTo>
                  <a:pt x="1119886" y="359028"/>
                </a:lnTo>
                <a:lnTo>
                  <a:pt x="926846" y="359028"/>
                </a:lnTo>
                <a:lnTo>
                  <a:pt x="920241" y="359028"/>
                </a:lnTo>
                <a:lnTo>
                  <a:pt x="915416" y="357250"/>
                </a:lnTo>
                <a:lnTo>
                  <a:pt x="912367" y="353440"/>
                </a:lnTo>
                <a:lnTo>
                  <a:pt x="909192" y="349757"/>
                </a:lnTo>
                <a:lnTo>
                  <a:pt x="907668" y="344297"/>
                </a:lnTo>
                <a:lnTo>
                  <a:pt x="907668" y="336930"/>
                </a:lnTo>
                <a:lnTo>
                  <a:pt x="907668" y="106172"/>
                </a:lnTo>
                <a:lnTo>
                  <a:pt x="907668" y="104393"/>
                </a:lnTo>
                <a:lnTo>
                  <a:pt x="908304" y="102742"/>
                </a:lnTo>
                <a:lnTo>
                  <a:pt x="909320" y="101345"/>
                </a:lnTo>
                <a:lnTo>
                  <a:pt x="910463" y="100075"/>
                </a:lnTo>
                <a:lnTo>
                  <a:pt x="912241" y="98932"/>
                </a:lnTo>
                <a:lnTo>
                  <a:pt x="914908" y="98043"/>
                </a:lnTo>
                <a:lnTo>
                  <a:pt x="917574" y="97027"/>
                </a:lnTo>
                <a:lnTo>
                  <a:pt x="921130" y="96392"/>
                </a:lnTo>
                <a:lnTo>
                  <a:pt x="925448" y="95885"/>
                </a:lnTo>
                <a:lnTo>
                  <a:pt x="929766" y="95503"/>
                </a:lnTo>
                <a:lnTo>
                  <a:pt x="935354" y="95250"/>
                </a:lnTo>
                <a:lnTo>
                  <a:pt x="942085" y="95250"/>
                </a:lnTo>
                <a:close/>
              </a:path>
              <a:path w="6689090" h="458469">
                <a:moveTo>
                  <a:pt x="5218811" y="90931"/>
                </a:moveTo>
                <a:lnTo>
                  <a:pt x="5226049" y="90931"/>
                </a:lnTo>
                <a:lnTo>
                  <a:pt x="5233162" y="91566"/>
                </a:lnTo>
                <a:lnTo>
                  <a:pt x="5240146" y="92837"/>
                </a:lnTo>
                <a:lnTo>
                  <a:pt x="5247259" y="94106"/>
                </a:lnTo>
                <a:lnTo>
                  <a:pt x="5253736" y="95757"/>
                </a:lnTo>
                <a:lnTo>
                  <a:pt x="5259832" y="98043"/>
                </a:lnTo>
                <a:lnTo>
                  <a:pt x="5265927" y="100202"/>
                </a:lnTo>
                <a:lnTo>
                  <a:pt x="5271389" y="102615"/>
                </a:lnTo>
                <a:lnTo>
                  <a:pt x="5276215" y="105410"/>
                </a:lnTo>
                <a:lnTo>
                  <a:pt x="5281041" y="108076"/>
                </a:lnTo>
                <a:lnTo>
                  <a:pt x="5284470" y="110489"/>
                </a:lnTo>
                <a:lnTo>
                  <a:pt x="5286501" y="112522"/>
                </a:lnTo>
                <a:lnTo>
                  <a:pt x="5288534" y="114426"/>
                </a:lnTo>
                <a:lnTo>
                  <a:pt x="5289931" y="116204"/>
                </a:lnTo>
                <a:lnTo>
                  <a:pt x="5290693" y="117475"/>
                </a:lnTo>
                <a:lnTo>
                  <a:pt x="5291582" y="118872"/>
                </a:lnTo>
                <a:lnTo>
                  <a:pt x="5292217" y="120650"/>
                </a:lnTo>
                <a:lnTo>
                  <a:pt x="5292597" y="122809"/>
                </a:lnTo>
                <a:lnTo>
                  <a:pt x="5293106" y="124967"/>
                </a:lnTo>
                <a:lnTo>
                  <a:pt x="5293487" y="127762"/>
                </a:lnTo>
                <a:lnTo>
                  <a:pt x="5293741" y="130937"/>
                </a:lnTo>
                <a:lnTo>
                  <a:pt x="5293995" y="134112"/>
                </a:lnTo>
                <a:lnTo>
                  <a:pt x="5294121" y="137922"/>
                </a:lnTo>
                <a:lnTo>
                  <a:pt x="5294121" y="142493"/>
                </a:lnTo>
                <a:lnTo>
                  <a:pt x="5294121" y="153035"/>
                </a:lnTo>
                <a:lnTo>
                  <a:pt x="5293233" y="160527"/>
                </a:lnTo>
                <a:lnTo>
                  <a:pt x="5291455" y="164718"/>
                </a:lnTo>
                <a:lnTo>
                  <a:pt x="5289549" y="169037"/>
                </a:lnTo>
                <a:lnTo>
                  <a:pt x="5287264" y="171195"/>
                </a:lnTo>
                <a:lnTo>
                  <a:pt x="5284343" y="171195"/>
                </a:lnTo>
                <a:lnTo>
                  <a:pt x="5281168" y="171195"/>
                </a:lnTo>
                <a:lnTo>
                  <a:pt x="5277993" y="169925"/>
                </a:lnTo>
                <a:lnTo>
                  <a:pt x="5274437" y="167386"/>
                </a:lnTo>
                <a:lnTo>
                  <a:pt x="5271008" y="164845"/>
                </a:lnTo>
                <a:lnTo>
                  <a:pt x="5266944" y="162051"/>
                </a:lnTo>
                <a:lnTo>
                  <a:pt x="5230875" y="146557"/>
                </a:lnTo>
                <a:lnTo>
                  <a:pt x="5221732" y="146557"/>
                </a:lnTo>
                <a:lnTo>
                  <a:pt x="5180838" y="167259"/>
                </a:lnTo>
                <a:lnTo>
                  <a:pt x="5167497" y="208996"/>
                </a:lnTo>
                <a:lnTo>
                  <a:pt x="5166614" y="227711"/>
                </a:lnTo>
                <a:lnTo>
                  <a:pt x="5166830" y="237236"/>
                </a:lnTo>
                <a:lnTo>
                  <a:pt x="5174583" y="276193"/>
                </a:lnTo>
                <a:lnTo>
                  <a:pt x="5198110" y="302640"/>
                </a:lnTo>
                <a:lnTo>
                  <a:pt x="5205095" y="306069"/>
                </a:lnTo>
                <a:lnTo>
                  <a:pt x="5213349" y="307720"/>
                </a:lnTo>
                <a:lnTo>
                  <a:pt x="5222620" y="307720"/>
                </a:lnTo>
                <a:lnTo>
                  <a:pt x="5232019" y="307720"/>
                </a:lnTo>
                <a:lnTo>
                  <a:pt x="5240146" y="306324"/>
                </a:lnTo>
                <a:lnTo>
                  <a:pt x="5247005" y="303529"/>
                </a:lnTo>
                <a:lnTo>
                  <a:pt x="5253863" y="300736"/>
                </a:lnTo>
                <a:lnTo>
                  <a:pt x="5277739" y="284606"/>
                </a:lnTo>
                <a:lnTo>
                  <a:pt x="5281168" y="281813"/>
                </a:lnTo>
                <a:lnTo>
                  <a:pt x="5284089" y="280415"/>
                </a:lnTo>
                <a:lnTo>
                  <a:pt x="5286501" y="280415"/>
                </a:lnTo>
                <a:lnTo>
                  <a:pt x="5288152" y="280415"/>
                </a:lnTo>
                <a:lnTo>
                  <a:pt x="5289549" y="280924"/>
                </a:lnTo>
                <a:lnTo>
                  <a:pt x="5290566" y="281813"/>
                </a:lnTo>
                <a:lnTo>
                  <a:pt x="5291709" y="282701"/>
                </a:lnTo>
                <a:lnTo>
                  <a:pt x="5292597" y="284352"/>
                </a:lnTo>
                <a:lnTo>
                  <a:pt x="5293233" y="286892"/>
                </a:lnTo>
                <a:lnTo>
                  <a:pt x="5293868" y="289305"/>
                </a:lnTo>
                <a:lnTo>
                  <a:pt x="5294375" y="292480"/>
                </a:lnTo>
                <a:lnTo>
                  <a:pt x="5294630" y="296290"/>
                </a:lnTo>
                <a:lnTo>
                  <a:pt x="5295011" y="300100"/>
                </a:lnTo>
                <a:lnTo>
                  <a:pt x="5295265" y="305053"/>
                </a:lnTo>
                <a:lnTo>
                  <a:pt x="5295265" y="311023"/>
                </a:lnTo>
                <a:lnTo>
                  <a:pt x="5295265" y="315722"/>
                </a:lnTo>
                <a:lnTo>
                  <a:pt x="5295138" y="319659"/>
                </a:lnTo>
                <a:lnTo>
                  <a:pt x="5294884" y="322834"/>
                </a:lnTo>
                <a:lnTo>
                  <a:pt x="5294502" y="326136"/>
                </a:lnTo>
                <a:lnTo>
                  <a:pt x="5294248" y="328802"/>
                </a:lnTo>
                <a:lnTo>
                  <a:pt x="5293741" y="330962"/>
                </a:lnTo>
                <a:lnTo>
                  <a:pt x="5293233" y="333120"/>
                </a:lnTo>
                <a:lnTo>
                  <a:pt x="5292724" y="334899"/>
                </a:lnTo>
                <a:lnTo>
                  <a:pt x="5292090" y="336295"/>
                </a:lnTo>
                <a:lnTo>
                  <a:pt x="5291455" y="337692"/>
                </a:lnTo>
                <a:lnTo>
                  <a:pt x="5258689" y="357124"/>
                </a:lnTo>
                <a:lnTo>
                  <a:pt x="5251958" y="359537"/>
                </a:lnTo>
                <a:lnTo>
                  <a:pt x="5244592" y="361441"/>
                </a:lnTo>
                <a:lnTo>
                  <a:pt x="5236718" y="362838"/>
                </a:lnTo>
                <a:lnTo>
                  <a:pt x="5228717" y="364363"/>
                </a:lnTo>
                <a:lnTo>
                  <a:pt x="5220589" y="365125"/>
                </a:lnTo>
                <a:lnTo>
                  <a:pt x="5212207" y="365125"/>
                </a:lnTo>
                <a:lnTo>
                  <a:pt x="5173666" y="360195"/>
                </a:lnTo>
                <a:lnTo>
                  <a:pt x="5133758" y="338556"/>
                </a:lnTo>
                <a:lnTo>
                  <a:pt x="5107864" y="300737"/>
                </a:lnTo>
                <a:lnTo>
                  <a:pt x="5098018" y="262556"/>
                </a:lnTo>
                <a:lnTo>
                  <a:pt x="5096129" y="232663"/>
                </a:lnTo>
                <a:lnTo>
                  <a:pt x="5096700" y="214995"/>
                </a:lnTo>
                <a:lnTo>
                  <a:pt x="5105272" y="169417"/>
                </a:lnTo>
                <a:lnTo>
                  <a:pt x="5123060" y="134610"/>
                </a:lnTo>
                <a:lnTo>
                  <a:pt x="5158803" y="104149"/>
                </a:lnTo>
                <a:lnTo>
                  <a:pt x="5205666" y="91455"/>
                </a:lnTo>
                <a:lnTo>
                  <a:pt x="5218811" y="90931"/>
                </a:lnTo>
                <a:close/>
              </a:path>
              <a:path w="6689090" h="458469">
                <a:moveTo>
                  <a:pt x="5677789" y="90677"/>
                </a:moveTo>
                <a:lnTo>
                  <a:pt x="5722008" y="95607"/>
                </a:lnTo>
                <a:lnTo>
                  <a:pt x="5765901" y="117478"/>
                </a:lnTo>
                <a:lnTo>
                  <a:pt x="5793347" y="155821"/>
                </a:lnTo>
                <a:lnTo>
                  <a:pt x="5803392" y="194865"/>
                </a:lnTo>
                <a:lnTo>
                  <a:pt x="5805296" y="225551"/>
                </a:lnTo>
                <a:lnTo>
                  <a:pt x="5804775" y="240744"/>
                </a:lnTo>
                <a:lnTo>
                  <a:pt x="5797042" y="282320"/>
                </a:lnTo>
                <a:lnTo>
                  <a:pt x="5780039" y="316825"/>
                </a:lnTo>
                <a:lnTo>
                  <a:pt x="5742523" y="349644"/>
                </a:lnTo>
                <a:lnTo>
                  <a:pt x="5703236" y="362823"/>
                </a:lnTo>
                <a:lnTo>
                  <a:pt x="5671693" y="365378"/>
                </a:lnTo>
                <a:lnTo>
                  <a:pt x="5656004" y="364809"/>
                </a:lnTo>
                <a:lnTo>
                  <a:pt x="5615177" y="356362"/>
                </a:lnTo>
                <a:lnTo>
                  <a:pt x="5575299" y="330073"/>
                </a:lnTo>
                <a:lnTo>
                  <a:pt x="5551805" y="287781"/>
                </a:lnTo>
                <a:lnTo>
                  <a:pt x="5544661" y="246151"/>
                </a:lnTo>
                <a:lnTo>
                  <a:pt x="5544185" y="230504"/>
                </a:lnTo>
                <a:lnTo>
                  <a:pt x="5544708" y="215237"/>
                </a:lnTo>
                <a:lnTo>
                  <a:pt x="5552567" y="173481"/>
                </a:lnTo>
                <a:lnTo>
                  <a:pt x="5569676" y="138977"/>
                </a:lnTo>
                <a:lnTo>
                  <a:pt x="5607159" y="106283"/>
                </a:lnTo>
                <a:lnTo>
                  <a:pt x="5646308" y="93170"/>
                </a:lnTo>
                <a:lnTo>
                  <a:pt x="5677789" y="90677"/>
                </a:lnTo>
                <a:close/>
              </a:path>
              <a:path w="6689090" h="458469">
                <a:moveTo>
                  <a:pt x="4504690" y="90677"/>
                </a:moveTo>
                <a:lnTo>
                  <a:pt x="4545587" y="95660"/>
                </a:lnTo>
                <a:lnTo>
                  <a:pt x="4585142" y="117034"/>
                </a:lnTo>
                <a:lnTo>
                  <a:pt x="4609361" y="151858"/>
                </a:lnTo>
                <a:lnTo>
                  <a:pt x="4619220" y="197330"/>
                </a:lnTo>
                <a:lnTo>
                  <a:pt x="4619625" y="209930"/>
                </a:lnTo>
                <a:lnTo>
                  <a:pt x="4619625" y="220852"/>
                </a:lnTo>
                <a:lnTo>
                  <a:pt x="4619625" y="229235"/>
                </a:lnTo>
                <a:lnTo>
                  <a:pt x="4617720" y="235457"/>
                </a:lnTo>
                <a:lnTo>
                  <a:pt x="4614037" y="239394"/>
                </a:lnTo>
                <a:lnTo>
                  <a:pt x="4610354" y="243459"/>
                </a:lnTo>
                <a:lnTo>
                  <a:pt x="4605146" y="245490"/>
                </a:lnTo>
                <a:lnTo>
                  <a:pt x="4598670" y="245490"/>
                </a:lnTo>
                <a:lnTo>
                  <a:pt x="4450333" y="245490"/>
                </a:lnTo>
                <a:lnTo>
                  <a:pt x="4460367" y="289432"/>
                </a:lnTo>
                <a:lnTo>
                  <a:pt x="4493202" y="310864"/>
                </a:lnTo>
                <a:lnTo>
                  <a:pt x="4517008" y="313436"/>
                </a:lnTo>
                <a:lnTo>
                  <a:pt x="4525700" y="313271"/>
                </a:lnTo>
                <a:lnTo>
                  <a:pt x="4565650" y="307213"/>
                </a:lnTo>
                <a:lnTo>
                  <a:pt x="4593208" y="297688"/>
                </a:lnTo>
                <a:lnTo>
                  <a:pt x="4596765" y="296799"/>
                </a:lnTo>
                <a:lnTo>
                  <a:pt x="4599432" y="296799"/>
                </a:lnTo>
                <a:lnTo>
                  <a:pt x="4601083" y="296799"/>
                </a:lnTo>
                <a:lnTo>
                  <a:pt x="4602480" y="297179"/>
                </a:lnTo>
                <a:lnTo>
                  <a:pt x="4603495" y="297814"/>
                </a:lnTo>
                <a:lnTo>
                  <a:pt x="4604639" y="298450"/>
                </a:lnTo>
                <a:lnTo>
                  <a:pt x="4605528" y="299592"/>
                </a:lnTo>
                <a:lnTo>
                  <a:pt x="4608195" y="314960"/>
                </a:lnTo>
                <a:lnTo>
                  <a:pt x="4608195" y="319531"/>
                </a:lnTo>
                <a:lnTo>
                  <a:pt x="4608195" y="323468"/>
                </a:lnTo>
                <a:lnTo>
                  <a:pt x="4605401" y="342011"/>
                </a:lnTo>
                <a:lnTo>
                  <a:pt x="4604766" y="343407"/>
                </a:lnTo>
                <a:lnTo>
                  <a:pt x="4592828" y="351154"/>
                </a:lnTo>
                <a:lnTo>
                  <a:pt x="4587620" y="353313"/>
                </a:lnTo>
                <a:lnTo>
                  <a:pt x="4544568" y="363092"/>
                </a:lnTo>
                <a:lnTo>
                  <a:pt x="4510658" y="365378"/>
                </a:lnTo>
                <a:lnTo>
                  <a:pt x="4494946" y="364857"/>
                </a:lnTo>
                <a:lnTo>
                  <a:pt x="4453763" y="357124"/>
                </a:lnTo>
                <a:lnTo>
                  <a:pt x="4412869" y="332359"/>
                </a:lnTo>
                <a:lnTo>
                  <a:pt x="4388485" y="290194"/>
                </a:lnTo>
                <a:lnTo>
                  <a:pt x="4380876" y="247261"/>
                </a:lnTo>
                <a:lnTo>
                  <a:pt x="4380357" y="230759"/>
                </a:lnTo>
                <a:lnTo>
                  <a:pt x="4380900" y="214876"/>
                </a:lnTo>
                <a:lnTo>
                  <a:pt x="4388866" y="172085"/>
                </a:lnTo>
                <a:lnTo>
                  <a:pt x="4405903" y="137455"/>
                </a:lnTo>
                <a:lnTo>
                  <a:pt x="4441525" y="105511"/>
                </a:lnTo>
                <a:lnTo>
                  <a:pt x="4490571" y="91273"/>
                </a:lnTo>
                <a:lnTo>
                  <a:pt x="4504690" y="90677"/>
                </a:lnTo>
                <a:close/>
              </a:path>
              <a:path w="6689090" h="458469">
                <a:moveTo>
                  <a:pt x="3537966" y="90677"/>
                </a:moveTo>
                <a:lnTo>
                  <a:pt x="3583558" y="101091"/>
                </a:lnTo>
                <a:lnTo>
                  <a:pt x="3614292" y="129920"/>
                </a:lnTo>
                <a:lnTo>
                  <a:pt x="3631565" y="172592"/>
                </a:lnTo>
                <a:lnTo>
                  <a:pt x="3636690" y="210812"/>
                </a:lnTo>
                <a:lnTo>
                  <a:pt x="3637026" y="224409"/>
                </a:lnTo>
                <a:lnTo>
                  <a:pt x="3636595" y="240289"/>
                </a:lnTo>
                <a:lnTo>
                  <a:pt x="3630041" y="282955"/>
                </a:lnTo>
                <a:lnTo>
                  <a:pt x="3609720" y="327405"/>
                </a:lnTo>
                <a:lnTo>
                  <a:pt x="3576446" y="355473"/>
                </a:lnTo>
                <a:lnTo>
                  <a:pt x="3530854" y="365378"/>
                </a:lnTo>
                <a:lnTo>
                  <a:pt x="3523741" y="365378"/>
                </a:lnTo>
                <a:lnTo>
                  <a:pt x="3494151" y="356997"/>
                </a:lnTo>
                <a:lnTo>
                  <a:pt x="3488563" y="354202"/>
                </a:lnTo>
                <a:lnTo>
                  <a:pt x="3482975" y="350647"/>
                </a:lnTo>
                <a:lnTo>
                  <a:pt x="3477514" y="346455"/>
                </a:lnTo>
                <a:lnTo>
                  <a:pt x="3472053" y="342264"/>
                </a:lnTo>
                <a:lnTo>
                  <a:pt x="3466465" y="337438"/>
                </a:lnTo>
                <a:lnTo>
                  <a:pt x="3460623" y="331724"/>
                </a:lnTo>
                <a:lnTo>
                  <a:pt x="3460623" y="446404"/>
                </a:lnTo>
                <a:lnTo>
                  <a:pt x="3460623" y="448310"/>
                </a:lnTo>
                <a:lnTo>
                  <a:pt x="3460115" y="449961"/>
                </a:lnTo>
                <a:lnTo>
                  <a:pt x="3458971" y="451357"/>
                </a:lnTo>
                <a:lnTo>
                  <a:pt x="3457955" y="452881"/>
                </a:lnTo>
                <a:lnTo>
                  <a:pt x="3456051" y="454025"/>
                </a:lnTo>
                <a:lnTo>
                  <a:pt x="3453383" y="455040"/>
                </a:lnTo>
                <a:lnTo>
                  <a:pt x="3450716" y="456056"/>
                </a:lnTo>
                <a:lnTo>
                  <a:pt x="3447288" y="456818"/>
                </a:lnTo>
                <a:lnTo>
                  <a:pt x="3442842" y="457453"/>
                </a:lnTo>
                <a:lnTo>
                  <a:pt x="3438525" y="457962"/>
                </a:lnTo>
                <a:lnTo>
                  <a:pt x="3432937" y="458215"/>
                </a:lnTo>
                <a:lnTo>
                  <a:pt x="3426205" y="458215"/>
                </a:lnTo>
                <a:lnTo>
                  <a:pt x="3419475" y="458215"/>
                </a:lnTo>
                <a:lnTo>
                  <a:pt x="3399028" y="455040"/>
                </a:lnTo>
                <a:lnTo>
                  <a:pt x="3396361" y="454025"/>
                </a:lnTo>
                <a:lnTo>
                  <a:pt x="3394582" y="452881"/>
                </a:lnTo>
                <a:lnTo>
                  <a:pt x="3393440" y="451357"/>
                </a:lnTo>
                <a:lnTo>
                  <a:pt x="3392424" y="449961"/>
                </a:lnTo>
                <a:lnTo>
                  <a:pt x="3391789" y="448310"/>
                </a:lnTo>
                <a:lnTo>
                  <a:pt x="3391789" y="446404"/>
                </a:lnTo>
                <a:lnTo>
                  <a:pt x="3391789" y="106172"/>
                </a:lnTo>
                <a:lnTo>
                  <a:pt x="3391789" y="104393"/>
                </a:lnTo>
                <a:lnTo>
                  <a:pt x="3392296" y="102742"/>
                </a:lnTo>
                <a:lnTo>
                  <a:pt x="3393186" y="101345"/>
                </a:lnTo>
                <a:lnTo>
                  <a:pt x="3394075" y="100075"/>
                </a:lnTo>
                <a:lnTo>
                  <a:pt x="3395726" y="98932"/>
                </a:lnTo>
                <a:lnTo>
                  <a:pt x="3398012" y="98043"/>
                </a:lnTo>
                <a:lnTo>
                  <a:pt x="3400298" y="97027"/>
                </a:lnTo>
                <a:lnTo>
                  <a:pt x="3403218" y="96392"/>
                </a:lnTo>
                <a:lnTo>
                  <a:pt x="3407029" y="95885"/>
                </a:lnTo>
                <a:lnTo>
                  <a:pt x="3410712" y="95503"/>
                </a:lnTo>
                <a:lnTo>
                  <a:pt x="3415411" y="95250"/>
                </a:lnTo>
                <a:lnTo>
                  <a:pt x="3420999" y="95250"/>
                </a:lnTo>
                <a:lnTo>
                  <a:pt x="3426460" y="95250"/>
                </a:lnTo>
                <a:lnTo>
                  <a:pt x="3443858" y="98043"/>
                </a:lnTo>
                <a:lnTo>
                  <a:pt x="3446144" y="98932"/>
                </a:lnTo>
                <a:lnTo>
                  <a:pt x="3447668" y="100075"/>
                </a:lnTo>
                <a:lnTo>
                  <a:pt x="3448685" y="101345"/>
                </a:lnTo>
                <a:lnTo>
                  <a:pt x="3449574" y="102742"/>
                </a:lnTo>
                <a:lnTo>
                  <a:pt x="3449954" y="104393"/>
                </a:lnTo>
                <a:lnTo>
                  <a:pt x="3449954" y="106172"/>
                </a:lnTo>
                <a:lnTo>
                  <a:pt x="3449954" y="134874"/>
                </a:lnTo>
                <a:lnTo>
                  <a:pt x="3484626" y="105410"/>
                </a:lnTo>
                <a:lnTo>
                  <a:pt x="3491738" y="101726"/>
                </a:lnTo>
                <a:lnTo>
                  <a:pt x="3498850" y="97916"/>
                </a:lnTo>
                <a:lnTo>
                  <a:pt x="3506216" y="95123"/>
                </a:lnTo>
                <a:lnTo>
                  <a:pt x="3513708" y="93344"/>
                </a:lnTo>
                <a:lnTo>
                  <a:pt x="3521329" y="91566"/>
                </a:lnTo>
                <a:lnTo>
                  <a:pt x="3529329" y="90677"/>
                </a:lnTo>
                <a:lnTo>
                  <a:pt x="3537966" y="90677"/>
                </a:lnTo>
                <a:close/>
              </a:path>
              <a:path w="6689090" h="458469">
                <a:moveTo>
                  <a:pt x="1651380" y="90677"/>
                </a:moveTo>
                <a:lnTo>
                  <a:pt x="1695600" y="95607"/>
                </a:lnTo>
                <a:lnTo>
                  <a:pt x="1739493" y="117478"/>
                </a:lnTo>
                <a:lnTo>
                  <a:pt x="1766939" y="155821"/>
                </a:lnTo>
                <a:lnTo>
                  <a:pt x="1776984" y="194865"/>
                </a:lnTo>
                <a:lnTo>
                  <a:pt x="1778889" y="225551"/>
                </a:lnTo>
                <a:lnTo>
                  <a:pt x="1778367" y="240744"/>
                </a:lnTo>
                <a:lnTo>
                  <a:pt x="1770634" y="282320"/>
                </a:lnTo>
                <a:lnTo>
                  <a:pt x="1753631" y="316825"/>
                </a:lnTo>
                <a:lnTo>
                  <a:pt x="1716115" y="349644"/>
                </a:lnTo>
                <a:lnTo>
                  <a:pt x="1676828" y="362823"/>
                </a:lnTo>
                <a:lnTo>
                  <a:pt x="1645285" y="365378"/>
                </a:lnTo>
                <a:lnTo>
                  <a:pt x="1629596" y="364809"/>
                </a:lnTo>
                <a:lnTo>
                  <a:pt x="1588770" y="356362"/>
                </a:lnTo>
                <a:lnTo>
                  <a:pt x="1548892" y="330073"/>
                </a:lnTo>
                <a:lnTo>
                  <a:pt x="1525397" y="287781"/>
                </a:lnTo>
                <a:lnTo>
                  <a:pt x="1518253" y="246151"/>
                </a:lnTo>
                <a:lnTo>
                  <a:pt x="1517777" y="230504"/>
                </a:lnTo>
                <a:lnTo>
                  <a:pt x="1518300" y="215237"/>
                </a:lnTo>
                <a:lnTo>
                  <a:pt x="1526159" y="173481"/>
                </a:lnTo>
                <a:lnTo>
                  <a:pt x="1543268" y="138977"/>
                </a:lnTo>
                <a:lnTo>
                  <a:pt x="1580751" y="106283"/>
                </a:lnTo>
                <a:lnTo>
                  <a:pt x="1619900" y="93170"/>
                </a:lnTo>
                <a:lnTo>
                  <a:pt x="1651380" y="90677"/>
                </a:lnTo>
                <a:close/>
              </a:path>
              <a:path w="6689090" h="458469">
                <a:moveTo>
                  <a:pt x="726313" y="90677"/>
                </a:moveTo>
                <a:lnTo>
                  <a:pt x="770532" y="95607"/>
                </a:lnTo>
                <a:lnTo>
                  <a:pt x="814425" y="117478"/>
                </a:lnTo>
                <a:lnTo>
                  <a:pt x="841871" y="155821"/>
                </a:lnTo>
                <a:lnTo>
                  <a:pt x="851916" y="194865"/>
                </a:lnTo>
                <a:lnTo>
                  <a:pt x="853821" y="225551"/>
                </a:lnTo>
                <a:lnTo>
                  <a:pt x="853299" y="240744"/>
                </a:lnTo>
                <a:lnTo>
                  <a:pt x="845566" y="282320"/>
                </a:lnTo>
                <a:lnTo>
                  <a:pt x="828563" y="316825"/>
                </a:lnTo>
                <a:lnTo>
                  <a:pt x="791047" y="349644"/>
                </a:lnTo>
                <a:lnTo>
                  <a:pt x="751760" y="362823"/>
                </a:lnTo>
                <a:lnTo>
                  <a:pt x="720216" y="365378"/>
                </a:lnTo>
                <a:lnTo>
                  <a:pt x="704528" y="364809"/>
                </a:lnTo>
                <a:lnTo>
                  <a:pt x="663702" y="356362"/>
                </a:lnTo>
                <a:lnTo>
                  <a:pt x="623823" y="330073"/>
                </a:lnTo>
                <a:lnTo>
                  <a:pt x="600329" y="287781"/>
                </a:lnTo>
                <a:lnTo>
                  <a:pt x="593185" y="246151"/>
                </a:lnTo>
                <a:lnTo>
                  <a:pt x="592709" y="230504"/>
                </a:lnTo>
                <a:lnTo>
                  <a:pt x="593232" y="215237"/>
                </a:lnTo>
                <a:lnTo>
                  <a:pt x="601091" y="173481"/>
                </a:lnTo>
                <a:lnTo>
                  <a:pt x="618200" y="138977"/>
                </a:lnTo>
                <a:lnTo>
                  <a:pt x="655683" y="106283"/>
                </a:lnTo>
                <a:lnTo>
                  <a:pt x="694832" y="93170"/>
                </a:lnTo>
                <a:lnTo>
                  <a:pt x="726313" y="90677"/>
                </a:lnTo>
                <a:close/>
              </a:path>
              <a:path w="6689090" h="458469">
                <a:moveTo>
                  <a:pt x="462788" y="0"/>
                </a:moveTo>
                <a:lnTo>
                  <a:pt x="504396" y="5254"/>
                </a:lnTo>
                <a:lnTo>
                  <a:pt x="537336" y="18034"/>
                </a:lnTo>
                <a:lnTo>
                  <a:pt x="543560" y="21462"/>
                </a:lnTo>
                <a:lnTo>
                  <a:pt x="555371" y="33019"/>
                </a:lnTo>
                <a:lnTo>
                  <a:pt x="556386" y="34670"/>
                </a:lnTo>
                <a:lnTo>
                  <a:pt x="558799" y="48260"/>
                </a:lnTo>
                <a:lnTo>
                  <a:pt x="559054" y="51688"/>
                </a:lnTo>
                <a:lnTo>
                  <a:pt x="559308" y="56006"/>
                </a:lnTo>
                <a:lnTo>
                  <a:pt x="559308" y="61087"/>
                </a:lnTo>
                <a:lnTo>
                  <a:pt x="559308" y="66548"/>
                </a:lnTo>
                <a:lnTo>
                  <a:pt x="559054" y="71247"/>
                </a:lnTo>
                <a:lnTo>
                  <a:pt x="558672" y="75056"/>
                </a:lnTo>
                <a:lnTo>
                  <a:pt x="558291" y="78866"/>
                </a:lnTo>
                <a:lnTo>
                  <a:pt x="557657" y="81914"/>
                </a:lnTo>
                <a:lnTo>
                  <a:pt x="556767" y="84327"/>
                </a:lnTo>
                <a:lnTo>
                  <a:pt x="555879" y="86740"/>
                </a:lnTo>
                <a:lnTo>
                  <a:pt x="554735" y="88391"/>
                </a:lnTo>
                <a:lnTo>
                  <a:pt x="553466" y="89535"/>
                </a:lnTo>
                <a:lnTo>
                  <a:pt x="552196" y="90677"/>
                </a:lnTo>
                <a:lnTo>
                  <a:pt x="550798" y="91186"/>
                </a:lnTo>
                <a:lnTo>
                  <a:pt x="549147" y="91186"/>
                </a:lnTo>
                <a:lnTo>
                  <a:pt x="546354" y="91186"/>
                </a:lnTo>
                <a:lnTo>
                  <a:pt x="542924" y="89535"/>
                </a:lnTo>
                <a:lnTo>
                  <a:pt x="538734" y="86360"/>
                </a:lnTo>
                <a:lnTo>
                  <a:pt x="534542" y="83185"/>
                </a:lnTo>
                <a:lnTo>
                  <a:pt x="498728" y="65024"/>
                </a:lnTo>
                <a:lnTo>
                  <a:pt x="465835" y="60325"/>
                </a:lnTo>
                <a:lnTo>
                  <a:pt x="455622" y="60852"/>
                </a:lnTo>
                <a:lnTo>
                  <a:pt x="413019" y="79359"/>
                </a:lnTo>
                <a:lnTo>
                  <a:pt x="389969" y="111109"/>
                </a:lnTo>
                <a:lnTo>
                  <a:pt x="378063" y="156194"/>
                </a:lnTo>
                <a:lnTo>
                  <a:pt x="376554" y="183261"/>
                </a:lnTo>
                <a:lnTo>
                  <a:pt x="376957" y="198282"/>
                </a:lnTo>
                <a:lnTo>
                  <a:pt x="382904" y="237109"/>
                </a:lnTo>
                <a:lnTo>
                  <a:pt x="401320" y="274700"/>
                </a:lnTo>
                <a:lnTo>
                  <a:pt x="438558" y="299839"/>
                </a:lnTo>
                <a:lnTo>
                  <a:pt x="467741" y="303911"/>
                </a:lnTo>
                <a:lnTo>
                  <a:pt x="476954" y="303627"/>
                </a:lnTo>
                <a:lnTo>
                  <a:pt x="519424" y="292125"/>
                </a:lnTo>
                <a:lnTo>
                  <a:pt x="545338" y="276732"/>
                </a:lnTo>
                <a:lnTo>
                  <a:pt x="548640" y="275209"/>
                </a:lnTo>
                <a:lnTo>
                  <a:pt x="551053" y="275209"/>
                </a:lnTo>
                <a:lnTo>
                  <a:pt x="552830" y="275209"/>
                </a:lnTo>
                <a:lnTo>
                  <a:pt x="554354" y="275589"/>
                </a:lnTo>
                <a:lnTo>
                  <a:pt x="555371" y="276351"/>
                </a:lnTo>
                <a:lnTo>
                  <a:pt x="556514" y="277113"/>
                </a:lnTo>
                <a:lnTo>
                  <a:pt x="557403" y="278511"/>
                </a:lnTo>
                <a:lnTo>
                  <a:pt x="558165" y="280669"/>
                </a:lnTo>
                <a:lnTo>
                  <a:pt x="558927" y="282828"/>
                </a:lnTo>
                <a:lnTo>
                  <a:pt x="559435" y="285876"/>
                </a:lnTo>
                <a:lnTo>
                  <a:pt x="559816" y="289813"/>
                </a:lnTo>
                <a:lnTo>
                  <a:pt x="560197" y="293750"/>
                </a:lnTo>
                <a:lnTo>
                  <a:pt x="560323" y="298957"/>
                </a:lnTo>
                <a:lnTo>
                  <a:pt x="560323" y="305562"/>
                </a:lnTo>
                <a:lnTo>
                  <a:pt x="560323" y="310134"/>
                </a:lnTo>
                <a:lnTo>
                  <a:pt x="560197" y="313943"/>
                </a:lnTo>
                <a:lnTo>
                  <a:pt x="559942" y="317118"/>
                </a:lnTo>
                <a:lnTo>
                  <a:pt x="559689" y="320293"/>
                </a:lnTo>
                <a:lnTo>
                  <a:pt x="559308" y="323088"/>
                </a:lnTo>
                <a:lnTo>
                  <a:pt x="558672" y="325374"/>
                </a:lnTo>
                <a:lnTo>
                  <a:pt x="558165" y="327660"/>
                </a:lnTo>
                <a:lnTo>
                  <a:pt x="527811" y="351281"/>
                </a:lnTo>
                <a:lnTo>
                  <a:pt x="491109" y="361823"/>
                </a:lnTo>
                <a:lnTo>
                  <a:pt x="456565" y="364870"/>
                </a:lnTo>
                <a:lnTo>
                  <a:pt x="438824" y="364158"/>
                </a:lnTo>
                <a:lnTo>
                  <a:pt x="391033" y="353567"/>
                </a:lnTo>
                <a:lnTo>
                  <a:pt x="352063" y="330618"/>
                </a:lnTo>
                <a:lnTo>
                  <a:pt x="323230" y="295116"/>
                </a:lnTo>
                <a:lnTo>
                  <a:pt x="305119" y="247203"/>
                </a:lnTo>
                <a:lnTo>
                  <a:pt x="299646" y="208480"/>
                </a:lnTo>
                <a:lnTo>
                  <a:pt x="298958" y="187070"/>
                </a:lnTo>
                <a:lnTo>
                  <a:pt x="299718" y="165139"/>
                </a:lnTo>
                <a:lnTo>
                  <a:pt x="305762" y="125134"/>
                </a:lnTo>
                <a:lnTo>
                  <a:pt x="325405" y="74850"/>
                </a:lnTo>
                <a:lnTo>
                  <a:pt x="355915" y="37141"/>
                </a:lnTo>
                <a:lnTo>
                  <a:pt x="396366" y="12191"/>
                </a:lnTo>
                <a:lnTo>
                  <a:pt x="445051" y="761"/>
                </a:lnTo>
                <a:lnTo>
                  <a:pt x="462788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9936" y="1752600"/>
            <a:ext cx="2156460" cy="48707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2142" y="908685"/>
            <a:ext cx="5080888" cy="35010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747" y="4654753"/>
            <a:ext cx="820450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2079116"/>
            <a:ext cx="8483600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747" y="4654753"/>
            <a:ext cx="8204504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Отчет о работе ГМО</a:t>
            </a: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в 1 </a:t>
            </a:r>
            <a:r>
              <a:rPr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полугодии</a:t>
            </a:r>
            <a:r>
              <a:rPr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/2</a:t>
            </a: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учебного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3276600"/>
            <a:ext cx="7982711" cy="26959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152400"/>
            <a:ext cx="4724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2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82" y="1015999"/>
            <a:ext cx="81260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</a:t>
            </a:r>
            <a:r>
              <a:rPr sz="14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</a:t>
            </a:r>
            <a:r>
              <a:rPr sz="14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</a:t>
            </a:r>
            <a:r>
              <a:rPr sz="1400" b="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Церкви</a:t>
            </a:r>
            <a:r>
              <a:rPr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</a:t>
            </a:r>
            <a:r>
              <a:rPr sz="14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z="1400" b="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sz="1400"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</a:t>
            </a:r>
            <a:r>
              <a:rPr sz="14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z="1400" b="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полномочных</a:t>
            </a:r>
            <a:r>
              <a:rPr sz="14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</a:t>
            </a:r>
            <a:r>
              <a:rPr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</a:t>
            </a:r>
            <a:r>
              <a:rPr sz="1400" b="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14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4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</a:t>
            </a:r>
            <a:r>
              <a:rPr sz="1400" b="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округах.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082" y="1828800"/>
            <a:ext cx="80505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На</a:t>
            </a:r>
            <a:r>
              <a:rPr sz="1800" b="1" i="1" spc="-15" dirty="0">
                <a:latin typeface="Times New Roman"/>
                <a:cs typeface="Times New Roman"/>
              </a:rPr>
              <a:t> муниципальном</a:t>
            </a:r>
            <a:r>
              <a:rPr sz="1800" b="1" i="1" spc="2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этапе: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216535" algn="l"/>
                <a:tab pos="217170" algn="l"/>
              </a:tabLst>
            </a:pPr>
            <a:r>
              <a:rPr lang="ru-RU" sz="1800" spc="-15" dirty="0">
                <a:latin typeface="Times New Roman"/>
                <a:cs typeface="Times New Roman"/>
              </a:rPr>
              <a:t>    </a:t>
            </a:r>
            <a:r>
              <a:rPr sz="1800" spc="-15" dirty="0" err="1">
                <a:latin typeface="Times New Roman"/>
                <a:cs typeface="Times New Roman"/>
              </a:rPr>
              <a:t>Сургутское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благочиние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Ханты-Мансийской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митрополии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Русской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Православной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Церкви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составе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Ханты-Мансийской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20" dirty="0">
                <a:latin typeface="Times New Roman"/>
                <a:cs typeface="Times New Roman"/>
              </a:rPr>
              <a:t>Югорской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епархий);</a:t>
            </a:r>
            <a:endParaRPr sz="1800" dirty="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buChar char="-"/>
              <a:tabLst>
                <a:tab pos="259079" algn="l"/>
                <a:tab pos="259715" algn="l"/>
              </a:tabLst>
            </a:pP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департамент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Администрации </a:t>
            </a:r>
            <a:r>
              <a:rPr sz="1800" spc="-15" dirty="0">
                <a:latin typeface="Times New Roman"/>
                <a:cs typeface="Times New Roman"/>
              </a:rPr>
              <a:t>города;</a:t>
            </a:r>
            <a:endParaRPr sz="18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60" dirty="0">
                <a:latin typeface="Times New Roman"/>
                <a:cs typeface="Times New Roman"/>
              </a:rPr>
              <a:t>МАУ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«Информационно-методический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центр»;</a:t>
            </a:r>
            <a:endParaRPr sz="18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35" dirty="0">
                <a:latin typeface="Times New Roman"/>
                <a:cs typeface="Times New Roman"/>
              </a:rPr>
              <a:t>МБОУ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СОШ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316482" y="4271771"/>
            <a:ext cx="8555558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421"/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sz="1900" spc="-15" dirty="0">
                <a:latin typeface="Times New Roman"/>
                <a:cs typeface="Times New Roman"/>
              </a:rPr>
              <a:t>стимулирование</a:t>
            </a:r>
            <a:r>
              <a:rPr sz="1900" spc="-10" dirty="0">
                <a:latin typeface="Times New Roman"/>
                <a:cs typeface="Times New Roman"/>
              </a:rPr>
              <a:t> творчества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педагогов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воспитателей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образовательных </a:t>
            </a:r>
            <a:r>
              <a:rPr sz="1900" spc="-5" dirty="0">
                <a:latin typeface="Times New Roman"/>
                <a:cs typeface="Times New Roman"/>
              </a:rPr>
              <a:t> организаций и </a:t>
            </a:r>
            <a:r>
              <a:rPr sz="1900" spc="-10" dirty="0">
                <a:latin typeface="Times New Roman"/>
                <a:cs typeface="Times New Roman"/>
              </a:rPr>
              <a:t>поощрения их </a:t>
            </a:r>
            <a:r>
              <a:rPr sz="1900" spc="-5" dirty="0">
                <a:latin typeface="Times New Roman"/>
                <a:cs typeface="Times New Roman"/>
              </a:rPr>
              <a:t>за вклад в развитие </a:t>
            </a:r>
            <a:r>
              <a:rPr sz="1900" spc="-15" dirty="0">
                <a:latin typeface="Times New Roman"/>
                <a:cs typeface="Times New Roman"/>
              </a:rPr>
              <a:t>духовно-нравственного 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воспитания </a:t>
            </a:r>
            <a:r>
              <a:rPr sz="1900" spc="-5" dirty="0">
                <a:latin typeface="Times New Roman"/>
                <a:cs typeface="Times New Roman"/>
              </a:rPr>
              <a:t>и </a:t>
            </a:r>
            <a:r>
              <a:rPr sz="1900" spc="-10" dirty="0">
                <a:latin typeface="Times New Roman"/>
                <a:cs typeface="Times New Roman"/>
              </a:rPr>
              <a:t>образования детей </a:t>
            </a:r>
            <a:r>
              <a:rPr sz="1900" spc="-5" dirty="0">
                <a:latin typeface="Times New Roman"/>
                <a:cs typeface="Times New Roman"/>
              </a:rPr>
              <a:t>и </a:t>
            </a:r>
            <a:r>
              <a:rPr sz="1900" spc="-15" dirty="0">
                <a:latin typeface="Times New Roman"/>
                <a:cs typeface="Times New Roman"/>
              </a:rPr>
              <a:t>молодежи, </a:t>
            </a:r>
            <a:r>
              <a:rPr sz="1900" spc="-5" dirty="0">
                <a:latin typeface="Times New Roman"/>
                <a:cs typeface="Times New Roman"/>
              </a:rPr>
              <a:t>за </a:t>
            </a:r>
            <a:r>
              <a:rPr sz="1900" spc="-10" dirty="0">
                <a:latin typeface="Times New Roman"/>
                <a:cs typeface="Times New Roman"/>
              </a:rPr>
              <a:t>внедрение инновационных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разработок</a:t>
            </a:r>
            <a:r>
              <a:rPr sz="1900" spc="-5" dirty="0">
                <a:latin typeface="Times New Roman"/>
                <a:cs typeface="Times New Roman"/>
              </a:rPr>
              <a:t> 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сферу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образования,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содействующих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духовно-нравственному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развитию детей и </a:t>
            </a:r>
            <a:r>
              <a:rPr sz="1900" spc="-15" dirty="0">
                <a:latin typeface="Times New Roman"/>
                <a:cs typeface="Times New Roman"/>
              </a:rPr>
              <a:t>молодежи;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291082" y="5867400"/>
            <a:ext cx="8700518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421"/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sz="1900" spc="-5" dirty="0">
                <a:latin typeface="Times New Roman"/>
                <a:cs typeface="Times New Roman"/>
              </a:rPr>
              <a:t>выявление</a:t>
            </a:r>
            <a:r>
              <a:rPr sz="1900" spc="66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sz="1900" spc="11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распространение</a:t>
            </a:r>
            <a:r>
              <a:rPr sz="1900" spc="11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лучших</a:t>
            </a:r>
            <a:r>
              <a:rPr sz="1900" spc="1130" dirty="0">
                <a:latin typeface="Times New Roman"/>
                <a:cs typeface="Times New Roman"/>
              </a:rPr>
              <a:t> </a:t>
            </a:r>
            <a:r>
              <a:rPr sz="1900" spc="-5" dirty="0" err="1">
                <a:latin typeface="Times New Roman"/>
                <a:cs typeface="Times New Roman"/>
              </a:rPr>
              <a:t>систем</a:t>
            </a:r>
            <a:r>
              <a:rPr sz="1900" spc="1130" dirty="0">
                <a:latin typeface="Times New Roman"/>
                <a:cs typeface="Times New Roman"/>
              </a:rPr>
              <a:t> </a:t>
            </a:r>
            <a:r>
              <a:rPr sz="1900" spc="-5" dirty="0" err="1">
                <a:latin typeface="Times New Roman"/>
                <a:cs typeface="Times New Roman"/>
              </a:rPr>
              <a:t>воспитания</a:t>
            </a:r>
            <a:r>
              <a:rPr sz="1900" spc="-46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lang="ru-RU" sz="1900" spc="-5" dirty="0">
                <a:latin typeface="Times New Roman"/>
                <a:cs typeface="Times New Roman"/>
              </a:rPr>
              <a:t> обучения,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внеучебной</a:t>
            </a:r>
            <a:r>
              <a:rPr sz="1900" spc="-10" dirty="0">
                <a:latin typeface="Times New Roman"/>
                <a:cs typeface="Times New Roman"/>
              </a:rPr>
              <a:t> работы</a:t>
            </a:r>
            <a:r>
              <a:rPr sz="1900" spc="-5" dirty="0">
                <a:latin typeface="Times New Roman"/>
                <a:cs typeface="Times New Roman"/>
              </a:rPr>
              <a:t> с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детьми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молодежью,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0" dirty="0" err="1">
                <a:latin typeface="Times New Roman"/>
                <a:cs typeface="Times New Roman"/>
              </a:rPr>
              <a:t>повышение</a:t>
            </a:r>
            <a:r>
              <a:rPr lang="ru-RU" sz="1900" spc="-10" dirty="0">
                <a:latin typeface="Times New Roman"/>
                <a:cs typeface="Times New Roman"/>
              </a:rPr>
              <a:t> престижа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учительского </a:t>
            </a:r>
            <a:r>
              <a:rPr sz="1900" spc="-25" dirty="0">
                <a:latin typeface="Times New Roman"/>
                <a:cs typeface="Times New Roman"/>
              </a:rPr>
              <a:t>труда.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295" y="38100"/>
            <a:ext cx="746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Организаторы Конкурса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5477" y="3500755"/>
            <a:ext cx="4641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Цель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360761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995" y="1078484"/>
            <a:ext cx="8518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1800" spc="-5" dirty="0">
                <a:latin typeface="Times New Roman"/>
                <a:cs typeface="Times New Roman"/>
              </a:rPr>
              <a:t>Обобщение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имеющейся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практики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духовно-нравственного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воспитания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обучения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027" y="1352803"/>
            <a:ext cx="4479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5194" algn="l"/>
                <a:tab pos="1417955" algn="l"/>
                <a:tab pos="2762250" algn="l"/>
                <a:tab pos="3239135" algn="l"/>
              </a:tabLst>
            </a:pPr>
            <a:r>
              <a:rPr sz="1800" dirty="0">
                <a:latin typeface="Times New Roman"/>
                <a:cs typeface="Times New Roman"/>
              </a:rPr>
              <a:t>детей	и	</a:t>
            </a:r>
            <a:r>
              <a:rPr sz="1800" spc="-15" dirty="0">
                <a:latin typeface="Times New Roman"/>
                <a:cs typeface="Times New Roman"/>
              </a:rPr>
              <a:t>молодежи	</a:t>
            </a:r>
            <a:r>
              <a:rPr sz="1800" dirty="0">
                <a:latin typeface="Times New Roman"/>
                <a:cs typeface="Times New Roman"/>
              </a:rPr>
              <a:t>в	</a:t>
            </a:r>
            <a:r>
              <a:rPr sz="1800" spc="-15" dirty="0">
                <a:latin typeface="Times New Roman"/>
                <a:cs typeface="Times New Roman"/>
              </a:rPr>
              <a:t>дошкольных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8219" y="1352803"/>
            <a:ext cx="1825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обра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тель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ых  </a:t>
            </a:r>
            <a:r>
              <a:rPr sz="1800" spc="-10" dirty="0">
                <a:latin typeface="Times New Roman"/>
                <a:cs typeface="Times New Roman"/>
              </a:rPr>
              <a:t>образовательных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8648" y="1352803"/>
            <a:ext cx="1407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организац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ях,  организац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027" y="1627123"/>
            <a:ext cx="4142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47010" algn="l"/>
              </a:tabLst>
            </a:pPr>
            <a:r>
              <a:rPr sz="1800" dirty="0">
                <a:latin typeface="Times New Roman"/>
                <a:cs typeface="Times New Roman"/>
              </a:rPr>
              <a:t>общ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обра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те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ых	организац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ях,  </a:t>
            </a:r>
            <a:r>
              <a:rPr sz="1800" spc="-10" dirty="0">
                <a:latin typeface="Times New Roman"/>
                <a:cs typeface="Times New Roman"/>
              </a:rPr>
              <a:t>дополнительного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995" y="2552446"/>
            <a:ext cx="8518525" cy="297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6350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1800" spc="-5" dirty="0">
                <a:latin typeface="Times New Roman"/>
                <a:cs typeface="Times New Roman"/>
              </a:rPr>
              <a:t>Отбор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выявление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наиболее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эффективных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методик</a:t>
            </a:r>
            <a:r>
              <a:rPr sz="1800" spc="-10" dirty="0">
                <a:latin typeface="Times New Roman"/>
                <a:cs typeface="Times New Roman"/>
              </a:rPr>
              <a:t> духовно-нравственного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воспитания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обучения.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Font typeface="Microsoft Sans Serif"/>
              <a:buChar char=""/>
            </a:pPr>
            <a:endParaRPr sz="2550">
              <a:latin typeface="Times New Roman"/>
              <a:cs typeface="Times New Roman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1800" spc="-5" dirty="0">
                <a:latin typeface="Times New Roman"/>
                <a:cs typeface="Times New Roman"/>
              </a:rPr>
              <a:t>Формирование </a:t>
            </a:r>
            <a:r>
              <a:rPr sz="1800" dirty="0">
                <a:latin typeface="Times New Roman"/>
                <a:cs typeface="Times New Roman"/>
              </a:rPr>
              <a:t>базы </a:t>
            </a:r>
            <a:r>
              <a:rPr sz="1800" spc="-5" dirty="0">
                <a:latin typeface="Times New Roman"/>
                <a:cs typeface="Times New Roman"/>
              </a:rPr>
              <a:t>данных </a:t>
            </a:r>
            <a:r>
              <a:rPr sz="1800" dirty="0">
                <a:latin typeface="Times New Roman"/>
                <a:cs typeface="Times New Roman"/>
              </a:rPr>
              <a:t>об </a:t>
            </a:r>
            <a:r>
              <a:rPr sz="1800" spc="-5" dirty="0">
                <a:latin typeface="Times New Roman"/>
                <a:cs typeface="Times New Roman"/>
              </a:rPr>
              <a:t>имеющемся </a:t>
            </a:r>
            <a:r>
              <a:rPr sz="1800" spc="-10" dirty="0">
                <a:latin typeface="Times New Roman"/>
                <a:cs typeface="Times New Roman"/>
              </a:rPr>
              <a:t>эффективном </a:t>
            </a:r>
            <a:r>
              <a:rPr sz="1800" dirty="0">
                <a:latin typeface="Times New Roman"/>
                <a:cs typeface="Times New Roman"/>
              </a:rPr>
              <a:t>опыте </a:t>
            </a:r>
            <a:r>
              <a:rPr sz="1800" spc="-10" dirty="0">
                <a:latin typeface="Times New Roman"/>
                <a:cs typeface="Times New Roman"/>
              </a:rPr>
              <a:t>образовательной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образовательных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организаций.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CA1BE"/>
              </a:buClr>
              <a:buFont typeface="Microsoft Sans Serif"/>
              <a:buChar char=""/>
            </a:pPr>
            <a:endParaRPr sz="255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Содействие </a:t>
            </a:r>
            <a:r>
              <a:rPr sz="1800" spc="-5" dirty="0">
                <a:latin typeface="Times New Roman"/>
                <a:cs typeface="Times New Roman"/>
              </a:rPr>
              <a:t>общественному признанию граждан </a:t>
            </a:r>
            <a:r>
              <a:rPr sz="1800" spc="-15" dirty="0">
                <a:latin typeface="Times New Roman"/>
                <a:cs typeface="Times New Roman"/>
              </a:rPr>
              <a:t>Российской </a:t>
            </a:r>
            <a:r>
              <a:rPr sz="1800" spc="-5" dirty="0">
                <a:latin typeface="Times New Roman"/>
                <a:cs typeface="Times New Roman"/>
              </a:rPr>
              <a:t>Федерации, </a:t>
            </a:r>
            <a:r>
              <a:rPr sz="1800" dirty="0">
                <a:latin typeface="Times New Roman"/>
                <a:cs typeface="Times New Roman"/>
              </a:rPr>
              <a:t>внесших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существенный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личный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трудовой,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творческий,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организационный,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материальный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вклад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развитие </a:t>
            </a:r>
            <a:r>
              <a:rPr sz="1800" spc="-15" dirty="0">
                <a:latin typeface="Times New Roman"/>
                <a:cs typeface="Times New Roman"/>
              </a:rPr>
              <a:t>гражданско-патриотического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духовно-нравственного </a:t>
            </a:r>
            <a:r>
              <a:rPr sz="1800" dirty="0">
                <a:latin typeface="Times New Roman"/>
                <a:cs typeface="Times New Roman"/>
              </a:rPr>
              <a:t>воспитания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молодежи.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71735"/>
            <a:ext cx="5239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Задачи конкурса</a:t>
            </a:r>
            <a:endParaRPr lang="ru-RU" sz="5400" b="1" cap="none" spc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619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" y="2895600"/>
            <a:ext cx="8573770" cy="3406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6350" indent="-28575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sz="1800" spc="-5" dirty="0">
                <a:latin typeface="Times New Roman"/>
                <a:cs typeface="Times New Roman"/>
              </a:rPr>
              <a:t>«За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организацию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духовно-нравственного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воспитания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рамках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образовательного </a:t>
            </a:r>
            <a:r>
              <a:rPr sz="1800" spc="-5" dirty="0">
                <a:latin typeface="Times New Roman"/>
                <a:cs typeface="Times New Roman"/>
              </a:rPr>
              <a:t> учреждения».</a:t>
            </a:r>
            <a:endParaRPr sz="1800" dirty="0">
              <a:latin typeface="Times New Roman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30"/>
              </a:spcBef>
              <a:buClr>
                <a:srgbClr val="2CA1BE"/>
              </a:buClr>
              <a:buFont typeface="Arial" panose="020B0604020202020204" pitchFamily="34" charset="0"/>
              <a:buChar char="•"/>
            </a:pPr>
            <a:endParaRPr sz="2550" dirty="0">
              <a:latin typeface="Times New Roman"/>
              <a:cs typeface="Times New Roman"/>
            </a:endParaRPr>
          </a:p>
          <a:p>
            <a:pPr marL="297815" marR="6985" indent="-285750" algn="just">
              <a:lnSpc>
                <a:spcPct val="100000"/>
              </a:lnSpc>
              <a:buClr>
                <a:srgbClr val="2CA1BE"/>
              </a:buClr>
              <a:buSzPct val="66666"/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sz="1800" spc="-10" dirty="0">
                <a:latin typeface="Times New Roman"/>
                <a:cs typeface="Times New Roman"/>
              </a:rPr>
              <a:t>«Лучшая</a:t>
            </a:r>
            <a:r>
              <a:rPr sz="1800" spc="-5" dirty="0">
                <a:latin typeface="Times New Roman"/>
                <a:cs typeface="Times New Roman"/>
              </a:rPr>
              <a:t> программа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духовно-нравственного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гражданско-патриотического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воспитания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молодежи».</a:t>
            </a:r>
            <a:endParaRPr sz="1800" dirty="0">
              <a:latin typeface="Times New Roman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Arial" panose="020B0604020202020204" pitchFamily="34" charset="0"/>
              <a:buChar char="•"/>
            </a:pPr>
            <a:endParaRPr sz="2550" dirty="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00000"/>
              </a:lnSpc>
              <a:buClr>
                <a:srgbClr val="2CA1BE"/>
              </a:buClr>
              <a:buSzPct val="66666"/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sz="1800" spc="-10" dirty="0">
                <a:latin typeface="Times New Roman"/>
                <a:cs typeface="Times New Roman"/>
              </a:rPr>
              <a:t>«Лучшая методическая разработка </a:t>
            </a:r>
            <a:r>
              <a:rPr sz="1800" spc="-5" dirty="0">
                <a:latin typeface="Times New Roman"/>
                <a:cs typeface="Times New Roman"/>
              </a:rPr>
              <a:t>по предметам: Основы религиозных </a:t>
            </a:r>
            <a:r>
              <a:rPr sz="1800" spc="-30" dirty="0">
                <a:latin typeface="Times New Roman"/>
                <a:cs typeface="Times New Roman"/>
              </a:rPr>
              <a:t>культур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светской </a:t>
            </a:r>
            <a:r>
              <a:rPr sz="1800" spc="-5" dirty="0">
                <a:latin typeface="Times New Roman"/>
                <a:cs typeface="Times New Roman"/>
              </a:rPr>
              <a:t>этики </a:t>
            </a:r>
            <a:r>
              <a:rPr sz="1800" spc="-10" dirty="0">
                <a:latin typeface="Times New Roman"/>
                <a:cs typeface="Times New Roman"/>
              </a:rPr>
              <a:t>(ОРКСЭ), </a:t>
            </a:r>
            <a:r>
              <a:rPr sz="1800" dirty="0">
                <a:latin typeface="Times New Roman"/>
                <a:cs typeface="Times New Roman"/>
              </a:rPr>
              <a:t>основы </a:t>
            </a:r>
            <a:r>
              <a:rPr sz="1800" spc="-10" dirty="0">
                <a:latin typeface="Times New Roman"/>
                <a:cs typeface="Times New Roman"/>
              </a:rPr>
              <a:t>духовно-нравственной </a:t>
            </a:r>
            <a:r>
              <a:rPr sz="1800" spc="-25" dirty="0">
                <a:latin typeface="Times New Roman"/>
                <a:cs typeface="Times New Roman"/>
              </a:rPr>
              <a:t>культуры </a:t>
            </a:r>
            <a:r>
              <a:rPr sz="1800" spc="-15" dirty="0">
                <a:latin typeface="Times New Roman"/>
                <a:cs typeface="Times New Roman"/>
              </a:rPr>
              <a:t>народов </a:t>
            </a:r>
            <a:r>
              <a:rPr sz="1800" spc="-5" dirty="0">
                <a:latin typeface="Times New Roman"/>
                <a:cs typeface="Times New Roman"/>
              </a:rPr>
              <a:t>России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(ОДНКНР)».</a:t>
            </a:r>
            <a:endParaRPr sz="1800" dirty="0">
              <a:latin typeface="Times New Roman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Arial" panose="020B0604020202020204" pitchFamily="34" charset="0"/>
              <a:buChar char="•"/>
            </a:pPr>
            <a:endParaRPr sz="2550" dirty="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Clr>
                <a:srgbClr val="2CA1BE"/>
              </a:buClr>
              <a:buSzPct val="66666"/>
              <a:buFont typeface="Arial" panose="020B0604020202020204" pitchFamily="34" charset="0"/>
              <a:buChar char="•"/>
              <a:tabLst>
                <a:tab pos="268605" algn="l"/>
                <a:tab pos="269240" algn="l"/>
              </a:tabLst>
            </a:pPr>
            <a:r>
              <a:rPr sz="1800" spc="-10" dirty="0">
                <a:latin typeface="Times New Roman"/>
                <a:cs typeface="Times New Roman"/>
              </a:rPr>
              <a:t>«Лучший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образовательный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издательский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проект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года».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740" y="654784"/>
            <a:ext cx="47154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Font typeface="Arial" panose="020B0604020202020204" pitchFamily="34" charset="0"/>
              <a:buChar char="•"/>
              <a:tabLst>
                <a:tab pos="268605" algn="l"/>
                <a:tab pos="269240" algn="l"/>
              </a:tabLst>
            </a:pPr>
            <a:r>
              <a:rPr lang="ru-RU" spc="-10" dirty="0">
                <a:latin typeface="Times New Roman"/>
                <a:cs typeface="Times New Roman"/>
              </a:rPr>
              <a:t>педагоги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образовательных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организаций;</a:t>
            </a:r>
            <a:endParaRPr lang="ru-RU" dirty="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Arial" panose="020B0604020202020204" pitchFamily="34" charset="0"/>
              <a:buChar char="•"/>
              <a:tabLst>
                <a:tab pos="268605" algn="l"/>
                <a:tab pos="269240" algn="l"/>
              </a:tabLst>
            </a:pPr>
            <a:r>
              <a:rPr lang="ru-RU" dirty="0">
                <a:latin typeface="Times New Roman"/>
                <a:cs typeface="Times New Roman"/>
              </a:rPr>
              <a:t>воспитатели;</a:t>
            </a:r>
          </a:p>
          <a:p>
            <a:pPr marL="297815" indent="-28575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" panose="020B0604020202020204" pitchFamily="34" charset="0"/>
              <a:buChar char="•"/>
              <a:tabLst>
                <a:tab pos="268605" algn="l"/>
                <a:tab pos="269240" algn="l"/>
              </a:tabLst>
            </a:pPr>
            <a:r>
              <a:rPr lang="ru-RU" spc="-15" dirty="0">
                <a:latin typeface="Times New Roman"/>
                <a:cs typeface="Times New Roman"/>
              </a:rPr>
              <a:t>коллективы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авторов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(не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более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5</a:t>
            </a:r>
            <a:r>
              <a:rPr lang="ru-RU" spc="-5" dirty="0">
                <a:latin typeface="Times New Roman"/>
                <a:cs typeface="Times New Roman"/>
              </a:rPr>
              <a:t> человек);</a:t>
            </a:r>
            <a:endParaRPr lang="ru-RU" dirty="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Arial" panose="020B0604020202020204" pitchFamily="34" charset="0"/>
              <a:buChar char="•"/>
              <a:tabLst>
                <a:tab pos="268605" algn="l"/>
                <a:tab pos="269240" algn="l"/>
              </a:tabLst>
            </a:pPr>
            <a:r>
              <a:rPr lang="ru-RU" spc="-15" dirty="0">
                <a:latin typeface="Times New Roman"/>
                <a:cs typeface="Times New Roman"/>
              </a:rPr>
              <a:t>руководители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образовательных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организаций.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0"/>
            <a:ext cx="6195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Участники конкурса</a:t>
            </a:r>
            <a:endParaRPr lang="ru-RU" sz="5400" b="1" cap="none" spc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740" y="2133600"/>
            <a:ext cx="6664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Номинации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99184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22998"/>
              </p:ext>
            </p:extLst>
          </p:nvPr>
        </p:nvGraphicFramePr>
        <p:xfrm>
          <a:off x="101154" y="1334388"/>
          <a:ext cx="8857614" cy="504059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7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663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5" dirty="0"/>
                        <a:t>Количество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2016/17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2017/18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2018/19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2019/20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2020\21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9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5" dirty="0"/>
                        <a:t>Конкурсных</a:t>
                      </a:r>
                      <a:endParaRPr sz="1600"/>
                    </a:p>
                    <a:p>
                      <a:pPr marL="68580" marR="88900">
                        <a:lnSpc>
                          <a:spcPct val="114999"/>
                        </a:lnSpc>
                      </a:pPr>
                      <a:r>
                        <a:rPr sz="1600" spc="-5" dirty="0"/>
                        <a:t>р</a:t>
                      </a:r>
                      <a:r>
                        <a:rPr sz="1600" dirty="0"/>
                        <a:t>а</a:t>
                      </a:r>
                      <a:r>
                        <a:rPr sz="1600" spc="-20" dirty="0"/>
                        <a:t>бо</a:t>
                      </a:r>
                      <a:r>
                        <a:rPr sz="1600" spc="-5" dirty="0"/>
                        <a:t>т/</a:t>
                      </a:r>
                      <a:r>
                        <a:rPr sz="1600" spc="-25" dirty="0"/>
                        <a:t>к</a:t>
                      </a:r>
                      <a:r>
                        <a:rPr sz="1600" spc="-20" dirty="0"/>
                        <a:t>о</a:t>
                      </a:r>
                      <a:r>
                        <a:rPr sz="1600" spc="-5" dirty="0"/>
                        <a:t>л</a:t>
                      </a:r>
                      <a:r>
                        <a:rPr sz="1600" spc="5" dirty="0"/>
                        <a:t>и</a:t>
                      </a:r>
                      <a:r>
                        <a:rPr sz="1600" dirty="0"/>
                        <a:t>ч</a:t>
                      </a:r>
                      <a:r>
                        <a:rPr sz="1600" spc="20" dirty="0"/>
                        <a:t>е</a:t>
                      </a:r>
                      <a:r>
                        <a:rPr sz="1600" dirty="0"/>
                        <a:t>с  </a:t>
                      </a:r>
                      <a:r>
                        <a:rPr sz="1600" spc="-10" dirty="0"/>
                        <a:t>тво</a:t>
                      </a:r>
                      <a:endParaRPr sz="1600"/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0" dirty="0"/>
                        <a:t>участников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10</a:t>
                      </a:r>
                      <a:endParaRPr sz="1600"/>
                    </a:p>
                    <a:p>
                      <a:pPr marL="172085" marR="166370" algn="ctr">
                        <a:lnSpc>
                          <a:spcPct val="114999"/>
                        </a:lnSpc>
                      </a:pPr>
                      <a:r>
                        <a:rPr sz="1600" spc="-20" dirty="0"/>
                        <a:t>к</a:t>
                      </a:r>
                      <a:r>
                        <a:rPr sz="1600" dirty="0"/>
                        <a:t>о</a:t>
                      </a:r>
                      <a:r>
                        <a:rPr sz="1600" spc="-5" dirty="0"/>
                        <a:t>н</a:t>
                      </a:r>
                      <a:r>
                        <a:rPr sz="1600" spc="-15" dirty="0"/>
                        <a:t>к</a:t>
                      </a:r>
                      <a:r>
                        <a:rPr sz="1600" dirty="0"/>
                        <a:t>у</a:t>
                      </a:r>
                      <a:r>
                        <a:rPr sz="1600" spc="-5" dirty="0"/>
                        <a:t>рсн</a:t>
                      </a:r>
                      <a:r>
                        <a:rPr sz="1600" dirty="0"/>
                        <a:t>ых  </a:t>
                      </a:r>
                      <a:r>
                        <a:rPr sz="1600" spc="-15" dirty="0"/>
                        <a:t>работ/</a:t>
                      </a:r>
                      <a:endParaRPr sz="16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/>
                        <a:t>15</a:t>
                      </a:r>
                      <a:r>
                        <a:rPr sz="1600" spc="-30" dirty="0"/>
                        <a:t> </a:t>
                      </a:r>
                      <a:r>
                        <a:rPr sz="1600" spc="-15" dirty="0"/>
                        <a:t>участников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12</a:t>
                      </a:r>
                      <a:endParaRPr sz="1600"/>
                    </a:p>
                    <a:p>
                      <a:pPr marL="172720" marR="165735" algn="ctr">
                        <a:lnSpc>
                          <a:spcPct val="114999"/>
                        </a:lnSpc>
                      </a:pPr>
                      <a:r>
                        <a:rPr sz="1600" spc="-20" dirty="0"/>
                        <a:t>к</a:t>
                      </a:r>
                      <a:r>
                        <a:rPr sz="1600" dirty="0"/>
                        <a:t>о</a:t>
                      </a:r>
                      <a:r>
                        <a:rPr sz="1600" spc="-5" dirty="0"/>
                        <a:t>н</a:t>
                      </a:r>
                      <a:r>
                        <a:rPr sz="1600" spc="-15" dirty="0"/>
                        <a:t>к</a:t>
                      </a:r>
                      <a:r>
                        <a:rPr sz="1600" dirty="0"/>
                        <a:t>у</a:t>
                      </a:r>
                      <a:r>
                        <a:rPr sz="1600" spc="-5" dirty="0"/>
                        <a:t>рсн</a:t>
                      </a:r>
                      <a:r>
                        <a:rPr sz="1600" dirty="0"/>
                        <a:t>ых  </a:t>
                      </a:r>
                      <a:r>
                        <a:rPr sz="1600" spc="-15" dirty="0"/>
                        <a:t>работ/</a:t>
                      </a:r>
                      <a:endParaRPr sz="16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/>
                        <a:t>20</a:t>
                      </a:r>
                      <a:r>
                        <a:rPr sz="1600" spc="-30" dirty="0"/>
                        <a:t> </a:t>
                      </a:r>
                      <a:r>
                        <a:rPr sz="1600" spc="-15" dirty="0"/>
                        <a:t>участников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7</a:t>
                      </a:r>
                      <a:r>
                        <a:rPr sz="1600" spc="-35" dirty="0"/>
                        <a:t> </a:t>
                      </a:r>
                      <a:r>
                        <a:rPr sz="1600" spc="-10" dirty="0"/>
                        <a:t>конкурсных</a:t>
                      </a:r>
                      <a:endParaRPr sz="1600"/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5" dirty="0"/>
                        <a:t>работ/</a:t>
                      </a:r>
                      <a:endParaRPr sz="16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/>
                        <a:t>7</a:t>
                      </a:r>
                      <a:r>
                        <a:rPr sz="1600" spc="-30" dirty="0"/>
                        <a:t> </a:t>
                      </a:r>
                      <a:r>
                        <a:rPr sz="1600" spc="-15" dirty="0"/>
                        <a:t>участников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22</a:t>
                      </a:r>
                      <a:endParaRPr sz="1600"/>
                    </a:p>
                    <a:p>
                      <a:pPr marL="179070" marR="170815" algn="ctr">
                        <a:lnSpc>
                          <a:spcPct val="114999"/>
                        </a:lnSpc>
                      </a:pPr>
                      <a:r>
                        <a:rPr sz="1600" spc="-20" dirty="0"/>
                        <a:t>к</a:t>
                      </a:r>
                      <a:r>
                        <a:rPr sz="1600" dirty="0"/>
                        <a:t>о</a:t>
                      </a:r>
                      <a:r>
                        <a:rPr sz="1600" spc="-5" dirty="0"/>
                        <a:t>н</a:t>
                      </a:r>
                      <a:r>
                        <a:rPr sz="1600" spc="-15" dirty="0"/>
                        <a:t>к</a:t>
                      </a:r>
                      <a:r>
                        <a:rPr sz="1600" dirty="0"/>
                        <a:t>у</a:t>
                      </a:r>
                      <a:r>
                        <a:rPr sz="1600" spc="-5" dirty="0"/>
                        <a:t>рсн</a:t>
                      </a:r>
                      <a:r>
                        <a:rPr sz="1600" dirty="0"/>
                        <a:t>ые  </a:t>
                      </a:r>
                      <a:r>
                        <a:rPr sz="1600" spc="-15" dirty="0"/>
                        <a:t>работы/</a:t>
                      </a:r>
                      <a:endParaRPr sz="1600"/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/>
                        <a:t>33</a:t>
                      </a:r>
                      <a:r>
                        <a:rPr sz="1600" spc="-25" dirty="0"/>
                        <a:t> </a:t>
                      </a:r>
                      <a:r>
                        <a:rPr sz="1600" spc="-10" dirty="0"/>
                        <a:t>участника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7</a:t>
                      </a:r>
                      <a:r>
                        <a:rPr sz="1600" spc="-35" dirty="0"/>
                        <a:t> </a:t>
                      </a:r>
                      <a:r>
                        <a:rPr sz="1600" spc="-10" dirty="0"/>
                        <a:t>конкурсных</a:t>
                      </a:r>
                      <a:endParaRPr sz="1600"/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5" dirty="0"/>
                        <a:t>работ/</a:t>
                      </a:r>
                      <a:endParaRPr sz="16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/>
                        <a:t>8</a:t>
                      </a:r>
                      <a:r>
                        <a:rPr sz="1600" spc="-30" dirty="0"/>
                        <a:t> </a:t>
                      </a:r>
                      <a:r>
                        <a:rPr sz="1600" spc="-15" dirty="0"/>
                        <a:t>участников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75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/>
                        <a:t>Кол-во</a:t>
                      </a:r>
                      <a:endParaRPr sz="1600"/>
                    </a:p>
                    <a:p>
                      <a:pPr marL="68580" marR="61594" algn="just">
                        <a:lnSpc>
                          <a:spcPct val="114999"/>
                        </a:lnSpc>
                      </a:pPr>
                      <a:r>
                        <a:rPr sz="1600" spc="-10" dirty="0"/>
                        <a:t>номинаций,</a:t>
                      </a:r>
                      <a:r>
                        <a:rPr sz="1600" spc="-5" dirty="0"/>
                        <a:t> в </a:t>
                      </a:r>
                      <a:r>
                        <a:rPr sz="1600" spc="-385" dirty="0"/>
                        <a:t> </a:t>
                      </a:r>
                      <a:r>
                        <a:rPr sz="1600" spc="-15" dirty="0"/>
                        <a:t>которых </a:t>
                      </a:r>
                      <a:r>
                        <a:rPr sz="1600" spc="-5" dirty="0"/>
                        <a:t>были </a:t>
                      </a:r>
                      <a:r>
                        <a:rPr sz="1600" spc="-385" dirty="0"/>
                        <a:t> </a:t>
                      </a:r>
                      <a:r>
                        <a:rPr sz="1600" spc="-10" dirty="0"/>
                        <a:t>представлены </a:t>
                      </a:r>
                      <a:r>
                        <a:rPr sz="1600" spc="-390" dirty="0"/>
                        <a:t> </a:t>
                      </a:r>
                      <a:r>
                        <a:rPr sz="1600" spc="-15" dirty="0"/>
                        <a:t>работы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/>
                        <a:t>Победители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6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/>
                        <a:t>Призёры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00200" y="109835"/>
            <a:ext cx="6195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Участники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4710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23080"/>
              </p:ext>
            </p:extLst>
          </p:nvPr>
        </p:nvGraphicFramePr>
        <p:xfrm>
          <a:off x="101152" y="1046352"/>
          <a:ext cx="8783949" cy="49033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0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4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94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94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94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716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Учебные</a:t>
                      </a:r>
                      <a:endParaRPr sz="16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25" dirty="0"/>
                        <a:t>годы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 gridSpan="2">
                  <a:txBody>
                    <a:bodyPr/>
                    <a:lstStyle/>
                    <a:p>
                      <a:pPr marL="48958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2016/17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2017/18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2018/19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2019/20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2020/21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9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Вид</a:t>
                      </a:r>
                      <a:r>
                        <a:rPr sz="1600" spc="-35" dirty="0"/>
                        <a:t> </a:t>
                      </a:r>
                      <a:r>
                        <a:rPr sz="1600" spc="-15" dirty="0"/>
                        <a:t>ОО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90" dirty="0"/>
                        <a:t>ОУ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35" dirty="0"/>
                        <a:t>ДОУ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 gridSpan="2"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90" dirty="0"/>
                        <a:t>ОУ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35" dirty="0"/>
                        <a:t>ДОУ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90" dirty="0"/>
                        <a:t>ОУ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35" dirty="0"/>
                        <a:t>ДОУ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90" dirty="0"/>
                        <a:t>ОУ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35" dirty="0"/>
                        <a:t>ДОУ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90" dirty="0"/>
                        <a:t>ОУ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35" dirty="0"/>
                        <a:t>ДОУ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4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Общее</a:t>
                      </a:r>
                      <a:r>
                        <a:rPr sz="1600" spc="15" dirty="0"/>
                        <a:t> </a:t>
                      </a:r>
                      <a:r>
                        <a:rPr sz="1600" spc="-10" dirty="0"/>
                        <a:t>кол-</a:t>
                      </a:r>
                      <a:endParaRPr sz="1600"/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0" dirty="0"/>
                        <a:t>во</a:t>
                      </a:r>
                      <a:r>
                        <a:rPr sz="1600" spc="-35" dirty="0"/>
                        <a:t> </a:t>
                      </a:r>
                      <a:r>
                        <a:rPr sz="1600" spc="-15" dirty="0"/>
                        <a:t>работ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/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/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/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/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/>
                        <a:t>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/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49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/>
                        <a:t>Кол-во</a:t>
                      </a:r>
                      <a:endParaRPr sz="1600"/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5" dirty="0"/>
                        <a:t>работ</a:t>
                      </a:r>
                      <a:r>
                        <a:rPr sz="1600" spc="-45" dirty="0"/>
                        <a:t> </a:t>
                      </a:r>
                      <a:r>
                        <a:rPr sz="1600" spc="-25" dirty="0"/>
                        <a:t>от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18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/>
                        <a:t>Победител</a:t>
                      </a:r>
                      <a:endParaRPr sz="1600"/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/>
                        <a:t>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0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/>
                        <a:t>Призёры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/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66800" y="-12700"/>
            <a:ext cx="7114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Контингент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318872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95665"/>
              </p:ext>
            </p:extLst>
          </p:nvPr>
        </p:nvGraphicFramePr>
        <p:xfrm>
          <a:off x="386713" y="1676400"/>
          <a:ext cx="8362950" cy="438887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112">
                <a:tc>
                  <a:txBody>
                    <a:bodyPr/>
                    <a:lstStyle/>
                    <a:p>
                      <a:pPr marL="317500" indent="685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0" dirty="0"/>
                        <a:t>Код</a:t>
                      </a:r>
                      <a:endParaRPr sz="1600" dirty="0"/>
                    </a:p>
                    <a:p>
                      <a:pPr marL="267335" marR="262255" indent="5016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600" spc="-15" dirty="0"/>
                        <a:t>номи </a:t>
                      </a:r>
                      <a:r>
                        <a:rPr sz="1600" spc="-385" dirty="0"/>
                        <a:t> </a:t>
                      </a:r>
                      <a:r>
                        <a:rPr sz="1600" spc="-5" dirty="0"/>
                        <a:t>н</a:t>
                      </a:r>
                      <a:r>
                        <a:rPr sz="1600" spc="5" dirty="0"/>
                        <a:t>а</a:t>
                      </a:r>
                      <a:r>
                        <a:rPr sz="1600" spc="-5" dirty="0"/>
                        <a:t>ц</a:t>
                      </a:r>
                      <a:r>
                        <a:rPr sz="1600" spc="5" dirty="0"/>
                        <a:t>и</a:t>
                      </a:r>
                      <a:r>
                        <a:rPr sz="1600" dirty="0"/>
                        <a:t>и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/>
                        <a:t>Номинации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/>
                    </a:p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600" spc="-15" dirty="0"/>
                        <a:t>Количество</a:t>
                      </a:r>
                      <a:r>
                        <a:rPr sz="1600" spc="35" dirty="0"/>
                        <a:t> </a:t>
                      </a:r>
                      <a:r>
                        <a:rPr sz="1600" spc="-15" dirty="0"/>
                        <a:t>работ</a:t>
                      </a:r>
                      <a:r>
                        <a:rPr sz="1600" spc="365" dirty="0"/>
                        <a:t> </a:t>
                      </a:r>
                      <a:r>
                        <a:rPr sz="1600" spc="-10" dirty="0"/>
                        <a:t>за</a:t>
                      </a:r>
                      <a:r>
                        <a:rPr sz="1600" spc="-5" dirty="0"/>
                        <a:t> 5</a:t>
                      </a:r>
                      <a:r>
                        <a:rPr sz="1600" spc="-15" dirty="0"/>
                        <a:t> </a:t>
                      </a:r>
                      <a:r>
                        <a:rPr sz="1600" spc="-10" dirty="0"/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За</a:t>
                      </a:r>
                      <a:r>
                        <a:rPr sz="1600" spc="-15" dirty="0"/>
                        <a:t> </a:t>
                      </a:r>
                      <a:r>
                        <a:rPr sz="1600" spc="-5" dirty="0"/>
                        <a:t>организацию</a:t>
                      </a:r>
                      <a:r>
                        <a:rPr sz="1600" spc="45" dirty="0"/>
                        <a:t> </a:t>
                      </a:r>
                      <a:r>
                        <a:rPr sz="1600" spc="-10" dirty="0"/>
                        <a:t>духовно-нравственного</a:t>
                      </a:r>
                      <a:endParaRPr sz="1600"/>
                    </a:p>
                    <a:p>
                      <a:pPr marL="53975" marR="879475">
                        <a:lnSpc>
                          <a:spcPct val="114999"/>
                        </a:lnSpc>
                      </a:pPr>
                      <a:r>
                        <a:rPr sz="1600" dirty="0"/>
                        <a:t>воспитания</a:t>
                      </a:r>
                      <a:r>
                        <a:rPr sz="1600" spc="30" dirty="0"/>
                        <a:t> </a:t>
                      </a:r>
                      <a:r>
                        <a:rPr sz="1600" spc="-5" dirty="0"/>
                        <a:t>в</a:t>
                      </a:r>
                      <a:r>
                        <a:rPr sz="1600" spc="-30" dirty="0"/>
                        <a:t> </a:t>
                      </a:r>
                      <a:r>
                        <a:rPr sz="1600" spc="-10" dirty="0"/>
                        <a:t>рамках</a:t>
                      </a:r>
                      <a:r>
                        <a:rPr sz="1600" spc="-5" dirty="0"/>
                        <a:t> </a:t>
                      </a:r>
                      <a:r>
                        <a:rPr sz="1600" spc="-10" dirty="0"/>
                        <a:t>образовательного </a:t>
                      </a:r>
                      <a:r>
                        <a:rPr sz="1600" spc="-385" dirty="0"/>
                        <a:t> </a:t>
                      </a:r>
                      <a:r>
                        <a:rPr sz="1600" spc="-5" dirty="0"/>
                        <a:t>учреждения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26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5" dirty="0"/>
                        <a:t>Лучшая</a:t>
                      </a:r>
                      <a:r>
                        <a:rPr sz="1600" spc="10" dirty="0"/>
                        <a:t> </a:t>
                      </a:r>
                      <a:r>
                        <a:rPr sz="1600" spc="-5" dirty="0"/>
                        <a:t>программа</a:t>
                      </a:r>
                      <a:r>
                        <a:rPr sz="1600" spc="10" dirty="0"/>
                        <a:t> </a:t>
                      </a:r>
                      <a:r>
                        <a:rPr sz="1600" spc="-10" dirty="0"/>
                        <a:t>духовно-нравственного</a:t>
                      </a:r>
                      <a:r>
                        <a:rPr sz="1600" spc="25" dirty="0"/>
                        <a:t> </a:t>
                      </a:r>
                      <a:r>
                        <a:rPr sz="1600" spc="-5" dirty="0"/>
                        <a:t>и</a:t>
                      </a:r>
                      <a:endParaRPr sz="1600"/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5" dirty="0"/>
                        <a:t>гражданско-патриотического</a:t>
                      </a:r>
                      <a:r>
                        <a:rPr sz="1600" spc="55" dirty="0"/>
                        <a:t> </a:t>
                      </a:r>
                      <a:r>
                        <a:rPr sz="1600" dirty="0"/>
                        <a:t>воспитания</a:t>
                      </a:r>
                      <a:r>
                        <a:rPr sz="1600" spc="60" dirty="0"/>
                        <a:t> </a:t>
                      </a:r>
                      <a:r>
                        <a:rPr sz="1600" spc="-5" dirty="0"/>
                        <a:t>детей</a:t>
                      </a:r>
                      <a:endParaRPr sz="1600"/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/>
                        <a:t>и</a:t>
                      </a:r>
                      <a:r>
                        <a:rPr sz="1600" spc="-30" dirty="0"/>
                        <a:t> </a:t>
                      </a:r>
                      <a:r>
                        <a:rPr sz="1600" spc="-15" dirty="0"/>
                        <a:t>молодежи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14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5" dirty="0"/>
                        <a:t>Лучшая</a:t>
                      </a:r>
                      <a:r>
                        <a:rPr sz="1600" spc="20" dirty="0"/>
                        <a:t> </a:t>
                      </a:r>
                      <a:r>
                        <a:rPr sz="1600" spc="-10" dirty="0"/>
                        <a:t>методическая</a:t>
                      </a:r>
                      <a:r>
                        <a:rPr sz="1600" spc="30" dirty="0"/>
                        <a:t> </a:t>
                      </a:r>
                      <a:r>
                        <a:rPr sz="1600" spc="-10" dirty="0"/>
                        <a:t>разработка</a:t>
                      </a:r>
                      <a:r>
                        <a:rPr sz="1600" spc="5" dirty="0"/>
                        <a:t> </a:t>
                      </a:r>
                      <a:r>
                        <a:rPr sz="1600" spc="-5" dirty="0"/>
                        <a:t>по</a:t>
                      </a:r>
                      <a:r>
                        <a:rPr sz="1600" spc="10" dirty="0"/>
                        <a:t> </a:t>
                      </a:r>
                      <a:r>
                        <a:rPr sz="1600" spc="-5" dirty="0"/>
                        <a:t>предметам:</a:t>
                      </a:r>
                      <a:endParaRPr sz="1600"/>
                    </a:p>
                    <a:p>
                      <a:pPr marL="53975" marR="179705">
                        <a:lnSpc>
                          <a:spcPct val="114999"/>
                        </a:lnSpc>
                      </a:pPr>
                      <a:r>
                        <a:rPr sz="1600" spc="-10" dirty="0"/>
                        <a:t>Основы</a:t>
                      </a:r>
                      <a:r>
                        <a:rPr sz="1600" spc="-5" dirty="0"/>
                        <a:t> религиозных</a:t>
                      </a:r>
                      <a:r>
                        <a:rPr sz="1600" spc="50" dirty="0"/>
                        <a:t> </a:t>
                      </a:r>
                      <a:r>
                        <a:rPr sz="1600" spc="-35" dirty="0"/>
                        <a:t>культур</a:t>
                      </a:r>
                      <a:r>
                        <a:rPr sz="1600" spc="20" dirty="0"/>
                        <a:t> </a:t>
                      </a:r>
                      <a:r>
                        <a:rPr sz="1600" spc="-5" dirty="0"/>
                        <a:t>и</a:t>
                      </a:r>
                      <a:r>
                        <a:rPr sz="1600" spc="5" dirty="0"/>
                        <a:t> </a:t>
                      </a:r>
                      <a:r>
                        <a:rPr sz="1600" spc="-15" dirty="0"/>
                        <a:t>светской</a:t>
                      </a:r>
                      <a:r>
                        <a:rPr sz="1600" spc="15" dirty="0"/>
                        <a:t> </a:t>
                      </a:r>
                      <a:r>
                        <a:rPr sz="1600" spc="-10" dirty="0"/>
                        <a:t>этики </a:t>
                      </a:r>
                      <a:r>
                        <a:rPr sz="1600" spc="-385" dirty="0"/>
                        <a:t> </a:t>
                      </a:r>
                      <a:r>
                        <a:rPr sz="1600" spc="-10" dirty="0"/>
                        <a:t>(ОРКСЭ),</a:t>
                      </a:r>
                      <a:r>
                        <a:rPr sz="1600" dirty="0"/>
                        <a:t> </a:t>
                      </a:r>
                      <a:r>
                        <a:rPr sz="1600" spc="-10" dirty="0"/>
                        <a:t>Основы</a:t>
                      </a:r>
                      <a:r>
                        <a:rPr sz="1600" spc="10" dirty="0"/>
                        <a:t> </a:t>
                      </a:r>
                      <a:r>
                        <a:rPr sz="1600" spc="-10" dirty="0"/>
                        <a:t>духовно-нравственной </a:t>
                      </a:r>
                      <a:r>
                        <a:rPr sz="1600" spc="-5" dirty="0"/>
                        <a:t> </a:t>
                      </a:r>
                      <a:r>
                        <a:rPr sz="1600" spc="-30" dirty="0"/>
                        <a:t>культуры</a:t>
                      </a:r>
                      <a:r>
                        <a:rPr sz="1600" spc="5" dirty="0"/>
                        <a:t> </a:t>
                      </a:r>
                      <a:r>
                        <a:rPr sz="1600" spc="-10" dirty="0"/>
                        <a:t>народов</a:t>
                      </a:r>
                      <a:r>
                        <a:rPr sz="1600" spc="-5" dirty="0"/>
                        <a:t> России</a:t>
                      </a:r>
                      <a:r>
                        <a:rPr sz="1600" spc="20" dirty="0"/>
                        <a:t> </a:t>
                      </a:r>
                      <a:r>
                        <a:rPr sz="1600" spc="-20" dirty="0"/>
                        <a:t>(ОДНКНР)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04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5" dirty="0"/>
                        <a:t>Лучший</a:t>
                      </a:r>
                      <a:r>
                        <a:rPr sz="1600" spc="30" dirty="0"/>
                        <a:t> </a:t>
                      </a:r>
                      <a:r>
                        <a:rPr sz="1600" spc="-10" dirty="0"/>
                        <a:t>образовательный</a:t>
                      </a:r>
                      <a:r>
                        <a:rPr sz="1600" spc="5" dirty="0"/>
                        <a:t> </a:t>
                      </a:r>
                      <a:r>
                        <a:rPr sz="1600" spc="-10" dirty="0"/>
                        <a:t>издательский</a:t>
                      </a:r>
                      <a:r>
                        <a:rPr sz="1600" spc="20" dirty="0"/>
                        <a:t> </a:t>
                      </a:r>
                      <a:r>
                        <a:rPr sz="1600" spc="-5" dirty="0"/>
                        <a:t>проект</a:t>
                      </a:r>
                      <a:endParaRPr sz="1600"/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25" dirty="0"/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00200" y="152400"/>
            <a:ext cx="64963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Анализ количества работ </a:t>
            </a:r>
          </a:p>
          <a:p>
            <a:pPr algn="ctr"/>
            <a:r>
              <a:rPr lang="ru-RU" sz="4400" b="1" cap="none" spc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по номинациям</a:t>
            </a:r>
          </a:p>
        </p:txBody>
      </p:sp>
    </p:spTree>
    <p:extLst>
      <p:ext uri="{BB962C8B-B14F-4D97-AF65-F5344CB8AC3E}">
        <p14:creationId xmlns:p14="http://schemas.microsoft.com/office/powerpoint/2010/main" val="21568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726438"/>
            <a:ext cx="8341995" cy="2528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indent="-24701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59715" algn="l"/>
              </a:tabLst>
            </a:pPr>
            <a:r>
              <a:rPr sz="1800" spc="-10" dirty="0">
                <a:latin typeface="Times New Roman"/>
                <a:cs typeface="Times New Roman"/>
              </a:rPr>
              <a:t>количество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участников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конкурса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конкурсных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работ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остается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стабильно</a:t>
            </a:r>
            <a:r>
              <a:rPr sz="1800" spc="-5" dirty="0">
                <a:latin typeface="Times New Roman"/>
                <a:cs typeface="Times New Roman"/>
              </a:rPr>
              <a:t> низким;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arenR"/>
            </a:pPr>
            <a:endParaRPr sz="1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arenR"/>
              <a:tabLst>
                <a:tab pos="284480" algn="l"/>
              </a:tabLst>
            </a:pPr>
            <a:r>
              <a:rPr lang="ru-RU" sz="1800" spc="5" dirty="0">
                <a:latin typeface="Times New Roman"/>
                <a:cs typeface="Times New Roman"/>
              </a:rPr>
              <a:t> </a:t>
            </a:r>
            <a:r>
              <a:rPr sz="1800" spc="5" dirty="0" err="1">
                <a:latin typeface="Times New Roman"/>
                <a:cs typeface="Times New Roman"/>
              </a:rPr>
              <a:t>самой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непопулярной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среди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участников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Конкурса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номинацией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«Лучший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образовательный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издательский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проект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года»;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arenR"/>
            </a:pPr>
            <a:endParaRPr sz="1850" dirty="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buAutoNum type="arabicParenR"/>
              <a:tabLst>
                <a:tab pos="259715" algn="l"/>
              </a:tabLst>
            </a:pPr>
            <a:r>
              <a:rPr sz="1800" spc="-10" dirty="0">
                <a:latin typeface="Times New Roman"/>
                <a:cs typeface="Times New Roman"/>
              </a:rPr>
              <a:t>качество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представляемых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Конкурс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материалов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ежегодно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остается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высоким;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arenR"/>
            </a:pPr>
            <a:endParaRPr sz="1850" dirty="0">
              <a:latin typeface="Times New Roman"/>
              <a:cs typeface="Times New Roman"/>
            </a:endParaRPr>
          </a:p>
          <a:p>
            <a:pPr marL="288290" indent="-276225">
              <a:lnSpc>
                <a:spcPct val="100000"/>
              </a:lnSpc>
              <a:buAutoNum type="arabicParenR"/>
              <a:tabLst>
                <a:tab pos="28892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проверка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конкурсных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материалов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плагиат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показала,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что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авторство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некоторых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работ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является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спорным.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1378" y="457200"/>
            <a:ext cx="822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Выводы по итогу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205370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400" y="2895600"/>
            <a:ext cx="8483600" cy="3323987"/>
          </a:xfrm>
        </p:spPr>
        <p:txBody>
          <a:bodyPr/>
          <a:lstStyle/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полугодии 2021/22 учебного года программа «Истоки» реализовывается в 37 ОУ города следующим образом: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уровне начального общего образования  через курс внеурочной деятельности – 93,7 %  (24271из 25 892 учащихся) из 34 ОУ;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уровне основного общего образования в различных формах осваивали программу 93,9 % (23 846 учащихся из 25 369) учащихся из 34 ОУ, в том числе через  курс внеурочной деятельности (31 ОУ); интегрировано в предмет  (2 ОУ);  учебный предмет (1 ОУ).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уровне среднего общего образования  80,7%  (4273 из  5291) учащихся из 26 ОУ осваивают программу «Нравственные основы семейной жизни» через  курс внеурочной деятельности  (12 ОУ); проведение классных часов – 8 ОУ), элективный курс (6 ОУ).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09311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 «Социокультурные истоки»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учреждениях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«Социокультурные истоки»  осуществляется в соответствии с приказом департамента образования Администрации города от  29.01.2021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12-03-36/1 «Об утверждении плана мероприятий (дорожной карты) по реализации программы «Социокультурные истоки» в муниципальных образовательных учреждениях, подведомственных департаменту образования Администрации города, до 2025 года»</a:t>
            </a:r>
          </a:p>
        </p:txBody>
      </p:sp>
    </p:spTree>
    <p:extLst>
      <p:ext uri="{BB962C8B-B14F-4D97-AF65-F5344CB8AC3E}">
        <p14:creationId xmlns:p14="http://schemas.microsoft.com/office/powerpoint/2010/main" val="181756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200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курсов повышения квалификации по реализации программы «Социокультурные истоки»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0200" y="41148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27.09.2021 по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11.10.2021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курсах повышения квалификации по теме «Духовно-нравственное воспитание обучающихся начальной школы в условиях реализации программы «Социокультурные истоки» проходят обучение 31 педагог, из них: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– учителя начальных классов,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педагог-библиотекарь,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учитель истории и обществознания,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учитель искусства.</a:t>
            </a:r>
          </a:p>
        </p:txBody>
      </p:sp>
      <p:pic>
        <p:nvPicPr>
          <p:cNvPr id="1026" name="Picture 2" descr="https://sun9-60.userapi.com/impf/bVdZQIBj3nCN6rS_9z8GtEuDKLJil0cNdKsgjg/qvpbxu6ws_E.jpg?size=1590x530&amp;quality=95&amp;crop=67,0,2305,768&amp;sign=3ad32b598c04d7e834163361ffe9c7c5&amp;type=cover_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7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11658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в рамках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«Декады молодых специалистов»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2209800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проведения декады молодых специалистов 24.09.2021 был представлен опыт реализации курса «Истоки» педагогов лицея № 3,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технологической школы, СШ № 12: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семинар «Знакомство с особенностями курса «Истоки», структура урока, с применением активных форм обучения», Кухар Евгения Викторовна, заместитель директора по внеклассной внешкольной воспитательной работе, учитель изобразительного искусства и черчения, Истоков МБОУ лицей № 1;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стендовое занятие «Согласие»,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Дильманбетова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Бегисиевна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МБОУ СШ № 12;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презентация «Методика преподавания социокультурных истоков на примере активного занятия «Крестьянские хоромы» в 5 классе, Афанасова Евгения Сергеевна, учитель истории, обществознания, истоков МБОУ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технологическая школа».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Декады приняли участие 16 молодых специалистов.</a:t>
            </a:r>
          </a:p>
        </p:txBody>
      </p:sp>
      <p:pic>
        <p:nvPicPr>
          <p:cNvPr id="2050" name="Picture 2" descr="Depositphotos 6248705-stock-photo-green-apple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0000" l="128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85" y="-241299"/>
            <a:ext cx="2779316" cy="27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4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900" y="749995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секции «Истоки: духовные ценности русской культуры» в рамках городской научной конференции молодых исследователей «Шаг в будущее»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0200" y="22098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очного этапа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научной конференции молодых исследователей «Шаг в будущее»  (24 сентября 2021 г.) на секции представлено 3 исследовательских работы: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«Взаимосвязь науки и религии на примере жизни страстотерпца  Святителя Луки (В.Ф.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)», Бурячок Георгий Юрьевич, 8 класс, МБОУ СОШ № 46 с УИОП.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«Роль личности в сохранении семейных традиций»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(«Жизненный путь моей прапрабабушки»),  Карпов Илья Сергеевич, 9 класс, МБОУ лицей имени генерал-майора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Хисматулина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«Влияние семьи на профессиональное определение лицеистов»,  Смирнова Анна Сергеевна, 10 класс, МБОУ лицей имени генерал-майора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Хисматулина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В.И.</a:t>
            </a:r>
          </a:p>
        </p:txBody>
      </p:sp>
      <p:pic>
        <p:nvPicPr>
          <p:cNvPr id="3074" name="Picture 2" descr="https://it-cube48.ru/wp-content/uploads/2020/04/9y2-LSzA9z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4667" l="19222" r="7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5405" r="19907"/>
          <a:stretch/>
        </p:blipFill>
        <p:spPr bwMode="auto">
          <a:xfrm>
            <a:off x="6629400" y="228600"/>
            <a:ext cx="2235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2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842" y="304800"/>
            <a:ext cx="7540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декабря 2021 года в дистанционном режиме состоялись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Кирилло-Мефодиевские Чтения проводятся в рамках празднования государственного праздника «День Славянской письменности и культуры», приуроченные к 800-летию со Дня рождения святого князя Александра Ярославовича Невского и 90-летию Югры.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842" y="2459693"/>
            <a:ext cx="43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1 «Русская народная культура»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235" y="2829025"/>
            <a:ext cx="8443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«Роль личности в сохранении семейных традиций («Жизненный путь моей прапрабабушки»)» Карпов Илья Сергеевич, обучающийся 8 класса муниципального бюджетного общеобразовательного учреждения лицей имени генерал-майора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Хисматулина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Василия Ивановича города Сургута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142" y="4038600"/>
            <a:ext cx="83916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«Особенности изготовления дымковской игрушки в домашних условиях» Зайцев Артур Дмитриевич, обучающийся 9 класса муниципального бюджетного общеобразовательного учреждения лицей имени генерал-майора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Хисматулина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Василия Ивановича города Сургута (время выступления 11.00-11.15)  - Призер 2 место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142" y="5486400"/>
            <a:ext cx="839165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«Особенности казачьей песенной культуры южнорусских регионов страны» Федоренко Мария Алексеевна, обучающаяся 10 класса муниципального автономного общеобразовательного учреждения дополнительного образования "Центр детского  творчества" города Сургута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842" y="3844688"/>
            <a:ext cx="3957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2 «Русская народная песня»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451" y="1589693"/>
            <a:ext cx="853237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мероприятии приняло участие 26 обучающихся из 19 муниципальных образований Ханты-Мансийского автономного округа – Югры. Чтения проходили в виде публичных выступлений на 2 (двух) секциях: «Русская народная культура», «Русская народная песня»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5814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8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декабря 2021 года  состоялся Региональный этап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Рождественских образовательных чтений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 350-летию со дня рождения Петра I: секулярный мир и религиозность».</a:t>
            </a:r>
          </a:p>
        </p:txBody>
      </p:sp>
      <p:pic>
        <p:nvPicPr>
          <p:cNvPr id="2050" name="Picture 2" descr="http://ugraeparhia.ru/assets/2018/10/rozhdestvenskie-chteniya-500x3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5055" r="20000" b="5655"/>
          <a:stretch/>
        </p:blipFill>
        <p:spPr bwMode="auto">
          <a:xfrm>
            <a:off x="6909256" y="139700"/>
            <a:ext cx="2234744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100" y="1524000"/>
            <a:ext cx="6744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Чтений был предложен смешанный формат: очный и дистанционный.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обсуждении вопросов духовно-нравственного воспитания в рамках Чтений приняли участие более 600 участников из 22 муниципальных образований автономного округа.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7" t="28993" r="33870" b="24350"/>
          <a:stretch/>
        </p:blipFill>
        <p:spPr bwMode="auto">
          <a:xfrm>
            <a:off x="2406650" y="3124200"/>
            <a:ext cx="4870450" cy="341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69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81000" y="2315954"/>
            <a:ext cx="84836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РАССМОТРЕНЫ</a:t>
            </a:r>
            <a:r>
              <a:rPr spc="-30" dirty="0"/>
              <a:t> </a:t>
            </a:r>
            <a:r>
              <a:rPr spc="-10" dirty="0"/>
              <a:t>ВОПРОСЫ:</a:t>
            </a:r>
            <a:endParaRPr lang="ru-RU" spc="-10" dirty="0"/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57800" y="838200"/>
            <a:ext cx="2664460" cy="502702"/>
          </a:xfrm>
          <a:prstGeom prst="rect">
            <a:avLst/>
          </a:prstGeom>
          <a:solidFill>
            <a:srgbClr val="FBD4B5"/>
          </a:solidFill>
          <a:ln w="25400">
            <a:solidFill>
              <a:srgbClr val="D99593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810260">
              <a:lnSpc>
                <a:spcPct val="100000"/>
              </a:lnSpc>
            </a:pPr>
            <a:r>
              <a:rPr lang="ru-RU" sz="1800" b="0" dirty="0"/>
              <a:t>15</a:t>
            </a:r>
            <a:r>
              <a:rPr sz="1800" b="0" dirty="0">
                <a:latin typeface="Calibri"/>
                <a:cs typeface="Calibri"/>
              </a:rPr>
              <a:t>.10.2020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5496" y="2895600"/>
            <a:ext cx="782650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План деятельности ГМО в 2021/22 учебном году.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Нормативно-правовая база реализации курса «Истоки» в общеобразовательных учреждениях г. Сургута.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Анонс ежегодных профессиональных конкурсов.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 в изучении курса Истоки.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Принципы отбора содержания дидактического материала при изучении курса Истоки.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" y="533400"/>
            <a:ext cx="4870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Заседания ГМО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 rot="10800000" flipV="1">
            <a:off x="381000" y="762000"/>
            <a:ext cx="83058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РАССМОТРЕНЫ</a:t>
            </a:r>
            <a:r>
              <a:rPr spc="-30" dirty="0"/>
              <a:t> </a:t>
            </a:r>
            <a:r>
              <a:rPr spc="-10" dirty="0"/>
              <a:t>ВОПРОСЫ:</a:t>
            </a:r>
            <a:endParaRPr lang="ru-RU" spc="-10" dirty="0"/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spc="-10" dirty="0"/>
          </a:p>
        </p:txBody>
      </p:sp>
      <p:sp>
        <p:nvSpPr>
          <p:cNvPr id="13" name="object 13"/>
          <p:cNvSpPr txBox="1"/>
          <p:nvPr/>
        </p:nvSpPr>
        <p:spPr>
          <a:xfrm>
            <a:off x="5410200" y="171293"/>
            <a:ext cx="2664460" cy="502702"/>
          </a:xfrm>
          <a:prstGeom prst="rect">
            <a:avLst/>
          </a:prstGeom>
          <a:solidFill>
            <a:srgbClr val="FBD4B5"/>
          </a:solidFill>
          <a:ln w="25400">
            <a:solidFill>
              <a:srgbClr val="D99593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8115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.12.202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5496" y="2895600"/>
            <a:ext cx="7826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" y="62050"/>
            <a:ext cx="4870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Заседания ГМО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29CDE4-D46C-48C9-805A-C3DCB234601B}"/>
              </a:ext>
            </a:extLst>
          </p:cNvPr>
          <p:cNvSpPr/>
          <p:nvPr/>
        </p:nvSpPr>
        <p:spPr>
          <a:xfrm>
            <a:off x="228600" y="1429652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Реализация курса «Социокультурные истоки» в муниципальных общеобразовательных учреждениях города в 2021/22 учебном году.</a:t>
            </a:r>
          </a:p>
          <a:p>
            <a:r>
              <a:rPr lang="ru-RU" sz="2400" dirty="0"/>
              <a:t>2. Применение личностно-ориентированного подхода в работе с учащимися при изучении содержания «Социокультурных истоков». </a:t>
            </a:r>
          </a:p>
          <a:p>
            <a:r>
              <a:rPr lang="ru-RU" sz="2400" dirty="0"/>
              <a:t>3. Формирование коммуникативных универсальных учебных действий на занятиях курса внеурочной деятельности «Социокультурные истоки». </a:t>
            </a:r>
          </a:p>
          <a:p>
            <a:r>
              <a:rPr lang="ru-RU" sz="2400" dirty="0"/>
              <a:t>4. О муниципальном этапе конкурса «За нравственный подвиг учителя» </a:t>
            </a:r>
          </a:p>
          <a:p>
            <a:r>
              <a:rPr lang="ru-RU" sz="2400" dirty="0"/>
              <a:t>5. Анализ работы ГМО за 1 полугодие 2021/22 учебного года. </a:t>
            </a:r>
          </a:p>
        </p:txBody>
      </p:sp>
    </p:spTree>
    <p:extLst>
      <p:ext uri="{BB962C8B-B14F-4D97-AF65-F5344CB8AC3E}">
        <p14:creationId xmlns:p14="http://schemas.microsoft.com/office/powerpoint/2010/main" val="418730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1487</Words>
  <Application>Microsoft Office PowerPoint</Application>
  <PresentationFormat>Экран (4:3)</PresentationFormat>
  <Paragraphs>237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Microsoft Sans Serif</vt:lpstr>
      <vt:lpstr>Times New Roman</vt:lpstr>
      <vt:lpstr>Office Theme</vt:lpstr>
      <vt:lpstr>Отчет о работе ГМО в 1 полугодии  2021/22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15.10.2020</vt:lpstr>
      <vt:lpstr>Презентация PowerPoint</vt:lpstr>
      <vt:lpstr>Презентация PowerPoint</vt:lpstr>
      <vt:lpstr>Инициатива Русской Православной Церкви при поддержке Министерства  образования и науки Российской Федерации и полномочных представителей  Президента Российской Федерации в федеральных округах.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Илшатовна Шутова</dc:creator>
  <cp:lastModifiedBy>Гузель</cp:lastModifiedBy>
  <cp:revision>17</cp:revision>
  <dcterms:created xsi:type="dcterms:W3CDTF">2021-12-15T10:30:29Z</dcterms:created>
  <dcterms:modified xsi:type="dcterms:W3CDTF">2021-12-20T17:47:55Z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2021-12-15T00:00:00Z</vt:filetime>
  </property>
</Properties>
</file>