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6"/>
  </p:notesMasterIdLst>
  <p:sldIdLst>
    <p:sldId id="289" r:id="rId3"/>
    <p:sldId id="307" r:id="rId4"/>
    <p:sldId id="30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C07602-C62E-427B-B9C4-20DFE540A286}">
          <p14:sldIdLst>
            <p14:sldId id="289"/>
            <p14:sldId id="307"/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2F4"/>
    <a:srgbClr val="FFFFCC"/>
    <a:srgbClr val="FFCCCC"/>
    <a:srgbClr val="FFFF99"/>
    <a:srgbClr val="FF9999"/>
    <a:srgbClr val="FFCC99"/>
    <a:srgbClr val="FF7C80"/>
    <a:srgbClr val="FF99CC"/>
    <a:srgbClr val="FF66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157" autoAdjust="0"/>
  </p:normalViewPr>
  <p:slideViewPr>
    <p:cSldViewPr snapToGrid="0">
      <p:cViewPr varScale="1">
        <p:scale>
          <a:sx n="66" d="100"/>
          <a:sy n="66" d="100"/>
        </p:scale>
        <p:origin x="1308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4" d="100"/>
          <a:sy n="44" d="100"/>
        </p:scale>
        <p:origin x="-203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E8F67-0361-49A3-8759-7006E2D0E24B}" type="datetimeFigureOut">
              <a:rPr lang="ru-RU" smtClean="0"/>
              <a:t>24.04.2025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C3358-0711-4782-B327-20C25D650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86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5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0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3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80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2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18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11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62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01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5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45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74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8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4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&#1057;&#1088;&#1077;&#1076;&#1089;&#1090;&#1074;&#1072;%20&#1074;&#1099;&#1088;&#1072;&#1079;&#1080;&#1090;&#1077;&#1083;&#1100;&#1085;&#1086;&#1089;&#1090;&#1080;.pdf" TargetMode="External"/><Relationship Id="rId3" Type="http://schemas.openxmlformats.org/officeDocument/2006/relationships/hyperlink" Target="&#1043;&#1088;&#1072;&#1084;&#1084;&#1072;&#1090;&#1080;&#1082;&#1072;%20&#1080;%20&#1084;&#1086;&#1088;&#1092;&#1086;&#1083;&#1086;&#1075;&#1080;&#1103;.pdf" TargetMode="External"/><Relationship Id="rId7" Type="http://schemas.openxmlformats.org/officeDocument/2006/relationships/hyperlink" Target="&#1056;&#1077;&#1095;&#1100;.pdf" TargetMode="External"/><Relationship Id="rId2" Type="http://schemas.openxmlformats.org/officeDocument/2006/relationships/hyperlink" Target="&#1052;&#1056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4;&#1088;&#1092;&#1086;&#1075;&#1088;&#1072;&#1092;&#1080;&#1103;.pdf" TargetMode="External"/><Relationship Id="rId5" Type="http://schemas.openxmlformats.org/officeDocument/2006/relationships/hyperlink" Target="&#1051;&#1077;&#1082;&#1089;&#1080;&#1082;&#1072;%20&#1080;%20&#1092;&#1088;&#1072;&#1079;&#1077;&#1086;&#1083;&#1086;&#1075;&#1080;&#1103;.pdf" TargetMode="External"/><Relationship Id="rId4" Type="http://schemas.openxmlformats.org/officeDocument/2006/relationships/hyperlink" Target="&#1043;&#1088;&#1072;&#1084;&#1084;&#1072;&#1090;&#1080;&#1082;&#1072;%20&#1080;%20&#1089;&#1080;&#1085;&#1090;&#1072;&#1082;&#1089;&#1080;&#1089;.pdf" TargetMode="External"/><Relationship Id="rId9" Type="http://schemas.openxmlformats.org/officeDocument/2006/relationships/hyperlink" Target="&#1060;&#1086;&#1085;&#1077;&#1090;&#1080;&#1082;&#1072;%20&#1080;%20&#1086;&#1088;&#1092;&#1086;&#1101;&#1087;&#1080;&#1103;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33" y="2296406"/>
            <a:ext cx="8930936" cy="175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ГМО учителей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языка и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апреля 2025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9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3945" y="1029903"/>
            <a:ext cx="875417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критериях оценивания задания 27 ЕГЭ по русскому языку,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Кузнецова И.А., учитель русского языка и литературы МБОУ СОШ № 44, эксперт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предметной комиссии (далее – РПК) по проверке выполнения заданий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развернутым ответом экзаменационных работ по программам среднего общего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(далее – СОО) по учебному предмету «Русский язык».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Практикум. Сопоставительный анализ. Задание 5 ЕГЭ по литературе,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Килинг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Т.В.,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литературы МБОУ гимназии «Лаборатория Салахова», эксперт РПК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проверке выполнения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с развернутым ответом экзаменационных работ по программам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учебному предмету «Литература».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подготовки к ОГЭ по литературе, Яковлева Е.В., учитель литературы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гимназии имени К.Ф. Салманова,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Чередникова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Л.В., учитель русского языка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литературы МБОУ «Перспектива», эксперт РПК по проверке выполнения заданий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развернутым ответом экзаменационных работ по программам ООО по учебному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 «Литература».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9768" y="64008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Повестка дня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66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Навигатор подготовки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571" y="1390851"/>
            <a:ext cx="8590547" cy="47861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МЕТОДИЧЕСКИЕ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РЕКОМЕНДАЦИИ обучающимся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  <a:hlinkClick r:id="rId2" action="ppaction://hlinkfile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по организации самостоятельной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 подготовки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к ЕГЭ 2025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года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Грамматика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и морфология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Грамматика и синтаксис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file"/>
              </a:rPr>
              <a:t>Лексика и фразеология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file"/>
              </a:rPr>
              <a:t>Орфография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file"/>
              </a:rPr>
              <a:t>Речь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file"/>
              </a:rPr>
              <a:t>Средства выразительности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 action="ppaction://hlinkfile"/>
              </a:rPr>
              <a:t>Фонетика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 action="ppaction://hlinkfile"/>
              </a:rPr>
              <a:t>орфоэпия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10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3910</TotalTime>
  <Words>199</Words>
  <Application>Microsoft Office PowerPoint</Application>
  <PresentationFormat>Экран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1_Тема Office</vt:lpstr>
      <vt:lpstr>Тема Office</vt:lpstr>
      <vt:lpstr>Презентация PowerPoint</vt:lpstr>
      <vt:lpstr>Презентация PowerPoint</vt:lpstr>
      <vt:lpstr>Навигатор подготовки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Малахова Лилия Сергеевна</cp:lastModifiedBy>
  <cp:revision>187</cp:revision>
  <dcterms:created xsi:type="dcterms:W3CDTF">2019-08-16T06:39:20Z</dcterms:created>
  <dcterms:modified xsi:type="dcterms:W3CDTF">2025-04-24T02:47:46Z</dcterms:modified>
</cp:coreProperties>
</file>