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7" r:id="rId7"/>
    <p:sldId id="268" r:id="rId8"/>
    <p:sldId id="261" r:id="rId9"/>
    <p:sldId id="26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3884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«... Да! Это была собака, огромная, черная, как смола. Но такой собаки еще никто из нас, смертных, не видел. Из ее открытой пасти вырывалось пламя, глаза метали искры, по морде и загривку переливался мерцающий огонь. Ни в чьем воспаленном мозгу не могло возникнуть видение более страшное, более омерзительное, чем это адское существо, которое выскочило на нас из тумана ... Страшный пес, величиной с молодую львицу. Его огромная пасть все еще светилась голубоватым пламенем, глубоко сидящие – дикие глаза были обведены огненными кругами. Я</a:t>
            </a:r>
          </a:p>
          <a:p>
            <a:r>
              <a:rPr lang="ru-RU" sz="2000" b="1" dirty="0"/>
              <a:t>прикоснулся к этой голове, которая излучала свет, и, отдернув руку, увидел, что мои пальцы тоже засветились … Я дотронулся до этой светящейся головы и, отняв руку, увидел, что мои пальцы тоже засветились в темноте. «Фосфор», — сказал я.</a:t>
            </a:r>
          </a:p>
          <a:p>
            <a:r>
              <a:rPr lang="ru-RU" sz="2000" b="1" dirty="0"/>
              <a:t>В этом отрывке любой химик заметит существенную ошибку. Объясните, почему шерсть собаки не могла быть покрыта фосфором? Предположите, какой состав мог быть использован для создания описанного эффекта?</a:t>
            </a:r>
          </a:p>
          <a:p>
            <a:r>
              <a:rPr lang="ru-RU" sz="2000" b="1" dirty="0"/>
              <a:t>Как его можно было изготовить, и как долго он мог держаться на шерсти животного?</a:t>
            </a:r>
          </a:p>
        </p:txBody>
      </p:sp>
    </p:spTree>
    <p:extLst>
      <p:ext uri="{BB962C8B-B14F-4D97-AF65-F5344CB8AC3E}">
        <p14:creationId xmlns:p14="http://schemas.microsoft.com/office/powerpoint/2010/main" val="379218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Ряд исследователей допускает, что ошибся не автор приключенческой повести, который был врачом по образованию и не мог не знать таких особенностей вещества. Ошибку мог допустить и переводчик </a:t>
            </a:r>
            <a:r>
              <a:rPr lang="ru-RU" sz="2800" b="1" dirty="0" smtClean="0"/>
              <a:t>текста.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0855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s05.infourok.ru/img/1342-0001fb89-5e52b1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4800"/>
            <a:ext cx="4608512" cy="622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7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Происхождение названия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5576" y="1196752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</a:t>
            </a:r>
            <a:r>
              <a:rPr lang="ru-RU" sz="2800" b="1" dirty="0" smtClean="0"/>
              <a:t>лово </a:t>
            </a:r>
            <a:r>
              <a:rPr lang="ru-RU" sz="2800" b="1" dirty="0"/>
              <a:t>«фосфор» с древнегреческого переводится как «несущий свет». Именно такое название он получил за свою удивительную способность светиться в темноте.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52" y="3284984"/>
            <a:ext cx="4245496" cy="317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30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Свойства фосфора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1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произведении описан белый фосфор.</a:t>
            </a:r>
          </a:p>
          <a:p>
            <a:r>
              <a:rPr lang="ru-RU" sz="2800" b="1" dirty="0" smtClean="0"/>
              <a:t>Белый </a:t>
            </a:r>
            <a:r>
              <a:rPr lang="ru-RU" sz="2800" b="1" dirty="0"/>
              <a:t>фосфор являет собой практически бесцветное твердокристаллическое вещество, моментально окисляемое кислородом воздуха, при этом во время окисления фосфора идет дым, а в воздухе появляется явный чесночный запах. Своим внешним видом белый фосфор похож на воск, такой же мягкий и легкоплавкий, при этом </a:t>
            </a:r>
            <a:r>
              <a:rPr lang="ru-RU" sz="2800" b="1" dirty="0" smtClean="0"/>
              <a:t>белый </a:t>
            </a:r>
            <a:r>
              <a:rPr lang="ru-RU" sz="2800" b="1" dirty="0"/>
              <a:t>фосфор светится зеленоватым, а не голубоватым </a:t>
            </a:r>
            <a:endParaRPr lang="ru-RU" sz="2800" b="1" dirty="0" smtClean="0"/>
          </a:p>
          <a:p>
            <a:r>
              <a:rPr lang="ru-RU" sz="2800" b="1" dirty="0" smtClean="0"/>
              <a:t>пламенем</a:t>
            </a:r>
            <a:r>
              <a:rPr lang="ru-RU" sz="2800" b="1" dirty="0"/>
              <a:t>. Белый фосфор имеет </a:t>
            </a:r>
            <a:endParaRPr lang="ru-RU" sz="2800" b="1" dirty="0" smtClean="0"/>
          </a:p>
          <a:p>
            <a:r>
              <a:rPr lang="ru-RU" sz="2800" b="1" dirty="0" smtClean="0"/>
              <a:t>неприятный </a:t>
            </a:r>
            <a:r>
              <a:rPr lang="ru-RU" sz="2800" b="1" dirty="0"/>
              <a:t>запах, а состав </a:t>
            </a:r>
            <a:endParaRPr lang="ru-RU" sz="2800" b="1" dirty="0" smtClean="0"/>
          </a:p>
          <a:p>
            <a:r>
              <a:rPr lang="ru-RU" sz="2800" b="1" dirty="0" smtClean="0"/>
              <a:t>описанный в произведении запаха</a:t>
            </a:r>
          </a:p>
          <a:p>
            <a:r>
              <a:rPr lang="ru-RU" sz="2800" b="1" dirty="0" smtClean="0"/>
              <a:t>не </a:t>
            </a:r>
            <a:r>
              <a:rPr lang="ru-RU" sz="2800" b="1" dirty="0" smtClean="0"/>
              <a:t>имеет. 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44" y="4779640"/>
            <a:ext cx="2646242" cy="19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36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Почему </a:t>
            </a:r>
            <a:r>
              <a:rPr lang="ru-RU" b="1" dirty="0"/>
              <a:t>шерсть собаки не могла быть покрыта фосфором?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8964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Фосфор </a:t>
            </a:r>
            <a:r>
              <a:rPr lang="ru-RU" sz="2000" b="1" dirty="0"/>
              <a:t>на собаке светится в темноте, следовательно, это белый фосфор, потому что красный фосфор не </a:t>
            </a:r>
            <a:r>
              <a:rPr lang="ru-RU" sz="2000" b="1" dirty="0" smtClean="0"/>
              <a:t>светится.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Так-как белый фосфор является </a:t>
            </a:r>
            <a:r>
              <a:rPr lang="ru-RU" sz="2000" b="1" dirty="0"/>
              <a:t>чрезвычайно </a:t>
            </a:r>
            <a:r>
              <a:rPr lang="ru-RU" sz="2000" b="1" dirty="0" smtClean="0"/>
              <a:t>опасным и очень </a:t>
            </a:r>
            <a:r>
              <a:rPr lang="ru-RU" sz="2000" b="1" dirty="0"/>
              <a:t>ядовитым веществом, </a:t>
            </a:r>
            <a:r>
              <a:rPr lang="ru-RU" sz="2000" b="1" dirty="0" smtClean="0"/>
              <a:t>лизнув </a:t>
            </a:r>
            <a:r>
              <a:rPr lang="ru-RU" sz="2000" b="1" dirty="0"/>
              <a:t>белый фосфор, собака бы сразу умерла: смертельная доза белого фосфора - 1 миллиграмм на 1 килограмм живого веса. </a:t>
            </a:r>
            <a:endParaRPr lang="ru-RU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/>
              <a:t>Белый фосфор на воздухе легко окисляется, переходя при этом в степень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/>
              <a:t>окисления +</a:t>
            </a:r>
            <a:r>
              <a:rPr lang="ru-RU" sz="2000" b="1" dirty="0" smtClean="0"/>
              <a:t>5. Когда </a:t>
            </a:r>
            <a:r>
              <a:rPr lang="ru-RU" sz="2000" b="1" dirty="0"/>
              <a:t>закончится процесс окисления, собака перестанет светиться.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Фосфор </a:t>
            </a:r>
            <a:r>
              <a:rPr lang="ru-RU" sz="2000" b="1" dirty="0"/>
              <a:t>при окислении на воздухе не просто горит, а прожигает кожу и затем внутренние органы живого организма. На этом основано действие фосфорных бомб. Горение белого фосфора невозможно остановить водой, а ожоги не заживают в течение нескольких месяцев.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/>
              <a:t>Применение белого фосфора привело бы к причинению вреда для здоровья </a:t>
            </a:r>
            <a:r>
              <a:rPr lang="ru-RU" sz="2000" b="1" dirty="0" smtClean="0"/>
              <a:t>или гибели </a:t>
            </a:r>
            <a:r>
              <a:rPr lang="ru-RU" sz="2000" b="1" dirty="0"/>
              <a:t>собаки. 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570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48" y="47288"/>
            <a:ext cx="93245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Описание, данное </a:t>
            </a:r>
            <a:r>
              <a:rPr lang="ru-RU" sz="2800" b="1" dirty="0" err="1">
                <a:solidFill>
                  <a:prstClr val="black"/>
                </a:solidFill>
              </a:rPr>
              <a:t>Конан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Дойлем</a:t>
            </a:r>
            <a:r>
              <a:rPr lang="ru-RU" sz="2800" b="1" dirty="0">
                <a:solidFill>
                  <a:prstClr val="black"/>
                </a:solidFill>
              </a:rPr>
              <a:t>, скорее отвечает светящейся краске, изготовленной с использованием люминофора. Светящиеся краски изготавливались уже с 70-х гг. XIX в. Английская фирма "</a:t>
            </a:r>
            <a:r>
              <a:rPr lang="ru-RU" sz="2800" b="1" dirty="0" err="1">
                <a:solidFill>
                  <a:prstClr val="black"/>
                </a:solidFill>
              </a:rPr>
              <a:t>Бальмен</a:t>
            </a:r>
            <a:r>
              <a:rPr lang="ru-RU" sz="2800" b="1" dirty="0">
                <a:solidFill>
                  <a:prstClr val="black"/>
                </a:solidFill>
              </a:rPr>
              <a:t>" начала выпускать краску на основе сульфида кальция, активированного добавками висмута.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Это </a:t>
            </a:r>
            <a:r>
              <a:rPr lang="ru-RU" sz="2800" b="1" dirty="0">
                <a:solidFill>
                  <a:prstClr val="black"/>
                </a:solidFill>
              </a:rPr>
              <a:t>фотолюминесцентная краска, требующая предварительно освещения видимым или ультрафиолетовым светом. Длительность послесвечения таких составов может иногда достигать и 12 часов, но яркость свечения быстро убывает. </a:t>
            </a:r>
            <a:r>
              <a:rPr lang="ru-RU" sz="2800" b="1" dirty="0" err="1">
                <a:solidFill>
                  <a:prstClr val="black"/>
                </a:solidFill>
              </a:rPr>
              <a:t>Стэплтон</a:t>
            </a:r>
            <a:r>
              <a:rPr lang="ru-RU" sz="2800" b="1" dirty="0">
                <a:solidFill>
                  <a:prstClr val="black"/>
                </a:solidFill>
              </a:rPr>
              <a:t> должен был бы непосредственно перед запуском собаки "на дело" некоторое время освещать ей морду ярким светом. </a:t>
            </a:r>
          </a:p>
        </p:txBody>
      </p:sp>
    </p:spTree>
    <p:extLst>
      <p:ext uri="{BB962C8B-B14F-4D97-AF65-F5344CB8AC3E}">
        <p14:creationId xmlns:p14="http://schemas.microsoft.com/office/powerpoint/2010/main" val="227095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2" y="188640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Другая версия — радиолюминесцентная краска. "Собака </a:t>
            </a:r>
            <a:r>
              <a:rPr lang="ru-RU" sz="2800" b="1" dirty="0" err="1">
                <a:solidFill>
                  <a:prstClr val="black"/>
                </a:solidFill>
              </a:rPr>
              <a:t>Баскервилей</a:t>
            </a:r>
            <a:r>
              <a:rPr lang="ru-RU" sz="2800" b="1" dirty="0">
                <a:solidFill>
                  <a:prstClr val="black"/>
                </a:solidFill>
              </a:rPr>
              <a:t>" была написана в 1900 г. Впервые радиевая светящаяся краска была изготовлена в 1902 г. Возможно, к моменту написания "Собаки </a:t>
            </a:r>
            <a:r>
              <a:rPr lang="ru-RU" sz="2800" b="1" dirty="0" err="1">
                <a:solidFill>
                  <a:prstClr val="black"/>
                </a:solidFill>
              </a:rPr>
              <a:t>Баскервилей</a:t>
            </a:r>
            <a:r>
              <a:rPr lang="ru-RU" sz="2800" b="1" dirty="0">
                <a:solidFill>
                  <a:prstClr val="black"/>
                </a:solidFill>
              </a:rPr>
              <a:t>" физики уже обнаружили свечение некоторых веществ под действием радиоактивного излучения солей урана, и Артуру </a:t>
            </a:r>
            <a:r>
              <a:rPr lang="ru-RU" sz="2800" b="1" dirty="0" err="1">
                <a:solidFill>
                  <a:prstClr val="black"/>
                </a:solidFill>
              </a:rPr>
              <a:t>Конан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Дойлю</a:t>
            </a:r>
            <a:r>
              <a:rPr lang="ru-RU" sz="2800" b="1" dirty="0">
                <a:solidFill>
                  <a:prstClr val="black"/>
                </a:solidFill>
              </a:rPr>
              <a:t> это открытие было известно.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00" y="3429000"/>
            <a:ext cx="4098032" cy="30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72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Возможный состав светящегося вещества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43841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Люминофоры - вещества, способные </a:t>
            </a:r>
            <a:r>
              <a:rPr lang="ru-RU" sz="2400" b="1" dirty="0"/>
              <a:t>преобразовывать поглощаемую им энергию в световое </a:t>
            </a:r>
            <a:r>
              <a:rPr lang="ru-RU" sz="2400" b="1" dirty="0" smtClean="0"/>
              <a:t>излучение, </a:t>
            </a:r>
            <a:r>
              <a:rPr lang="ru-RU" sz="2400" b="1" dirty="0"/>
              <a:t>чаще всего соли. Алюминат стронция </a:t>
            </a:r>
            <a:r>
              <a:rPr lang="ru-RU" sz="2400" b="1" dirty="0" err="1"/>
              <a:t>Sr</a:t>
            </a:r>
            <a:r>
              <a:rPr lang="ru-RU" sz="2400" b="1" dirty="0"/>
              <a:t>(AlO</a:t>
            </a:r>
            <a:r>
              <a:rPr lang="ru-RU" b="1" dirty="0"/>
              <a:t>2</a:t>
            </a:r>
            <a:r>
              <a:rPr lang="ru-RU" sz="2400" b="1" dirty="0"/>
              <a:t>)</a:t>
            </a:r>
            <a:r>
              <a:rPr lang="ru-RU" b="1" dirty="0"/>
              <a:t>2</a:t>
            </a:r>
            <a:r>
              <a:rPr lang="ru-RU" sz="2400" b="1" dirty="0"/>
              <a:t> светится дольше и ярче всех. Его можно обнаружить и на циферблатах, и на аварийных знаках, и на элементах туристского снаряжения, и много еще где — это самый современный из люминофоров. Для того чтобы люминофор мог светиться, к нему обязательно добавляют небольшое количество солей переходных или редкоземельных металлов (они играют роль активаторов). В зависимости от используемого активатора люминофор может светиться разным цветом.</a:t>
            </a:r>
          </a:p>
        </p:txBody>
      </p:sp>
    </p:spTree>
    <p:extLst>
      <p:ext uri="{BB962C8B-B14F-4D97-AF65-F5344CB8AC3E}">
        <p14:creationId xmlns:p14="http://schemas.microsoft.com/office/powerpoint/2010/main" val="54261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93643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49" y="3599775"/>
            <a:ext cx="4221906" cy="295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99776"/>
            <a:ext cx="3936438" cy="295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60648"/>
            <a:ext cx="4221906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075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726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Происхождение названия</vt:lpstr>
      <vt:lpstr>Свойства фосфора</vt:lpstr>
      <vt:lpstr>Почему шерсть собаки не могла быть покрыта фосфором? </vt:lpstr>
      <vt:lpstr>Презентация PowerPoint</vt:lpstr>
      <vt:lpstr>Презентация PowerPoint</vt:lpstr>
      <vt:lpstr>Возможный состав светящегося вещества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2021-03-09T03:22:24Z</dcterms:created>
  <dcterms:modified xsi:type="dcterms:W3CDTF">2021-03-09T07:59:54Z</dcterms:modified>
</cp:coreProperties>
</file>