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307" r:id="rId2"/>
    <p:sldId id="308" r:id="rId3"/>
    <p:sldId id="309" r:id="rId4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ветлана Афанасьевна Зайцева" initials="САЗ" lastIdx="1" clrIdx="0">
    <p:extLst>
      <p:ext uri="{19B8F6BF-5375-455C-9EA6-DF929625EA0E}">
        <p15:presenceInfo xmlns:p15="http://schemas.microsoft.com/office/powerpoint/2012/main" userId="S::zasa@mkuimc.ru::c2f99dc5-1027-4a79-9239-4763a5968d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28" autoAdjust="0"/>
  </p:normalViewPr>
  <p:slideViewPr>
    <p:cSldViewPr>
      <p:cViewPr varScale="1">
        <p:scale>
          <a:sx n="74" d="100"/>
          <a:sy n="74" d="100"/>
        </p:scale>
        <p:origin x="72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B904-2B3E-4E87-BD54-FEA91BDA49E1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0BBB7-69C0-4DB5-A1BD-2CAB32E63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201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0BBB7-69C0-4DB5-A1BD-2CAB32E63C1E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102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0BBB7-69C0-4DB5-A1BD-2CAB32E63C1E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696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0BBB7-69C0-4DB5-A1BD-2CAB32E63C1E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901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53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28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97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9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1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67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6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55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70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66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3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34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2.png"/><Relationship Id="rId5" Type="http://schemas.openxmlformats.org/officeDocument/2006/relationships/image" Target="../media/image5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е 13">
            <a:extLst>
              <a:ext uri="{FF2B5EF4-FFF2-40B4-BE49-F238E27FC236}">
                <a16:creationId xmlns:a16="http://schemas.microsoft.com/office/drawing/2014/main" id="{FBCFD7E1-1D5B-B631-AC3B-170BB9765085}"/>
              </a:ext>
            </a:extLst>
          </p:cNvPr>
          <p:cNvSpPr txBox="1"/>
          <p:nvPr/>
        </p:nvSpPr>
        <p:spPr>
          <a:xfrm>
            <a:off x="1685533" y="316687"/>
            <a:ext cx="8586931" cy="592033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Заседание ГМО учителей химии от 13.02.2023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49429" y="1108775"/>
            <a:ext cx="11005392" cy="1596769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</a:t>
            </a:r>
            <a:endParaRPr lang="ru-RU" sz="3200" dirty="0"/>
          </a:p>
        </p:txBody>
      </p:sp>
      <p:sp>
        <p:nvSpPr>
          <p:cNvPr id="6" name="Стрелка: изогнутая вверх 5">
            <a:extLst>
              <a:ext uri="{FF2B5EF4-FFF2-40B4-BE49-F238E27FC236}">
                <a16:creationId xmlns:a16="http://schemas.microsoft.com/office/drawing/2014/main" id="{7B61A0BD-96D2-57C7-1BFF-73A8CB90824F}"/>
              </a:ext>
            </a:extLst>
          </p:cNvPr>
          <p:cNvSpPr/>
          <p:nvPr/>
        </p:nvSpPr>
        <p:spPr>
          <a:xfrm rot="5400000">
            <a:off x="5198764" y="9780781"/>
            <a:ext cx="822325" cy="93618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FDABBA3-980A-F39F-EC35-34CE32ED61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8048" y="194415"/>
            <a:ext cx="9525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ED8B54D-4C76-F32A-2190-B7B29CECB0F9}"/>
              </a:ext>
            </a:extLst>
          </p:cNvPr>
          <p:cNvSpPr txBox="1"/>
          <p:nvPr/>
        </p:nvSpPr>
        <p:spPr>
          <a:xfrm>
            <a:off x="650406" y="1232937"/>
            <a:ext cx="10891187" cy="50120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1. Система подготовки к основному государственному экзамену. Ященко Н.В., Захарова Л.С., учителя химии МБОУ Сургутского естественно-научного лицея.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2.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образовательной деятельности с применением технологий дистанционного обучения. Шиндяпина И.А., учитель химии МБОУ гимназии им. Ф.К. Салманова.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3.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внеурочной деятельности по химии в рамках реализации ФГОС ООО и СОО по вопросам формирования и оценки функциональной грамотности учащихся. Волков Н.С., педагог дополнительного образования МБОУ гимназии «Лаборатория Салахова».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0002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4. Методические рекомендации для обучающихся, их родителей (законных представителей), направленных на преодоление затруднений в освоении учебного материала при подготовке к ГИА по предметам, по итогам государственной итоговой аттестации в 2022 году.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Зайцева С.А., методист МАУ «Информационно-методический центр».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0002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5. Об основных изменениях, внесенных в ФГОС СОО и организации работы по его введению. Зайцева С.А., методист МАУ «Информационно-методический центр».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6. Об информационных ресурсах для педагогов на платформе мессенджера Telegram. Зайцева С.А., методист МАУ «Информационно-методический центр».</a:t>
            </a:r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77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е 13">
            <a:extLst>
              <a:ext uri="{FF2B5EF4-FFF2-40B4-BE49-F238E27FC236}">
                <a16:creationId xmlns:a16="http://schemas.microsoft.com/office/drawing/2014/main" id="{FBCFD7E1-1D5B-B631-AC3B-170BB9765085}"/>
              </a:ext>
            </a:extLst>
          </p:cNvPr>
          <p:cNvSpPr txBox="1"/>
          <p:nvPr/>
        </p:nvSpPr>
        <p:spPr>
          <a:xfrm>
            <a:off x="1685533" y="316687"/>
            <a:ext cx="8586931" cy="592033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Методические рекомендации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49429" y="1108775"/>
            <a:ext cx="11005392" cy="1596769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</a:t>
            </a:r>
            <a:endParaRPr lang="ru-RU" sz="3200" dirty="0"/>
          </a:p>
        </p:txBody>
      </p:sp>
      <p:sp>
        <p:nvSpPr>
          <p:cNvPr id="6" name="Стрелка: изогнутая вверх 5">
            <a:extLst>
              <a:ext uri="{FF2B5EF4-FFF2-40B4-BE49-F238E27FC236}">
                <a16:creationId xmlns:a16="http://schemas.microsoft.com/office/drawing/2014/main" id="{7B61A0BD-96D2-57C7-1BFF-73A8CB90824F}"/>
              </a:ext>
            </a:extLst>
          </p:cNvPr>
          <p:cNvSpPr/>
          <p:nvPr/>
        </p:nvSpPr>
        <p:spPr>
          <a:xfrm rot="5400000">
            <a:off x="5198764" y="9780781"/>
            <a:ext cx="822325" cy="93618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33A6722-08B7-9DF1-CB52-D0EC9CAE53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429" y="1153220"/>
            <a:ext cx="6675362" cy="35719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532B8C9-617E-8345-F0D9-D36D224C5F04}"/>
              </a:ext>
            </a:extLst>
          </p:cNvPr>
          <p:cNvSpPr txBox="1"/>
          <p:nvPr/>
        </p:nvSpPr>
        <p:spPr>
          <a:xfrm>
            <a:off x="8400256" y="2204864"/>
            <a:ext cx="28083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https://clck.ru/33RD6m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FDABBA3-980A-F39F-EC35-34CE32ED61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8048" y="194415"/>
            <a:ext cx="952500" cy="96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5F14209C-5E71-963B-CA77-6C85E9876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839" y="3120031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802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9671E2-DF2F-2FFD-EFEA-D657871D34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76" y="1700808"/>
            <a:ext cx="6627523" cy="4817462"/>
          </a:xfrm>
          <a:prstGeom prst="rect">
            <a:avLst/>
          </a:prstGeom>
        </p:spPr>
      </p:pic>
      <p:sp>
        <p:nvSpPr>
          <p:cNvPr id="4" name="Поле 13">
            <a:extLst>
              <a:ext uri="{FF2B5EF4-FFF2-40B4-BE49-F238E27FC236}">
                <a16:creationId xmlns:a16="http://schemas.microsoft.com/office/drawing/2014/main" id="{FBCFD7E1-1D5B-B631-AC3B-170BB9765085}"/>
              </a:ext>
            </a:extLst>
          </p:cNvPr>
          <p:cNvSpPr txBox="1"/>
          <p:nvPr/>
        </p:nvSpPr>
        <p:spPr>
          <a:xfrm>
            <a:off x="1559496" y="627762"/>
            <a:ext cx="8658939" cy="96202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основных изменениях, внесенных в ФГОС СОО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организации работы по его введению</a:t>
            </a:r>
          </a:p>
          <a:p>
            <a:pPr algn="ctr">
              <a:lnSpc>
                <a:spcPct val="115000"/>
              </a:lnSpc>
            </a:pP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032104" y="1832231"/>
            <a:ext cx="3960441" cy="1596769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</a:t>
            </a:r>
            <a:endParaRPr lang="ru-RU" sz="3200" dirty="0"/>
          </a:p>
        </p:txBody>
      </p:sp>
      <p:sp>
        <p:nvSpPr>
          <p:cNvPr id="6" name="Стрелка: изогнутая вверх 5">
            <a:extLst>
              <a:ext uri="{FF2B5EF4-FFF2-40B4-BE49-F238E27FC236}">
                <a16:creationId xmlns:a16="http://schemas.microsoft.com/office/drawing/2014/main" id="{7B61A0BD-96D2-57C7-1BFF-73A8CB90824F}"/>
              </a:ext>
            </a:extLst>
          </p:cNvPr>
          <p:cNvSpPr/>
          <p:nvPr/>
        </p:nvSpPr>
        <p:spPr>
          <a:xfrm rot="5400000">
            <a:off x="5198764" y="9780781"/>
            <a:ext cx="822325" cy="93618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FDABBA3-980A-F39F-EC35-34CE32ED61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8048" y="194415"/>
            <a:ext cx="9525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083542A-AB71-099A-130E-33CE1508A50F}"/>
              </a:ext>
            </a:extLst>
          </p:cNvPr>
          <p:cNvSpPr txBox="1"/>
          <p:nvPr/>
        </p:nvSpPr>
        <p:spPr>
          <a:xfrm>
            <a:off x="7176120" y="2030450"/>
            <a:ext cx="47557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образовательной программы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общего образования в соответствии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обновленным ФГОС СОО рекомендуется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начать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2023 года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492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1457</TotalTime>
  <Words>252</Words>
  <Application>Microsoft Office PowerPoint</Application>
  <PresentationFormat>Широкоэкранный</PresentationFormat>
  <Paragraphs>20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1_Тема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детьми с ОВЗ в МБОУ СОШ №1</dc:title>
  <dc:creator>Витолина С. Байгазова</dc:creator>
  <cp:lastModifiedBy>Светлана Афанасьевна Зайцева</cp:lastModifiedBy>
  <cp:revision>69</cp:revision>
  <cp:lastPrinted>2022-10-14T05:20:36Z</cp:lastPrinted>
  <dcterms:created xsi:type="dcterms:W3CDTF">2021-11-17T10:39:05Z</dcterms:created>
  <dcterms:modified xsi:type="dcterms:W3CDTF">2023-02-01T06:32:47Z</dcterms:modified>
</cp:coreProperties>
</file>