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74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2" r:id="rId18"/>
    <p:sldId id="278" r:id="rId19"/>
    <p:sldId id="275" r:id="rId20"/>
  </p:sldIdLst>
  <p:sldSz cx="9144000" cy="6858000" type="screen4x3"/>
  <p:notesSz cx="9144000" cy="6858000"/>
  <p:custDataLst>
    <p:tags r:id="rId21"/>
  </p:custData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58ONQxsdyyn0Yvb1DJSoQ==" hashData="B+aNpAepTOdWBKl7+Y/Gt1fkd4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9" autoAdjust="0"/>
  </p:normalViewPr>
  <p:slideViewPr>
    <p:cSldViewPr>
      <p:cViewPr>
        <p:scale>
          <a:sx n="80" d="100"/>
          <a:sy n="80" d="100"/>
        </p:scale>
        <p:origin x="-141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4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474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449CF9-4E25-41B4-8419-AB5D53A3A554}" type="datetimeFigureOut">
              <a:rPr lang="ru-RU"/>
              <a:t>11.05.2025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CE7C61-1A19-4F18-9E4C-AEB5A80733D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6.xml" /><Relationship Id="rId4" Type="http://schemas.openxmlformats.org/officeDocument/2006/relationships/tags" Target="../tags/tag337.xml" /><Relationship Id="rId5" Type="http://schemas.openxmlformats.org/officeDocument/2006/relationships/tags" Target="../tags/tag338.xml" /><Relationship Id="rId6" Type="http://schemas.openxmlformats.org/officeDocument/2006/relationships/tags" Target="../tags/tag339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8.xml" /><Relationship Id="rId4" Type="http://schemas.openxmlformats.org/officeDocument/2006/relationships/tags" Target="../tags/tag379.xml" /><Relationship Id="rId5" Type="http://schemas.openxmlformats.org/officeDocument/2006/relationships/tags" Target="../tags/tag380.xml" /><Relationship Id="rId6" Type="http://schemas.openxmlformats.org/officeDocument/2006/relationships/tags" Target="../tags/tag38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04.xml" /><Relationship Id="rId4" Type="http://schemas.openxmlformats.org/officeDocument/2006/relationships/tags" Target="../tags/tag405.xml" /><Relationship Id="rId5" Type="http://schemas.openxmlformats.org/officeDocument/2006/relationships/tags" Target="../tags/tag406.xml" /><Relationship Id="rId6" Type="http://schemas.openxmlformats.org/officeDocument/2006/relationships/tags" Target="../tags/tag407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5.xml" /><Relationship Id="rId4" Type="http://schemas.openxmlformats.org/officeDocument/2006/relationships/tags" Target="../tags/tag416.xml" /><Relationship Id="rId5" Type="http://schemas.openxmlformats.org/officeDocument/2006/relationships/tags" Target="../tags/tag417.xml" /><Relationship Id="rId6" Type="http://schemas.openxmlformats.org/officeDocument/2006/relationships/tags" Target="../tags/tag418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1.xml" /><Relationship Id="rId4" Type="http://schemas.openxmlformats.org/officeDocument/2006/relationships/tags" Target="../tags/tag432.xml" /><Relationship Id="rId5" Type="http://schemas.openxmlformats.org/officeDocument/2006/relationships/tags" Target="../tags/tag433.xml" /><Relationship Id="rId6" Type="http://schemas.openxmlformats.org/officeDocument/2006/relationships/tags" Target="../tags/tag434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48.xml" /><Relationship Id="rId4" Type="http://schemas.openxmlformats.org/officeDocument/2006/relationships/tags" Target="../tags/tag449.xml" /><Relationship Id="rId5" Type="http://schemas.openxmlformats.org/officeDocument/2006/relationships/tags" Target="../tags/tag450.xml" /><Relationship Id="rId6" Type="http://schemas.openxmlformats.org/officeDocument/2006/relationships/tags" Target="../tags/tag45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63.xml" /><Relationship Id="rId4" Type="http://schemas.openxmlformats.org/officeDocument/2006/relationships/tags" Target="../tags/tag464.xml" /><Relationship Id="rId5" Type="http://schemas.openxmlformats.org/officeDocument/2006/relationships/tags" Target="../tags/tag465.xml" /><Relationship Id="rId6" Type="http://schemas.openxmlformats.org/officeDocument/2006/relationships/tags" Target="../tags/tag46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.xml" /><Relationship Id="rId4" Type="http://schemas.openxmlformats.org/officeDocument/2006/relationships/tags" Target="../tags/tag39.xml" /><Relationship Id="rId5" Type="http://schemas.openxmlformats.org/officeDocument/2006/relationships/tags" Target="../tags/tag40.xml" /><Relationship Id="rId6" Type="http://schemas.openxmlformats.org/officeDocument/2006/relationships/tags" Target="../tags/tag4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tags" Target="../tags/tag209.xml" /><Relationship Id="rId6" Type="http://schemas.openxmlformats.org/officeDocument/2006/relationships/tags" Target="../tags/tag210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1.xml" /><Relationship Id="rId4" Type="http://schemas.openxmlformats.org/officeDocument/2006/relationships/tags" Target="../tags/tag252.xml" /><Relationship Id="rId5" Type="http://schemas.openxmlformats.org/officeDocument/2006/relationships/tags" Target="../tags/tag253.xml" /><Relationship Id="rId6" Type="http://schemas.openxmlformats.org/officeDocument/2006/relationships/tags" Target="../tags/tag254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посмотрите на этот таинственный лес! Здесь живут слова, но их захватил Вирус Ошибок. Сегодня мы станем СловоТворцами — исправим все неточности и спасём </a:t>
            </a:r>
            <a:r>
              <a:rPr lang="ru-RU" sz="1200" b="0" i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русский язык</a:t>
            </a:r>
            <a:r>
              <a:rPr lang="ru-RU" sz="1200" b="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Готовы к приключениям? Тогда вперёд</a:t>
            </a:r>
            <a:r>
              <a:rPr lang="ru-RU" sz="1200" b="0" i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Нажми на (начать</a:t>
            </a:r>
            <a:r>
              <a:rPr lang="ru-RU" sz="1200" b="0" i="1" baseline="0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 квест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).</a:t>
            </a:r>
            <a:endParaRPr lang="ru-RU" smtClean="0">
              <a:latin typeface="Bahnschrift" panose="020b0502040204020203" pitchFamily="34" charset="0"/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03CE7C61-1A19-4F18-9E4C-AEB5A80733DF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дерево номер 4 — это эпицентр Вирусной атаки! Здесь злодей спрятал самые коварные ошибки. Нажмите на дерево — и мы начнём операцию по спасению слов! Нажми на дерево 4.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08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Вирус Ошибок атаковал слова о путешествиях и учебе! Исправьте „чИловек“ → 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при клике (щелчке) мыши появляется на слайде слово „человек“. </a:t>
            </a:r>
            <a:r>
              <a:rPr lang="ru-RU" sz="1200" b="0" i="1" baseline="0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Почему </a:t>
            </a:r>
            <a:r>
              <a:rPr lang="ru-RU" sz="1200" b="0" i="1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здесь „е“? (правило: непроверяемая гласная). Теперь „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шафер</a:t>
            </a:r>
            <a:r>
              <a:rPr lang="ru-RU" sz="1200" b="0" i="1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“ → „шофёр“. Помните: после шипящих под ударением — Ё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! Нажми на (Карта «Леса Знаний).</a:t>
            </a:r>
            <a:endParaRPr lang="ru-RU" smtClean="0">
              <a:latin typeface="Bahnschrift" panose="020b0502040204020203" pitchFamily="34" charset="0"/>
            </a:endParaRPr>
          </a:p>
          <a:p>
            <a:pPr>
              <a:defRPr/>
            </a:pPr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03CE7C61-1A19-4F18-9E4C-AEB5A80733DF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дерево номер 5 приведёт нас в волшебный Синонимичный лес! Здесь каждое слово прячется за множеством похожих, но разных «двойников». Нажмите на дерево — и мы начнём поиск слов-друзей! Нажми на дерево 5.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 i="1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3668626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 bwMode="auto"/>
      </p:sp>
      <p:sp>
        <p:nvSpPr>
          <p:cNvPr id="119613749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Ребята, в этом лесу слова потеряли своих „двойников“. Помогите им найти синонимы! Например, к слову „радостный“ подходит „веселый“ и „счастливый“. А какие синонимы вы найдёте к „грустному</a:t>
            </a:r>
            <a:r>
              <a:rPr lang="ru-RU" sz="1200" b="0" i="1" smtClean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“? 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При клике (щелчке) слова перемещаются к соответствующим синонимам. Нажми на (Карта «Леса Знаний).</a:t>
            </a:r>
            <a:endParaRPr lang="ru-RU" smtClean="0">
              <a:latin typeface="Bahnschrift" panose="020b0502040204020203" pitchFamily="34" charset="0"/>
            </a:endParaRPr>
          </a:p>
          <a:p>
            <a:pPr>
              <a:defRPr/>
            </a:pPr>
            <a:endParaRPr lang="ru-RU"/>
          </a:p>
        </p:txBody>
      </p:sp>
      <p:sp>
        <p:nvSpPr>
          <p:cNvPr id="1140390675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A28AA114-B2E8-4BC5-83FB-41661C3B374E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мы с вами справились! Вирус Ошибок побеждён, а наш Лес Знаний спасён! Вы проявили невероятную смелость, внимательность и ум!</a:t>
            </a:r>
            <a:b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Запомните: грамотность — это ваша суперсила.</a:t>
            </a:r>
            <a:b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Она помогает не только в уроках, но и в жизни — например, когда вы пишете сообщения друзьям или готовите проекты. Нажми на (далее).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 i="1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0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Вы успешно победили Вирус Ошибок и спасли Русский Язык! Теперь вы — настоящий </a:t>
            </a:r>
            <a:r>
              <a:rPr lang="ru-RU" sz="1200" b="1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Защитник Русского Языка</a:t>
            </a: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!</a:t>
            </a:r>
            <a:b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Ваш диплом ждёт вас по ссылке </a:t>
            </a:r>
            <a:r>
              <a:rPr lang="ru-RU" sz="1200" b="1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«Скачать диплом»</a:t>
            </a: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. Гордитесь собой и продолжайте быть грамотными! Нажми на (далее).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 i="1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6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давайте завершим наш квест полезным делом — расскажите, что вам понравилось! Спасибо за честные ответы! Теперь мы точно сделаем следующий квест ещё лучше! Нажми на (далее).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6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Презентация не просто учит правилам — она превращает русский язык в живой мир, где грамотность становится суперсилой, а ошибки — врагами, которых можно победить!  Нажми на (далее).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 i="1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64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Все материалы использованы в соответствии с авторским правом и образовательными целями.</a:t>
            </a:r>
            <a:br>
              <a:rPr lang="ru-RU" i="1" smtClean="0">
                <a:latin typeface="Bahnschrift" panose="020b0502040204020203" pitchFamily="34" charset="0"/>
              </a:rPr>
            </a:b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Графика адаптирована для визуального оформления презентации, интерактивные элементы разработаны на основе открытых образовательных технологий.</a:t>
            </a:r>
            <a:br>
              <a:rPr lang="ru-RU" i="1" smtClean="0">
                <a:latin typeface="Bahnschrift" panose="020b0502040204020203" pitchFamily="34" charset="0"/>
              </a:rPr>
            </a:b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Ссылки на интернет-ресурсы актуальны на момент создания работы.</a:t>
            </a:r>
            <a:endParaRPr lang="ru-RU" i="1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6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это карта нашего квеста! Выбирайте миссии по порядку  — и вперёд, к победе. Нажми на (далее).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6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1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Ребята, посмотрите на этого ёжика! Он не простой — он хранитель Леса Знаний. Но случилась беда: злой Вирус Ошибок украл правильные слова и заменил их на неправильные. Давайте поможем Ёжику восстановить порядок! Кто готов начать миссию? Нажимаем на кнопку вместе: раз, два, три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! При 1 клике (щелчке) мыши появляется</a:t>
            </a:r>
            <a:r>
              <a:rPr lang="ru-RU" sz="1200" b="0" i="1" baseline="0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 Ёж , при 2 клике появляется текст </a:t>
            </a: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его реплики.</a:t>
            </a:r>
            <a:endParaRPr lang="ru-RU" i="1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03CE7C61-1A19-4F18-9E4C-AEB5A80733DF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посмотрите на карту Леса Знаний. Видите дерево с номером 1? Это задание поможет нам раскрыть тайну происхождения слова! Нажмите на него — и мы начнём расследование. Нажми на дерево 1.</a:t>
            </a:r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1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Представьте, что вы детективы! Ваша задача — раскрыть тайну слова „тетрадь“. Вот первая подсказка: в нём спряталось число „четыре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“ (нажми на подсказку).Как </a:t>
            </a:r>
            <a:r>
              <a:rPr lang="ru-RU" sz="1200" b="0" i="1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это может быть связано? (пауза). Верно! „Тетра“ по-гречески — четыре. А теперь посмотрите, как выглядели первые тетради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…(нажми на подсказку). Нажми на (Карта «Леса Знаний).</a:t>
            </a:r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03CE7C61-1A19-4F18-9E4C-AEB5A80733DF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следующее задание ждёт нас у дерева номер 2! Здесь Вирус Ошибок спрятал коварные опечатки. Нажмите на дерево — и мы превратимся в настоящих охотников за ошибками! Нажми на дерево 2.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0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посмотрите на этого ёжика! Он принёс нам слова, которые атаковал Вирус Ошибок. Ваша задача — стать „охотниками“ и исправить все неточности. Помните </a:t>
            </a:r>
            <a:r>
              <a:rPr lang="ru-RU" sz="1200" b="0" i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 (нажми на ПРАВИЛО): </a:t>
            </a:r>
            <a:r>
              <a:rPr lang="ru-RU" sz="1200" b="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ЖИ-ШИ пиши с буквой И! Кто готов начать? (ученик исправляет „жЫраф“ → </a:t>
            </a:r>
            <a:r>
              <a:rPr lang="ru-RU" sz="1200" b="0" i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клике (щелчке) мыши слово „жираф“ появляется на слайде). </a:t>
            </a:r>
            <a:r>
              <a:rPr lang="ru-RU" sz="1200" b="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Молодец! А теперь проверим слово „чЫжой“ — есть ли здесь ЖИ-ШИ? Нет! Значит, ошибка в другой </a:t>
            </a:r>
            <a:r>
              <a:rPr lang="ru-RU" sz="1200" b="0" i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букве…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Нажми на (Карта «Леса Знаний).</a:t>
            </a:r>
            <a:endParaRPr lang="ru-RU" smtClean="0">
              <a:latin typeface="Bahnschrift" panose="020b0502040204020203" pitchFamily="34" charset="0"/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03CE7C61-1A19-4F18-9E4C-AEB5A80733DF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 smtClean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rPr>
              <a:t>Ребята, дерево номер 3 приведёт нас к необычному заданию — мы будем учить… искусственный интеллект! Он тоже иногда ошибается, и только вы сможете ему помочь. Нажмите на дерево — и начнём диалог с умной машиной! Нажми на дерево 3.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3CE7C61-1A19-4F18-9E4C-AEB5A80733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0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наш друг-ИИ написал сообщение, но допустил ошибки. Давайте поможем ему стать грамотнее! Кто найдёт первую ошибку? (ученик кликает на «бабачьку»). Правильно, «бабочку»! А почему здесь нельзя мягкий знак? Кто найдёт вторую ошибку?(обсуждают правило). Молодцы! Теперь ИИ точно не ошибётся</a:t>
            </a:r>
            <a:r>
              <a:rPr lang="ru-RU" sz="1200" b="0" i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r>
              <a:rPr lang="ru-RU" sz="1200" b="0" i="1" smtClean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Нажми на (Карта «Леса Знаний).</a:t>
            </a:r>
            <a:endParaRPr lang="ru-RU" smtClean="0">
              <a:latin typeface="Bahnschrift" panose="020b0502040204020203" pitchFamily="34" charset="0"/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03CE7C61-1A19-4F18-9E4C-AEB5A80733DF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 bwMode="auto"/>
        <p:txBody>
          <a:bodyPr/>
          <a:lstStyle/>
          <a:p>
            <a:pPr>
              <a:defRPr/>
            </a:pPr>
            <a:fld id="{8C24F8D7-9391-4C38-9907-FE4DE2028FBA}" type="datetimeFigureOut">
              <a:rPr lang="ru-RU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 bwMode="auto"/>
        <p:txBody>
          <a:bodyPr/>
          <a:lstStyle/>
          <a:p>
            <a:pPr>
              <a:defRPr/>
            </a:pPr>
            <a:fld id="{4495DB7D-385D-49B8-981A-5818184472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preserve="1" userDrawn="1">
  <p:cSld name="Пустой слайд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 bwMode="auto"/>
        <p:txBody>
          <a:bodyPr/>
          <a:lstStyle/>
          <a:p>
            <a:pPr>
              <a:defRPr/>
            </a:pPr>
            <a:r>
              <a:rPr lang="ru-RU" err="1" smtClean="0"/>
              <a:t>Ю.В.Курочкина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/>
        <p:txBody>
          <a:bodyPr/>
          <a:lstStyle/>
          <a:p>
            <a:pPr>
              <a:defRPr/>
            </a:pPr>
            <a:fld id="{4495DB7D-385D-49B8-981A-5818184472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tags" Target="../tags/tag14.xml" /><Relationship Id="rId7" Type="http://schemas.openxmlformats.org/officeDocument/2006/relationships/tags" Target="../tags/tag15.xml" /><Relationship Id="rId8" Type="http://schemas.openxmlformats.org/officeDocument/2006/relationships/tags" Target="../tags/tag16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24F8D7-9391-4C38-9907-FE4DE2028FBA}" type="datetimeFigureOut">
              <a:rPr lang="ru-RU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95DB7D-385D-49B8-981A-58181844724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ctr" defTabSz="914400">
        <a:spcBef>
          <a:spcPct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ct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ct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ct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ct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ct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ct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ct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ct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ct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media" Target="../media/media1.mp4" /><Relationship Id="rId11" Type="http://schemas.openxmlformats.org/officeDocument/2006/relationships/tags" Target="../tags/tag33.xml" /><Relationship Id="rId12" Type="http://schemas.openxmlformats.org/officeDocument/2006/relationships/tags" Target="../tags/tag34.xml" /><Relationship Id="rId13" Type="http://schemas.openxmlformats.org/officeDocument/2006/relationships/tags" Target="../tags/tag35.xml" /><Relationship Id="rId14" Type="http://schemas.openxmlformats.org/officeDocument/2006/relationships/tags" Target="../tags/tag36.xml" /><Relationship Id="rId15" Type="http://schemas.openxmlformats.org/officeDocument/2006/relationships/tags" Target="../tags/tag37.xml" /><Relationship Id="rId16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image" Target="../media/image1.jpeg" /><Relationship Id="rId8" Type="http://schemas.openxmlformats.org/officeDocument/2006/relationships/tags" Target="../tags/tag32.xml" /><Relationship Id="rId9" Type="http://schemas.openxmlformats.org/officeDocument/2006/relationships/video" Target="../media/media1.mp4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3.png" /><Relationship Id="rId11" Type="http://schemas.openxmlformats.org/officeDocument/2006/relationships/tags" Target="../tags/tag277.xml" /><Relationship Id="rId12" Type="http://schemas.openxmlformats.org/officeDocument/2006/relationships/image" Target="../media/image14.png" /><Relationship Id="rId13" Type="http://schemas.openxmlformats.org/officeDocument/2006/relationships/tags" Target="../tags/tag278.xml" /><Relationship Id="rId14" Type="http://schemas.openxmlformats.org/officeDocument/2006/relationships/slide" Target="slide9.xml" TargetMode="Internal" /><Relationship Id="rId15" Type="http://schemas.openxmlformats.org/officeDocument/2006/relationships/image" Target="../media/image15.png" /><Relationship Id="rId16" Type="http://schemas.openxmlformats.org/officeDocument/2006/relationships/tags" Target="../tags/tag279.xml" /><Relationship Id="rId17" Type="http://schemas.openxmlformats.org/officeDocument/2006/relationships/slide" Target="slide7.xml" TargetMode="Internal" /><Relationship Id="rId18" Type="http://schemas.openxmlformats.org/officeDocument/2006/relationships/image" Target="../media/image16.png" /><Relationship Id="rId19" Type="http://schemas.openxmlformats.org/officeDocument/2006/relationships/tags" Target="../tags/tag280.xml" /><Relationship Id="rId2" Type="http://schemas.openxmlformats.org/officeDocument/2006/relationships/notesSlide" Target="../notesSlides/notesSlide10.xml" /><Relationship Id="rId20" Type="http://schemas.openxmlformats.org/officeDocument/2006/relationships/slide" Target="slide5.xml" TargetMode="Internal" /><Relationship Id="rId21" Type="http://schemas.openxmlformats.org/officeDocument/2006/relationships/tags" Target="../tags/tag281.xml" /><Relationship Id="rId22" Type="http://schemas.openxmlformats.org/officeDocument/2006/relationships/tags" Target="../tags/tag282.xml" /><Relationship Id="rId23" Type="http://schemas.openxmlformats.org/officeDocument/2006/relationships/tags" Target="../tags/tag283.xml" /><Relationship Id="rId24" Type="http://schemas.openxmlformats.org/officeDocument/2006/relationships/tags" Target="../tags/tag284.xml" /><Relationship Id="rId25" Type="http://schemas.openxmlformats.org/officeDocument/2006/relationships/tags" Target="../tags/tag285.xml" /><Relationship Id="rId26" Type="http://schemas.openxmlformats.org/officeDocument/2006/relationships/tags" Target="../tags/tag286.xml" /><Relationship Id="rId27" Type="http://schemas.openxmlformats.org/officeDocument/2006/relationships/tags" Target="../tags/tag287.xml" /><Relationship Id="rId28" Type="http://schemas.openxmlformats.org/officeDocument/2006/relationships/tags" Target="../tags/tag288.xml" /><Relationship Id="rId29" Type="http://schemas.openxmlformats.org/officeDocument/2006/relationships/tags" Target="../tags/tag289.xml" /><Relationship Id="rId3" Type="http://schemas.openxmlformats.org/officeDocument/2006/relationships/tags" Target="../tags/tag273.xml" /><Relationship Id="rId30" Type="http://schemas.openxmlformats.org/officeDocument/2006/relationships/tags" Target="../tags/tag290.xml" /><Relationship Id="rId31" Type="http://schemas.openxmlformats.org/officeDocument/2006/relationships/tags" Target="../tags/tag291.xml" /><Relationship Id="rId32" Type="http://schemas.openxmlformats.org/officeDocument/2006/relationships/tags" Target="../tags/tag292.xml" /><Relationship Id="rId33" Type="http://schemas.openxmlformats.org/officeDocument/2006/relationships/tags" Target="../tags/tag293.xml" /><Relationship Id="rId34" Type="http://schemas.openxmlformats.org/officeDocument/2006/relationships/tags" Target="../tags/tag294.xml" /><Relationship Id="rId35" Type="http://schemas.openxmlformats.org/officeDocument/2006/relationships/tags" Target="../tags/tag295.xml" /><Relationship Id="rId36" Type="http://schemas.openxmlformats.org/officeDocument/2006/relationships/tags" Target="../tags/tag296.xml" /><Relationship Id="rId37" Type="http://schemas.openxmlformats.org/officeDocument/2006/relationships/tags" Target="../tags/tag297.xml" /><Relationship Id="rId38" Type="http://schemas.openxmlformats.org/officeDocument/2006/relationships/tags" Target="../tags/tag298.xml" /><Relationship Id="rId39" Type="http://schemas.openxmlformats.org/officeDocument/2006/relationships/tags" Target="../tags/tag299.xml" /><Relationship Id="rId4" Type="http://schemas.openxmlformats.org/officeDocument/2006/relationships/image" Target="../media/image10.jpeg" /><Relationship Id="rId40" Type="http://schemas.openxmlformats.org/officeDocument/2006/relationships/tags" Target="../tags/tag300.xml" /><Relationship Id="rId41" Type="http://schemas.openxmlformats.org/officeDocument/2006/relationships/tags" Target="../tags/tag301.xml" /><Relationship Id="rId42" Type="http://schemas.openxmlformats.org/officeDocument/2006/relationships/tags" Target="../tags/tag302.xml" /><Relationship Id="rId43" Type="http://schemas.openxmlformats.org/officeDocument/2006/relationships/tags" Target="../tags/tag303.xml" /><Relationship Id="rId44" Type="http://schemas.openxmlformats.org/officeDocument/2006/relationships/tags" Target="../tags/tag304.xml" /><Relationship Id="rId45" Type="http://schemas.openxmlformats.org/officeDocument/2006/relationships/tags" Target="../tags/tag305.xml" /><Relationship Id="rId46" Type="http://schemas.openxmlformats.org/officeDocument/2006/relationships/tags" Target="../tags/tag306.xml" /><Relationship Id="rId47" Type="http://schemas.openxmlformats.org/officeDocument/2006/relationships/tags" Target="../tags/tag307.xml" /><Relationship Id="rId48" Type="http://schemas.openxmlformats.org/officeDocument/2006/relationships/tags" Target="../tags/tag308.xml" /><Relationship Id="rId49" Type="http://schemas.openxmlformats.org/officeDocument/2006/relationships/tags" Target="../tags/tag309.xml" /><Relationship Id="rId5" Type="http://schemas.openxmlformats.org/officeDocument/2006/relationships/tags" Target="../tags/tag274.xml" /><Relationship Id="rId50" Type="http://schemas.openxmlformats.org/officeDocument/2006/relationships/tags" Target="../tags/tag310.xml" /><Relationship Id="rId51" Type="http://schemas.openxmlformats.org/officeDocument/2006/relationships/tags" Target="../tags/tag311.xml" /><Relationship Id="rId52" Type="http://schemas.openxmlformats.org/officeDocument/2006/relationships/image" Target="../media/image2.jpeg" /><Relationship Id="rId6" Type="http://schemas.openxmlformats.org/officeDocument/2006/relationships/image" Target="../media/image11.jpeg" /><Relationship Id="rId7" Type="http://schemas.openxmlformats.org/officeDocument/2006/relationships/tags" Target="../tags/tag275.xml" /><Relationship Id="rId8" Type="http://schemas.openxmlformats.org/officeDocument/2006/relationships/image" Target="../media/image12.png" /><Relationship Id="rId9" Type="http://schemas.openxmlformats.org/officeDocument/2006/relationships/tags" Target="../tags/tag27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3.xml" /><Relationship Id="rId11" Type="http://schemas.openxmlformats.org/officeDocument/2006/relationships/tags" Target="../tags/tag324.xml" /><Relationship Id="rId12" Type="http://schemas.openxmlformats.org/officeDocument/2006/relationships/tags" Target="../tags/tag325.xml" /><Relationship Id="rId13" Type="http://schemas.openxmlformats.org/officeDocument/2006/relationships/tags" Target="../tags/tag326.xml" /><Relationship Id="rId14" Type="http://schemas.openxmlformats.org/officeDocument/2006/relationships/tags" Target="../tags/tag327.xml" /><Relationship Id="rId15" Type="http://schemas.openxmlformats.org/officeDocument/2006/relationships/tags" Target="../tags/tag328.xml" /><Relationship Id="rId16" Type="http://schemas.openxmlformats.org/officeDocument/2006/relationships/tags" Target="../tags/tag329.xml" /><Relationship Id="rId17" Type="http://schemas.openxmlformats.org/officeDocument/2006/relationships/tags" Target="../tags/tag330.xml" /><Relationship Id="rId18" Type="http://schemas.openxmlformats.org/officeDocument/2006/relationships/tags" Target="../tags/tag331.xml" /><Relationship Id="rId19" Type="http://schemas.openxmlformats.org/officeDocument/2006/relationships/tags" Target="../tags/tag332.xml" /><Relationship Id="rId2" Type="http://schemas.openxmlformats.org/officeDocument/2006/relationships/notesSlide" Target="../notesSlides/notesSlide11.xml" /><Relationship Id="rId20" Type="http://schemas.openxmlformats.org/officeDocument/2006/relationships/tags" Target="../tags/tag333.xml" /><Relationship Id="rId21" Type="http://schemas.openxmlformats.org/officeDocument/2006/relationships/tags" Target="../tags/tag334.xml" /><Relationship Id="rId22" Type="http://schemas.openxmlformats.org/officeDocument/2006/relationships/tags" Target="../tags/tag335.xml" /><Relationship Id="rId23" Type="http://schemas.openxmlformats.org/officeDocument/2006/relationships/slide" Target="slide2.xml" TargetMode="Internal" /><Relationship Id="rId24" Type="http://schemas.openxmlformats.org/officeDocument/2006/relationships/image" Target="../media/image30.jpeg" /><Relationship Id="rId3" Type="http://schemas.openxmlformats.org/officeDocument/2006/relationships/tags" Target="../tags/tag316.xml" /><Relationship Id="rId4" Type="http://schemas.openxmlformats.org/officeDocument/2006/relationships/tags" Target="../tags/tag317.xml" /><Relationship Id="rId5" Type="http://schemas.openxmlformats.org/officeDocument/2006/relationships/tags" Target="../tags/tag318.xml" /><Relationship Id="rId6" Type="http://schemas.openxmlformats.org/officeDocument/2006/relationships/tags" Target="../tags/tag319.xml" /><Relationship Id="rId7" Type="http://schemas.openxmlformats.org/officeDocument/2006/relationships/tags" Target="../tags/tag320.xml" /><Relationship Id="rId8" Type="http://schemas.openxmlformats.org/officeDocument/2006/relationships/tags" Target="../tags/tag321.xml" /><Relationship Id="rId9" Type="http://schemas.openxmlformats.org/officeDocument/2006/relationships/tags" Target="../tags/tag32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3.xml" /><Relationship Id="rId11" Type="http://schemas.openxmlformats.org/officeDocument/2006/relationships/slide" Target="slide11.xml" TargetMode="Internal" /><Relationship Id="rId12" Type="http://schemas.openxmlformats.org/officeDocument/2006/relationships/image" Target="../media/image14.png" /><Relationship Id="rId13" Type="http://schemas.openxmlformats.org/officeDocument/2006/relationships/tags" Target="../tags/tag344.xml" /><Relationship Id="rId14" Type="http://schemas.openxmlformats.org/officeDocument/2006/relationships/image" Target="../media/image15.png" /><Relationship Id="rId15" Type="http://schemas.openxmlformats.org/officeDocument/2006/relationships/tags" Target="../tags/tag345.xml" /><Relationship Id="rId16" Type="http://schemas.openxmlformats.org/officeDocument/2006/relationships/slide" Target="slide7.xml" TargetMode="Internal" /><Relationship Id="rId17" Type="http://schemas.openxmlformats.org/officeDocument/2006/relationships/image" Target="../media/image16.png" /><Relationship Id="rId18" Type="http://schemas.openxmlformats.org/officeDocument/2006/relationships/tags" Target="../tags/tag346.xml" /><Relationship Id="rId19" Type="http://schemas.openxmlformats.org/officeDocument/2006/relationships/slide" Target="slide5.xml" TargetMode="Interna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347.xml" /><Relationship Id="rId21" Type="http://schemas.openxmlformats.org/officeDocument/2006/relationships/tags" Target="../tags/tag348.xml" /><Relationship Id="rId22" Type="http://schemas.openxmlformats.org/officeDocument/2006/relationships/tags" Target="../tags/tag349.xml" /><Relationship Id="rId23" Type="http://schemas.openxmlformats.org/officeDocument/2006/relationships/tags" Target="../tags/tag350.xml" /><Relationship Id="rId24" Type="http://schemas.openxmlformats.org/officeDocument/2006/relationships/tags" Target="../tags/tag351.xml" /><Relationship Id="rId25" Type="http://schemas.openxmlformats.org/officeDocument/2006/relationships/tags" Target="../tags/tag352.xml" /><Relationship Id="rId26" Type="http://schemas.openxmlformats.org/officeDocument/2006/relationships/tags" Target="../tags/tag353.xml" /><Relationship Id="rId27" Type="http://schemas.openxmlformats.org/officeDocument/2006/relationships/tags" Target="../tags/tag354.xml" /><Relationship Id="rId28" Type="http://schemas.openxmlformats.org/officeDocument/2006/relationships/tags" Target="../tags/tag355.xml" /><Relationship Id="rId29" Type="http://schemas.openxmlformats.org/officeDocument/2006/relationships/tags" Target="../tags/tag356.xml" /><Relationship Id="rId3" Type="http://schemas.openxmlformats.org/officeDocument/2006/relationships/tags" Target="../tags/tag340.xml" /><Relationship Id="rId30" Type="http://schemas.openxmlformats.org/officeDocument/2006/relationships/tags" Target="../tags/tag357.xml" /><Relationship Id="rId31" Type="http://schemas.openxmlformats.org/officeDocument/2006/relationships/tags" Target="../tags/tag358.xml" /><Relationship Id="rId32" Type="http://schemas.openxmlformats.org/officeDocument/2006/relationships/tags" Target="../tags/tag359.xml" /><Relationship Id="rId33" Type="http://schemas.openxmlformats.org/officeDocument/2006/relationships/tags" Target="../tags/tag360.xml" /><Relationship Id="rId34" Type="http://schemas.openxmlformats.org/officeDocument/2006/relationships/tags" Target="../tags/tag361.xml" /><Relationship Id="rId35" Type="http://schemas.openxmlformats.org/officeDocument/2006/relationships/tags" Target="../tags/tag362.xml" /><Relationship Id="rId36" Type="http://schemas.openxmlformats.org/officeDocument/2006/relationships/tags" Target="../tags/tag363.xml" /><Relationship Id="rId37" Type="http://schemas.openxmlformats.org/officeDocument/2006/relationships/tags" Target="../tags/tag364.xml" /><Relationship Id="rId38" Type="http://schemas.openxmlformats.org/officeDocument/2006/relationships/tags" Target="../tags/tag365.xml" /><Relationship Id="rId39" Type="http://schemas.openxmlformats.org/officeDocument/2006/relationships/tags" Target="../tags/tag366.xml" /><Relationship Id="rId4" Type="http://schemas.openxmlformats.org/officeDocument/2006/relationships/image" Target="../media/image11.jpeg" /><Relationship Id="rId40" Type="http://schemas.openxmlformats.org/officeDocument/2006/relationships/tags" Target="../tags/tag367.xml" /><Relationship Id="rId41" Type="http://schemas.openxmlformats.org/officeDocument/2006/relationships/tags" Target="../tags/tag368.xml" /><Relationship Id="rId42" Type="http://schemas.openxmlformats.org/officeDocument/2006/relationships/tags" Target="../tags/tag369.xml" /><Relationship Id="rId43" Type="http://schemas.openxmlformats.org/officeDocument/2006/relationships/tags" Target="../tags/tag370.xml" /><Relationship Id="rId44" Type="http://schemas.openxmlformats.org/officeDocument/2006/relationships/tags" Target="../tags/tag371.xml" /><Relationship Id="rId45" Type="http://schemas.openxmlformats.org/officeDocument/2006/relationships/tags" Target="../tags/tag372.xml" /><Relationship Id="rId46" Type="http://schemas.openxmlformats.org/officeDocument/2006/relationships/tags" Target="../tags/tag373.xml" /><Relationship Id="rId47" Type="http://schemas.openxmlformats.org/officeDocument/2006/relationships/tags" Target="../tags/tag374.xml" /><Relationship Id="rId48" Type="http://schemas.openxmlformats.org/officeDocument/2006/relationships/tags" Target="../tags/tag375.xml" /><Relationship Id="rId49" Type="http://schemas.openxmlformats.org/officeDocument/2006/relationships/tags" Target="../tags/tag376.xml" /><Relationship Id="rId5" Type="http://schemas.openxmlformats.org/officeDocument/2006/relationships/tags" Target="../tags/tag341.xml" /><Relationship Id="rId50" Type="http://schemas.openxmlformats.org/officeDocument/2006/relationships/tags" Target="../tags/tag377.xml" /><Relationship Id="rId51" Type="http://schemas.openxmlformats.org/officeDocument/2006/relationships/image" Target="../media/image2.jpeg" /><Relationship Id="rId6" Type="http://schemas.openxmlformats.org/officeDocument/2006/relationships/image" Target="../media/image12.png" /><Relationship Id="rId7" Type="http://schemas.openxmlformats.org/officeDocument/2006/relationships/tags" Target="../tags/tag342.xml" /><Relationship Id="rId8" Type="http://schemas.openxmlformats.org/officeDocument/2006/relationships/slide" Target="slide13.xml" TargetMode="Internal" /><Relationship Id="rId9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7.xml" /><Relationship Id="rId11" Type="http://schemas.openxmlformats.org/officeDocument/2006/relationships/image" Target="../media/image33.png" /><Relationship Id="rId12" Type="http://schemas.openxmlformats.org/officeDocument/2006/relationships/tags" Target="../tags/tag388.xml" /><Relationship Id="rId13" Type="http://schemas.openxmlformats.org/officeDocument/2006/relationships/tags" Target="../tags/tag389.xml" /><Relationship Id="rId14" Type="http://schemas.openxmlformats.org/officeDocument/2006/relationships/tags" Target="../tags/tag390.xml" /><Relationship Id="rId15" Type="http://schemas.openxmlformats.org/officeDocument/2006/relationships/tags" Target="../tags/tag391.xml" /><Relationship Id="rId16" Type="http://schemas.openxmlformats.org/officeDocument/2006/relationships/tags" Target="../tags/tag392.xml" /><Relationship Id="rId17" Type="http://schemas.openxmlformats.org/officeDocument/2006/relationships/tags" Target="../tags/tag393.xml" /><Relationship Id="rId18" Type="http://schemas.openxmlformats.org/officeDocument/2006/relationships/tags" Target="../tags/tag394.xml" /><Relationship Id="rId19" Type="http://schemas.openxmlformats.org/officeDocument/2006/relationships/tags" Target="../tags/tag395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396.xml" /><Relationship Id="rId21" Type="http://schemas.openxmlformats.org/officeDocument/2006/relationships/tags" Target="../tags/tag397.xml" /><Relationship Id="rId22" Type="http://schemas.openxmlformats.org/officeDocument/2006/relationships/tags" Target="../tags/tag398.xml" /><Relationship Id="rId23" Type="http://schemas.openxmlformats.org/officeDocument/2006/relationships/tags" Target="../tags/tag399.xml" /><Relationship Id="rId24" Type="http://schemas.openxmlformats.org/officeDocument/2006/relationships/tags" Target="../tags/tag400.xml" /><Relationship Id="rId25" Type="http://schemas.openxmlformats.org/officeDocument/2006/relationships/tags" Target="../tags/tag401.xml" /><Relationship Id="rId26" Type="http://schemas.openxmlformats.org/officeDocument/2006/relationships/tags" Target="../tags/tag402.xml" /><Relationship Id="rId27" Type="http://schemas.openxmlformats.org/officeDocument/2006/relationships/tags" Target="../tags/tag403.xml" /><Relationship Id="rId28" Type="http://schemas.openxmlformats.org/officeDocument/2006/relationships/slide" Target="slide2.xml" TargetMode="Internal" /><Relationship Id="rId29" Type="http://schemas.openxmlformats.org/officeDocument/2006/relationships/image" Target="../media/image34.png" /><Relationship Id="rId3" Type="http://schemas.openxmlformats.org/officeDocument/2006/relationships/tags" Target="../tags/tag382.xml" /><Relationship Id="rId4" Type="http://schemas.openxmlformats.org/officeDocument/2006/relationships/tags" Target="../tags/tag383.xml" /><Relationship Id="rId5" Type="http://schemas.openxmlformats.org/officeDocument/2006/relationships/tags" Target="../tags/tag384.xml" /><Relationship Id="rId6" Type="http://schemas.openxmlformats.org/officeDocument/2006/relationships/tags" Target="../tags/tag385.xml" /><Relationship Id="rId7" Type="http://schemas.openxmlformats.org/officeDocument/2006/relationships/image" Target="../media/image31.png" /><Relationship Id="rId8" Type="http://schemas.openxmlformats.org/officeDocument/2006/relationships/tags" Target="../tags/tag386.xml" /><Relationship Id="rId9" Type="http://schemas.openxmlformats.org/officeDocument/2006/relationships/image" Target="../media/image3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14.xml" /><Relationship Id="rId11" Type="http://schemas.openxmlformats.org/officeDocument/2006/relationships/image" Target="../media/image2.jpeg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408.xml" /><Relationship Id="rId4" Type="http://schemas.openxmlformats.org/officeDocument/2006/relationships/image" Target="../media/image35.png" /><Relationship Id="rId5" Type="http://schemas.openxmlformats.org/officeDocument/2006/relationships/tags" Target="../tags/tag409.xml" /><Relationship Id="rId6" Type="http://schemas.openxmlformats.org/officeDocument/2006/relationships/tags" Target="../tags/tag410.xml" /><Relationship Id="rId7" Type="http://schemas.openxmlformats.org/officeDocument/2006/relationships/tags" Target="../tags/tag411.xml" /><Relationship Id="rId8" Type="http://schemas.openxmlformats.org/officeDocument/2006/relationships/tags" Target="../tags/tag412.xml" /><Relationship Id="rId9" Type="http://schemas.openxmlformats.org/officeDocument/2006/relationships/tags" Target="../tags/tag4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26.xml" /><Relationship Id="rId11" Type="http://schemas.openxmlformats.org/officeDocument/2006/relationships/tags" Target="../tags/tag427.xml" /><Relationship Id="rId12" Type="http://schemas.openxmlformats.org/officeDocument/2006/relationships/tags" Target="../tags/tag428.xml" /><Relationship Id="rId13" Type="http://schemas.openxmlformats.org/officeDocument/2006/relationships/hyperlink" Target="https://disk.yandex.ru/i/7INU2GEmtz_6Pw" TargetMode="External" /><Relationship Id="rId14" Type="http://schemas.openxmlformats.org/officeDocument/2006/relationships/image" Target="../media/image36.jpeg" /><Relationship Id="rId15" Type="http://schemas.openxmlformats.org/officeDocument/2006/relationships/tags" Target="../tags/tag429.xml" /><Relationship Id="rId16" Type="http://schemas.openxmlformats.org/officeDocument/2006/relationships/tags" Target="../tags/tag430.xml" /><Relationship Id="rId17" Type="http://schemas.openxmlformats.org/officeDocument/2006/relationships/slide" Target="slide2.xml" TargetMode="Internal" /><Relationship Id="rId18" Type="http://schemas.openxmlformats.org/officeDocument/2006/relationships/image" Target="../media/image3.png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419.xml" /><Relationship Id="rId4" Type="http://schemas.openxmlformats.org/officeDocument/2006/relationships/tags" Target="../tags/tag420.xml" /><Relationship Id="rId5" Type="http://schemas.openxmlformats.org/officeDocument/2006/relationships/tags" Target="../tags/tag421.xml" /><Relationship Id="rId6" Type="http://schemas.openxmlformats.org/officeDocument/2006/relationships/tags" Target="../tags/tag422.xml" /><Relationship Id="rId7" Type="http://schemas.openxmlformats.org/officeDocument/2006/relationships/tags" Target="../tags/tag423.xml" /><Relationship Id="rId8" Type="http://schemas.openxmlformats.org/officeDocument/2006/relationships/tags" Target="../tags/tag424.xml" /><Relationship Id="rId9" Type="http://schemas.openxmlformats.org/officeDocument/2006/relationships/tags" Target="../tags/tag42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40.xml" /><Relationship Id="rId11" Type="http://schemas.openxmlformats.org/officeDocument/2006/relationships/tags" Target="../tags/tag441.xml" /><Relationship Id="rId12" Type="http://schemas.openxmlformats.org/officeDocument/2006/relationships/image" Target="../media/image38.png" /><Relationship Id="rId13" Type="http://schemas.microsoft.com/office/2007/relationships/hdphoto" Target="../media/image39.wdp" /><Relationship Id="rId14" Type="http://schemas.openxmlformats.org/officeDocument/2006/relationships/tags" Target="../tags/tag442.xml" /><Relationship Id="rId15" Type="http://schemas.openxmlformats.org/officeDocument/2006/relationships/tags" Target="../tags/tag443.xml" /><Relationship Id="rId16" Type="http://schemas.openxmlformats.org/officeDocument/2006/relationships/tags" Target="../tags/tag444.xml" /><Relationship Id="rId17" Type="http://schemas.openxmlformats.org/officeDocument/2006/relationships/tags" Target="../tags/tag445.xml" /><Relationship Id="rId18" Type="http://schemas.openxmlformats.org/officeDocument/2006/relationships/tags" Target="../tags/tag446.xml" /><Relationship Id="rId19" Type="http://schemas.openxmlformats.org/officeDocument/2006/relationships/tags" Target="../tags/tag447.xml" /><Relationship Id="rId2" Type="http://schemas.openxmlformats.org/officeDocument/2006/relationships/notesSlide" Target="../notesSlides/notesSlide16.xml" /><Relationship Id="rId20" Type="http://schemas.openxmlformats.org/officeDocument/2006/relationships/slide" Target="slide2.xml" TargetMode="Internal" /><Relationship Id="rId21" Type="http://schemas.openxmlformats.org/officeDocument/2006/relationships/image" Target="../media/image3.png" /><Relationship Id="rId3" Type="http://schemas.openxmlformats.org/officeDocument/2006/relationships/tags" Target="../tags/tag435.xml" /><Relationship Id="rId4" Type="http://schemas.openxmlformats.org/officeDocument/2006/relationships/tags" Target="../tags/tag436.xml" /><Relationship Id="rId5" Type="http://schemas.openxmlformats.org/officeDocument/2006/relationships/tags" Target="../tags/tag437.xml" /><Relationship Id="rId6" Type="http://schemas.openxmlformats.org/officeDocument/2006/relationships/hyperlink" Target="https://forms.visme.co/formsPlayer/1jzx7xdp-opros-interaktivnaya-prezentaciya" TargetMode="External" /><Relationship Id="rId7" Type="http://schemas.openxmlformats.org/officeDocument/2006/relationships/image" Target="../media/image37.jpeg" /><Relationship Id="rId8" Type="http://schemas.openxmlformats.org/officeDocument/2006/relationships/tags" Target="../tags/tag438.xml" /><Relationship Id="rId9" Type="http://schemas.openxmlformats.org/officeDocument/2006/relationships/tags" Target="../tags/tag43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59.xml" /><Relationship Id="rId11" Type="http://schemas.openxmlformats.org/officeDocument/2006/relationships/tags" Target="../tags/tag460.xml" /><Relationship Id="rId12" Type="http://schemas.openxmlformats.org/officeDocument/2006/relationships/tags" Target="../tags/tag461.xml" /><Relationship Id="rId13" Type="http://schemas.openxmlformats.org/officeDocument/2006/relationships/tags" Target="../tags/tag462.xml" /><Relationship Id="rId14" Type="http://schemas.openxmlformats.org/officeDocument/2006/relationships/slide" Target="slide2.xml" TargetMode="Internal" /><Relationship Id="rId15" Type="http://schemas.openxmlformats.org/officeDocument/2006/relationships/image" Target="../media/image3.png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452.xml" /><Relationship Id="rId4" Type="http://schemas.openxmlformats.org/officeDocument/2006/relationships/tags" Target="../tags/tag453.xml" /><Relationship Id="rId5" Type="http://schemas.openxmlformats.org/officeDocument/2006/relationships/tags" Target="../tags/tag454.xml" /><Relationship Id="rId6" Type="http://schemas.openxmlformats.org/officeDocument/2006/relationships/tags" Target="../tags/tag455.xml" /><Relationship Id="rId7" Type="http://schemas.openxmlformats.org/officeDocument/2006/relationships/tags" Target="../tags/tag456.xml" /><Relationship Id="rId8" Type="http://schemas.openxmlformats.org/officeDocument/2006/relationships/tags" Target="../tags/tag457.xml" /><Relationship Id="rId9" Type="http://schemas.openxmlformats.org/officeDocument/2006/relationships/tags" Target="../tags/tag45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72.xml" /><Relationship Id="rId11" Type="http://schemas.openxmlformats.org/officeDocument/2006/relationships/tags" Target="../tags/tag473.xml" /><Relationship Id="rId12" Type="http://schemas.openxmlformats.org/officeDocument/2006/relationships/image" Target="../media/image3.png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467.xml" /><Relationship Id="rId4" Type="http://schemas.openxmlformats.org/officeDocument/2006/relationships/tags" Target="../tags/tag468.xml" /><Relationship Id="rId5" Type="http://schemas.openxmlformats.org/officeDocument/2006/relationships/hyperlink" Target="https://flyvi.io/" TargetMode="External" /><Relationship Id="rId6" Type="http://schemas.openxmlformats.org/officeDocument/2006/relationships/hyperlink" Target="http://www.gramota.ru/" TargetMode="External" /><Relationship Id="rId7" Type="http://schemas.openxmlformats.org/officeDocument/2006/relationships/tags" Target="../tags/tag469.xml" /><Relationship Id="rId8" Type="http://schemas.openxmlformats.org/officeDocument/2006/relationships/tags" Target="../tags/tag470.xml" /><Relationship Id="rId9" Type="http://schemas.openxmlformats.org/officeDocument/2006/relationships/tags" Target="../tags/tag47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slide" Target="slide15.xml" TargetMode="Internal" /><Relationship Id="rId11" Type="http://schemas.openxmlformats.org/officeDocument/2006/relationships/slide" Target="slide16.xml" TargetMode="Internal" /><Relationship Id="rId12" Type="http://schemas.openxmlformats.org/officeDocument/2006/relationships/tags" Target="../tags/tag44.xml" /><Relationship Id="rId13" Type="http://schemas.openxmlformats.org/officeDocument/2006/relationships/tags" Target="../tags/tag45.xml" /><Relationship Id="rId14" Type="http://schemas.openxmlformats.org/officeDocument/2006/relationships/tags" Target="../tags/tag46.xml" /><Relationship Id="rId15" Type="http://schemas.openxmlformats.org/officeDocument/2006/relationships/tags" Target="../tags/tag47.xml" /><Relationship Id="rId16" Type="http://schemas.openxmlformats.org/officeDocument/2006/relationships/tags" Target="../tags/tag48.xml" /><Relationship Id="rId17" Type="http://schemas.openxmlformats.org/officeDocument/2006/relationships/tags" Target="../tags/tag49.xml" /><Relationship Id="rId18" Type="http://schemas.openxmlformats.org/officeDocument/2006/relationships/tags" Target="../tags/tag50.xml" /><Relationship Id="rId19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" Target="slide5.xml" TargetMode="Internal" /><Relationship Id="rId6" Type="http://schemas.openxmlformats.org/officeDocument/2006/relationships/slide" Target="slide7.xml" TargetMode="Internal" /><Relationship Id="rId7" Type="http://schemas.openxmlformats.org/officeDocument/2006/relationships/slide" Target="slide9.xml" TargetMode="Internal" /><Relationship Id="rId8" Type="http://schemas.openxmlformats.org/officeDocument/2006/relationships/slide" Target="slide11.xml" TargetMode="Internal" /><Relationship Id="rId9" Type="http://schemas.openxmlformats.org/officeDocument/2006/relationships/slide" Target="slide13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.png" /><Relationship Id="rId11" Type="http://schemas.openxmlformats.org/officeDocument/2006/relationships/tags" Target="../tags/tag61.xml" /><Relationship Id="rId12" Type="http://schemas.openxmlformats.org/officeDocument/2006/relationships/slide" Target="slide2.xml" TargetMode="Internal" /><Relationship Id="rId1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3" Type="http://schemas.openxmlformats.org/officeDocument/2006/relationships/tags" Target="../tags/tag55.xml" /><Relationship Id="rId4" Type="http://schemas.openxmlformats.org/officeDocument/2006/relationships/image" Target="../media/image4.png" /><Relationship Id="rId5" Type="http://schemas.openxmlformats.org/officeDocument/2006/relationships/tags" Target="../tags/tag56.xml" /><Relationship Id="rId6" Type="http://schemas.openxmlformats.org/officeDocument/2006/relationships/tags" Target="../tags/tag57.xml" /><Relationship Id="rId7" Type="http://schemas.openxmlformats.org/officeDocument/2006/relationships/tags" Target="../tags/tag58.xml" /><Relationship Id="rId8" Type="http://schemas.openxmlformats.org/officeDocument/2006/relationships/tags" Target="../tags/tag59.xml" /><Relationship Id="rId9" Type="http://schemas.openxmlformats.org/officeDocument/2006/relationships/tags" Target="../tags/tag6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.jpeg" /><Relationship Id="rId11" Type="http://schemas.openxmlformats.org/officeDocument/2006/relationships/tags" Target="../tags/tag70.xml" /><Relationship Id="rId12" Type="http://schemas.openxmlformats.org/officeDocument/2006/relationships/image" Target="../media/image11.jpeg" /><Relationship Id="rId13" Type="http://schemas.openxmlformats.org/officeDocument/2006/relationships/tags" Target="../tags/tag71.xml" /><Relationship Id="rId14" Type="http://schemas.openxmlformats.org/officeDocument/2006/relationships/image" Target="../media/image12.png" /><Relationship Id="rId15" Type="http://schemas.openxmlformats.org/officeDocument/2006/relationships/tags" Target="../tags/tag72.xml" /><Relationship Id="rId16" Type="http://schemas.openxmlformats.org/officeDocument/2006/relationships/image" Target="../media/image13.png" /><Relationship Id="rId17" Type="http://schemas.openxmlformats.org/officeDocument/2006/relationships/tags" Target="../tags/tag73.xml" /><Relationship Id="rId18" Type="http://schemas.openxmlformats.org/officeDocument/2006/relationships/image" Target="../media/image14.png" /><Relationship Id="rId19" Type="http://schemas.openxmlformats.org/officeDocument/2006/relationships/tags" Target="../tags/tag74.xml" /><Relationship Id="rId2" Type="http://schemas.openxmlformats.org/officeDocument/2006/relationships/notesSlide" Target="../notesSlides/notesSlide4.xml" /><Relationship Id="rId20" Type="http://schemas.openxmlformats.org/officeDocument/2006/relationships/image" Target="../media/image15.png" /><Relationship Id="rId21" Type="http://schemas.openxmlformats.org/officeDocument/2006/relationships/tags" Target="../tags/tag75.xml" /><Relationship Id="rId22" Type="http://schemas.openxmlformats.org/officeDocument/2006/relationships/image" Target="../media/image16.png" /><Relationship Id="rId23" Type="http://schemas.openxmlformats.org/officeDocument/2006/relationships/tags" Target="../tags/tag76.xml" /><Relationship Id="rId24" Type="http://schemas.openxmlformats.org/officeDocument/2006/relationships/slide" Target="slide5.xml" TargetMode="Internal" /><Relationship Id="rId25" Type="http://schemas.openxmlformats.org/officeDocument/2006/relationships/tags" Target="../tags/tag77.xml" /><Relationship Id="rId26" Type="http://schemas.openxmlformats.org/officeDocument/2006/relationships/tags" Target="../tags/tag78.xml" /><Relationship Id="rId27" Type="http://schemas.openxmlformats.org/officeDocument/2006/relationships/tags" Target="../tags/tag79.xml" /><Relationship Id="rId28" Type="http://schemas.openxmlformats.org/officeDocument/2006/relationships/tags" Target="../tags/tag80.xml" /><Relationship Id="rId29" Type="http://schemas.openxmlformats.org/officeDocument/2006/relationships/tags" Target="../tags/tag81.xml" /><Relationship Id="rId3" Type="http://schemas.openxmlformats.org/officeDocument/2006/relationships/tags" Target="../tags/tag66.xml" /><Relationship Id="rId30" Type="http://schemas.openxmlformats.org/officeDocument/2006/relationships/tags" Target="../tags/tag82.xml" /><Relationship Id="rId31" Type="http://schemas.openxmlformats.org/officeDocument/2006/relationships/tags" Target="../tags/tag83.xml" /><Relationship Id="rId32" Type="http://schemas.openxmlformats.org/officeDocument/2006/relationships/tags" Target="../tags/tag84.xml" /><Relationship Id="rId33" Type="http://schemas.openxmlformats.org/officeDocument/2006/relationships/tags" Target="../tags/tag85.xml" /><Relationship Id="rId34" Type="http://schemas.openxmlformats.org/officeDocument/2006/relationships/tags" Target="../tags/tag86.xml" /><Relationship Id="rId35" Type="http://schemas.openxmlformats.org/officeDocument/2006/relationships/tags" Target="../tags/tag87.xml" /><Relationship Id="rId36" Type="http://schemas.openxmlformats.org/officeDocument/2006/relationships/tags" Target="../tags/tag88.xml" /><Relationship Id="rId37" Type="http://schemas.openxmlformats.org/officeDocument/2006/relationships/tags" Target="../tags/tag89.xml" /><Relationship Id="rId38" Type="http://schemas.openxmlformats.org/officeDocument/2006/relationships/tags" Target="../tags/tag90.xml" /><Relationship Id="rId39" Type="http://schemas.openxmlformats.org/officeDocument/2006/relationships/tags" Target="../tags/tag91.xml" /><Relationship Id="rId4" Type="http://schemas.openxmlformats.org/officeDocument/2006/relationships/image" Target="../media/image7.jpeg" /><Relationship Id="rId40" Type="http://schemas.openxmlformats.org/officeDocument/2006/relationships/tags" Target="../tags/tag92.xml" /><Relationship Id="rId41" Type="http://schemas.openxmlformats.org/officeDocument/2006/relationships/tags" Target="../tags/tag93.xml" /><Relationship Id="rId42" Type="http://schemas.openxmlformats.org/officeDocument/2006/relationships/tags" Target="../tags/tag94.xml" /><Relationship Id="rId43" Type="http://schemas.openxmlformats.org/officeDocument/2006/relationships/tags" Target="../tags/tag95.xml" /><Relationship Id="rId44" Type="http://schemas.openxmlformats.org/officeDocument/2006/relationships/tags" Target="../tags/tag96.xml" /><Relationship Id="rId45" Type="http://schemas.openxmlformats.org/officeDocument/2006/relationships/tags" Target="../tags/tag97.xml" /><Relationship Id="rId46" Type="http://schemas.openxmlformats.org/officeDocument/2006/relationships/tags" Target="../tags/tag98.xml" /><Relationship Id="rId47" Type="http://schemas.openxmlformats.org/officeDocument/2006/relationships/tags" Target="../tags/tag99.xml" /><Relationship Id="rId48" Type="http://schemas.openxmlformats.org/officeDocument/2006/relationships/tags" Target="../tags/tag100.xml" /><Relationship Id="rId49" Type="http://schemas.openxmlformats.org/officeDocument/2006/relationships/tags" Target="../tags/tag101.xml" /><Relationship Id="rId5" Type="http://schemas.openxmlformats.org/officeDocument/2006/relationships/tags" Target="../tags/tag67.xml" /><Relationship Id="rId50" Type="http://schemas.openxmlformats.org/officeDocument/2006/relationships/tags" Target="../tags/tag102.xml" /><Relationship Id="rId51" Type="http://schemas.openxmlformats.org/officeDocument/2006/relationships/tags" Target="../tags/tag103.xml" /><Relationship Id="rId52" Type="http://schemas.openxmlformats.org/officeDocument/2006/relationships/tags" Target="../tags/tag104.xml" /><Relationship Id="rId53" Type="http://schemas.openxmlformats.org/officeDocument/2006/relationships/tags" Target="../tags/tag105.xml" /><Relationship Id="rId54" Type="http://schemas.openxmlformats.org/officeDocument/2006/relationships/tags" Target="../tags/tag106.xml" /><Relationship Id="rId55" Type="http://schemas.openxmlformats.org/officeDocument/2006/relationships/tags" Target="../tags/tag107.xml" /><Relationship Id="rId56" Type="http://schemas.openxmlformats.org/officeDocument/2006/relationships/image" Target="../media/image2.jpeg" /><Relationship Id="rId6" Type="http://schemas.openxmlformats.org/officeDocument/2006/relationships/image" Target="../media/image8.jpeg" /><Relationship Id="rId7" Type="http://schemas.openxmlformats.org/officeDocument/2006/relationships/tags" Target="../tags/tag68.xml" /><Relationship Id="rId8" Type="http://schemas.openxmlformats.org/officeDocument/2006/relationships/image" Target="../media/image9.jpeg" /><Relationship Id="rId9" Type="http://schemas.openxmlformats.org/officeDocument/2006/relationships/tags" Target="../tags/tag6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9.png" /><Relationship Id="rId11" Type="http://schemas.openxmlformats.org/officeDocument/2006/relationships/tags" Target="../tags/tag117.xml" /><Relationship Id="rId12" Type="http://schemas.openxmlformats.org/officeDocument/2006/relationships/tags" Target="../tags/tag118.xml" /><Relationship Id="rId13" Type="http://schemas.openxmlformats.org/officeDocument/2006/relationships/tags" Target="../tags/tag119.xml" /><Relationship Id="rId14" Type="http://schemas.openxmlformats.org/officeDocument/2006/relationships/tags" Target="../tags/tag120.xml" /><Relationship Id="rId15" Type="http://schemas.openxmlformats.org/officeDocument/2006/relationships/tags" Target="../tags/tag121.xml" /><Relationship Id="rId16" Type="http://schemas.openxmlformats.org/officeDocument/2006/relationships/tags" Target="../tags/tag122.xml" /><Relationship Id="rId17" Type="http://schemas.openxmlformats.org/officeDocument/2006/relationships/tags" Target="../tags/tag123.xml" /><Relationship Id="rId18" Type="http://schemas.openxmlformats.org/officeDocument/2006/relationships/tags" Target="../tags/tag124.xml" /><Relationship Id="rId19" Type="http://schemas.openxmlformats.org/officeDocument/2006/relationships/slide" Target="slide2.xml" TargetMode="Internal" /><Relationship Id="rId2" Type="http://schemas.openxmlformats.org/officeDocument/2006/relationships/notesSlide" Target="../notesSlides/notesSlide5.xml" /><Relationship Id="rId20" Type="http://schemas.openxmlformats.org/officeDocument/2006/relationships/image" Target="../media/image20.png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image" Target="../media/image17.png" /><Relationship Id="rId7" Type="http://schemas.openxmlformats.org/officeDocument/2006/relationships/tags" Target="../tags/tag115.xml" /><Relationship Id="rId8" Type="http://schemas.openxmlformats.org/officeDocument/2006/relationships/image" Target="../media/image18.png" /><Relationship Id="rId9" Type="http://schemas.openxmlformats.org/officeDocument/2006/relationships/tags" Target="../tags/tag11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.jpeg" /><Relationship Id="rId11" Type="http://schemas.openxmlformats.org/officeDocument/2006/relationships/tags" Target="../tags/tag133.xml" /><Relationship Id="rId12" Type="http://schemas.openxmlformats.org/officeDocument/2006/relationships/image" Target="../media/image11.jpeg" /><Relationship Id="rId13" Type="http://schemas.openxmlformats.org/officeDocument/2006/relationships/tags" Target="../tags/tag134.xml" /><Relationship Id="rId14" Type="http://schemas.openxmlformats.org/officeDocument/2006/relationships/image" Target="../media/image12.png" /><Relationship Id="rId15" Type="http://schemas.openxmlformats.org/officeDocument/2006/relationships/tags" Target="../tags/tag135.xml" /><Relationship Id="rId16" Type="http://schemas.openxmlformats.org/officeDocument/2006/relationships/image" Target="../media/image13.png" /><Relationship Id="rId17" Type="http://schemas.openxmlformats.org/officeDocument/2006/relationships/tags" Target="../tags/tag136.xml" /><Relationship Id="rId18" Type="http://schemas.openxmlformats.org/officeDocument/2006/relationships/image" Target="../media/image14.png" /><Relationship Id="rId19" Type="http://schemas.openxmlformats.org/officeDocument/2006/relationships/tags" Target="../tags/tag137.xml" /><Relationship Id="rId2" Type="http://schemas.openxmlformats.org/officeDocument/2006/relationships/notesSlide" Target="../notesSlides/notesSlide6.xml" /><Relationship Id="rId20" Type="http://schemas.openxmlformats.org/officeDocument/2006/relationships/image" Target="../media/image15.png" /><Relationship Id="rId21" Type="http://schemas.openxmlformats.org/officeDocument/2006/relationships/tags" Target="../tags/tag138.xml" /><Relationship Id="rId22" Type="http://schemas.openxmlformats.org/officeDocument/2006/relationships/slide" Target="slide7.xml" TargetMode="Internal" /><Relationship Id="rId23" Type="http://schemas.openxmlformats.org/officeDocument/2006/relationships/image" Target="../media/image16.png" /><Relationship Id="rId24" Type="http://schemas.openxmlformats.org/officeDocument/2006/relationships/tags" Target="../tags/tag139.xml" /><Relationship Id="rId25" Type="http://schemas.openxmlformats.org/officeDocument/2006/relationships/slide" Target="slide5.xml" TargetMode="Internal" /><Relationship Id="rId26" Type="http://schemas.openxmlformats.org/officeDocument/2006/relationships/tags" Target="../tags/tag140.xml" /><Relationship Id="rId27" Type="http://schemas.openxmlformats.org/officeDocument/2006/relationships/tags" Target="../tags/tag141.xml" /><Relationship Id="rId28" Type="http://schemas.openxmlformats.org/officeDocument/2006/relationships/tags" Target="../tags/tag142.xml" /><Relationship Id="rId29" Type="http://schemas.openxmlformats.org/officeDocument/2006/relationships/tags" Target="../tags/tag143.xml" /><Relationship Id="rId3" Type="http://schemas.openxmlformats.org/officeDocument/2006/relationships/tags" Target="../tags/tag129.xml" /><Relationship Id="rId30" Type="http://schemas.openxmlformats.org/officeDocument/2006/relationships/tags" Target="../tags/tag144.xml" /><Relationship Id="rId31" Type="http://schemas.openxmlformats.org/officeDocument/2006/relationships/tags" Target="../tags/tag145.xml" /><Relationship Id="rId32" Type="http://schemas.openxmlformats.org/officeDocument/2006/relationships/tags" Target="../tags/tag146.xml" /><Relationship Id="rId33" Type="http://schemas.openxmlformats.org/officeDocument/2006/relationships/tags" Target="../tags/tag147.xml" /><Relationship Id="rId34" Type="http://schemas.openxmlformats.org/officeDocument/2006/relationships/tags" Target="../tags/tag148.xml" /><Relationship Id="rId35" Type="http://schemas.openxmlformats.org/officeDocument/2006/relationships/tags" Target="../tags/tag149.xml" /><Relationship Id="rId36" Type="http://schemas.openxmlformats.org/officeDocument/2006/relationships/tags" Target="../tags/tag150.xml" /><Relationship Id="rId37" Type="http://schemas.openxmlformats.org/officeDocument/2006/relationships/tags" Target="../tags/tag151.xml" /><Relationship Id="rId38" Type="http://schemas.openxmlformats.org/officeDocument/2006/relationships/tags" Target="../tags/tag152.xml" /><Relationship Id="rId39" Type="http://schemas.openxmlformats.org/officeDocument/2006/relationships/tags" Target="../tags/tag153.xml" /><Relationship Id="rId4" Type="http://schemas.openxmlformats.org/officeDocument/2006/relationships/image" Target="../media/image21.png" /><Relationship Id="rId40" Type="http://schemas.openxmlformats.org/officeDocument/2006/relationships/tags" Target="../tags/tag154.xml" /><Relationship Id="rId41" Type="http://schemas.openxmlformats.org/officeDocument/2006/relationships/tags" Target="../tags/tag155.xml" /><Relationship Id="rId42" Type="http://schemas.openxmlformats.org/officeDocument/2006/relationships/tags" Target="../tags/tag156.xml" /><Relationship Id="rId43" Type="http://schemas.openxmlformats.org/officeDocument/2006/relationships/tags" Target="../tags/tag157.xml" /><Relationship Id="rId44" Type="http://schemas.openxmlformats.org/officeDocument/2006/relationships/tags" Target="../tags/tag158.xml" /><Relationship Id="rId45" Type="http://schemas.openxmlformats.org/officeDocument/2006/relationships/tags" Target="../tags/tag159.xml" /><Relationship Id="rId46" Type="http://schemas.openxmlformats.org/officeDocument/2006/relationships/tags" Target="../tags/tag160.xml" /><Relationship Id="rId47" Type="http://schemas.openxmlformats.org/officeDocument/2006/relationships/tags" Target="../tags/tag161.xml" /><Relationship Id="rId48" Type="http://schemas.openxmlformats.org/officeDocument/2006/relationships/tags" Target="../tags/tag162.xml" /><Relationship Id="rId49" Type="http://schemas.openxmlformats.org/officeDocument/2006/relationships/tags" Target="../tags/tag163.xml" /><Relationship Id="rId5" Type="http://schemas.openxmlformats.org/officeDocument/2006/relationships/tags" Target="../tags/tag130.xml" /><Relationship Id="rId50" Type="http://schemas.openxmlformats.org/officeDocument/2006/relationships/tags" Target="../tags/tag164.xml" /><Relationship Id="rId51" Type="http://schemas.openxmlformats.org/officeDocument/2006/relationships/tags" Target="../tags/tag165.xml" /><Relationship Id="rId52" Type="http://schemas.openxmlformats.org/officeDocument/2006/relationships/tags" Target="../tags/tag166.xml" /><Relationship Id="rId53" Type="http://schemas.openxmlformats.org/officeDocument/2006/relationships/tags" Target="../tags/tag167.xml" /><Relationship Id="rId54" Type="http://schemas.openxmlformats.org/officeDocument/2006/relationships/tags" Target="../tags/tag168.xml" /><Relationship Id="rId55" Type="http://schemas.openxmlformats.org/officeDocument/2006/relationships/tags" Target="../tags/tag169.xml" /><Relationship Id="rId56" Type="http://schemas.openxmlformats.org/officeDocument/2006/relationships/tags" Target="../tags/tag170.xml" /><Relationship Id="rId57" Type="http://schemas.openxmlformats.org/officeDocument/2006/relationships/image" Target="../media/image2.jpeg" /><Relationship Id="rId6" Type="http://schemas.openxmlformats.org/officeDocument/2006/relationships/image" Target="../media/image8.jpeg" /><Relationship Id="rId7" Type="http://schemas.openxmlformats.org/officeDocument/2006/relationships/tags" Target="../tags/tag131.xml" /><Relationship Id="rId8" Type="http://schemas.openxmlformats.org/officeDocument/2006/relationships/image" Target="../media/image9.jpeg" /><Relationship Id="rId9" Type="http://schemas.openxmlformats.org/officeDocument/2006/relationships/tags" Target="../tags/tag13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3.png" /><Relationship Id="rId11" Type="http://schemas.openxmlformats.org/officeDocument/2006/relationships/tags" Target="../tags/tag181.xml" /><Relationship Id="rId12" Type="http://schemas.openxmlformats.org/officeDocument/2006/relationships/tags" Target="../tags/tag182.xml" /><Relationship Id="rId13" Type="http://schemas.openxmlformats.org/officeDocument/2006/relationships/tags" Target="../tags/tag183.xml" /><Relationship Id="rId14" Type="http://schemas.openxmlformats.org/officeDocument/2006/relationships/tags" Target="../tags/tag184.xml" /><Relationship Id="rId15" Type="http://schemas.openxmlformats.org/officeDocument/2006/relationships/tags" Target="../tags/tag185.xml" /><Relationship Id="rId16" Type="http://schemas.openxmlformats.org/officeDocument/2006/relationships/image" Target="../media/image24.png" /><Relationship Id="rId17" Type="http://schemas.openxmlformats.org/officeDocument/2006/relationships/tags" Target="../tags/tag186.xml" /><Relationship Id="rId18" Type="http://schemas.openxmlformats.org/officeDocument/2006/relationships/tags" Target="../tags/tag187.xml" /><Relationship Id="rId19" Type="http://schemas.openxmlformats.org/officeDocument/2006/relationships/tags" Target="../tags/tag188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189.xml" /><Relationship Id="rId21" Type="http://schemas.openxmlformats.org/officeDocument/2006/relationships/tags" Target="../tags/tag190.xml" /><Relationship Id="rId22" Type="http://schemas.openxmlformats.org/officeDocument/2006/relationships/image" Target="../media/image25.png" /><Relationship Id="rId23" Type="http://schemas.openxmlformats.org/officeDocument/2006/relationships/tags" Target="../tags/tag191.xml" /><Relationship Id="rId24" Type="http://schemas.openxmlformats.org/officeDocument/2006/relationships/tags" Target="../tags/tag192.xml" /><Relationship Id="rId25" Type="http://schemas.openxmlformats.org/officeDocument/2006/relationships/tags" Target="../tags/tag193.xml" /><Relationship Id="rId26" Type="http://schemas.openxmlformats.org/officeDocument/2006/relationships/tags" Target="../tags/tag194.xml" /><Relationship Id="rId27" Type="http://schemas.openxmlformats.org/officeDocument/2006/relationships/tags" Target="../tags/tag195.xml" /><Relationship Id="rId28" Type="http://schemas.openxmlformats.org/officeDocument/2006/relationships/image" Target="../media/image26.png" /><Relationship Id="rId29" Type="http://schemas.openxmlformats.org/officeDocument/2006/relationships/tags" Target="../tags/tag196.xml" /><Relationship Id="rId3" Type="http://schemas.openxmlformats.org/officeDocument/2006/relationships/tags" Target="../tags/tag175.xml" /><Relationship Id="rId30" Type="http://schemas.openxmlformats.org/officeDocument/2006/relationships/tags" Target="../tags/tag197.xml" /><Relationship Id="rId31" Type="http://schemas.openxmlformats.org/officeDocument/2006/relationships/tags" Target="../tags/tag198.xml" /><Relationship Id="rId32" Type="http://schemas.openxmlformats.org/officeDocument/2006/relationships/tags" Target="../tags/tag199.xml" /><Relationship Id="rId33" Type="http://schemas.openxmlformats.org/officeDocument/2006/relationships/tags" Target="../tags/tag200.xml" /><Relationship Id="rId34" Type="http://schemas.openxmlformats.org/officeDocument/2006/relationships/tags" Target="../tags/tag201.xml" /><Relationship Id="rId35" Type="http://schemas.openxmlformats.org/officeDocument/2006/relationships/tags" Target="../tags/tag202.xml" /><Relationship Id="rId36" Type="http://schemas.openxmlformats.org/officeDocument/2006/relationships/tags" Target="../tags/tag203.xml" /><Relationship Id="rId37" Type="http://schemas.openxmlformats.org/officeDocument/2006/relationships/tags" Target="../tags/tag204.xml" /><Relationship Id="rId38" Type="http://schemas.openxmlformats.org/officeDocument/2006/relationships/tags" Target="../tags/tag205.xml" /><Relationship Id="rId39" Type="http://schemas.openxmlformats.org/officeDocument/2006/relationships/tags" Target="../tags/tag206.xml" /><Relationship Id="rId4" Type="http://schemas.openxmlformats.org/officeDocument/2006/relationships/image" Target="../media/image22.png" /><Relationship Id="rId40" Type="http://schemas.openxmlformats.org/officeDocument/2006/relationships/slide" Target="slide2.xml" TargetMode="Internal" /><Relationship Id="rId41" Type="http://schemas.openxmlformats.org/officeDocument/2006/relationships/image" Target="../media/image27.jpeg" /><Relationship Id="rId5" Type="http://schemas.openxmlformats.org/officeDocument/2006/relationships/tags" Target="../tags/tag176.xml" /><Relationship Id="rId6" Type="http://schemas.openxmlformats.org/officeDocument/2006/relationships/tags" Target="../tags/tag177.xml" /><Relationship Id="rId7" Type="http://schemas.openxmlformats.org/officeDocument/2006/relationships/tags" Target="../tags/tag178.xml" /><Relationship Id="rId8" Type="http://schemas.openxmlformats.org/officeDocument/2006/relationships/tags" Target="../tags/tag179.xml" /><Relationship Id="rId9" Type="http://schemas.openxmlformats.org/officeDocument/2006/relationships/tags" Target="../tags/tag18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.png" /><Relationship Id="rId11" Type="http://schemas.openxmlformats.org/officeDocument/2006/relationships/tags" Target="../tags/tag215.xml" /><Relationship Id="rId12" Type="http://schemas.openxmlformats.org/officeDocument/2006/relationships/image" Target="../media/image13.png" /><Relationship Id="rId13" Type="http://schemas.openxmlformats.org/officeDocument/2006/relationships/tags" Target="../tags/tag216.xml" /><Relationship Id="rId14" Type="http://schemas.openxmlformats.org/officeDocument/2006/relationships/image" Target="../media/image14.png" /><Relationship Id="rId15" Type="http://schemas.openxmlformats.org/officeDocument/2006/relationships/tags" Target="../tags/tag217.xml" /><Relationship Id="rId16" Type="http://schemas.openxmlformats.org/officeDocument/2006/relationships/image" Target="../media/image15.png" /><Relationship Id="rId17" Type="http://schemas.openxmlformats.org/officeDocument/2006/relationships/tags" Target="../tags/tag218.xml" /><Relationship Id="rId18" Type="http://schemas.openxmlformats.org/officeDocument/2006/relationships/slide" Target="slide7.xml" TargetMode="Internal" /><Relationship Id="rId19" Type="http://schemas.openxmlformats.org/officeDocument/2006/relationships/image" Target="../media/image16.png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219.xml" /><Relationship Id="rId21" Type="http://schemas.openxmlformats.org/officeDocument/2006/relationships/slide" Target="slide5.xml" TargetMode="Internal" /><Relationship Id="rId22" Type="http://schemas.openxmlformats.org/officeDocument/2006/relationships/tags" Target="../tags/tag220.xml" /><Relationship Id="rId23" Type="http://schemas.openxmlformats.org/officeDocument/2006/relationships/tags" Target="../tags/tag221.xml" /><Relationship Id="rId24" Type="http://schemas.openxmlformats.org/officeDocument/2006/relationships/tags" Target="../tags/tag222.xml" /><Relationship Id="rId25" Type="http://schemas.openxmlformats.org/officeDocument/2006/relationships/tags" Target="../tags/tag223.xml" /><Relationship Id="rId26" Type="http://schemas.openxmlformats.org/officeDocument/2006/relationships/tags" Target="../tags/tag224.xml" /><Relationship Id="rId27" Type="http://schemas.openxmlformats.org/officeDocument/2006/relationships/tags" Target="../tags/tag225.xml" /><Relationship Id="rId28" Type="http://schemas.openxmlformats.org/officeDocument/2006/relationships/tags" Target="../tags/tag226.xml" /><Relationship Id="rId29" Type="http://schemas.openxmlformats.org/officeDocument/2006/relationships/tags" Target="../tags/tag227.xml" /><Relationship Id="rId3" Type="http://schemas.openxmlformats.org/officeDocument/2006/relationships/tags" Target="../tags/tag211.xml" /><Relationship Id="rId30" Type="http://schemas.openxmlformats.org/officeDocument/2006/relationships/tags" Target="../tags/tag228.xml" /><Relationship Id="rId31" Type="http://schemas.openxmlformats.org/officeDocument/2006/relationships/tags" Target="../tags/tag229.xml" /><Relationship Id="rId32" Type="http://schemas.openxmlformats.org/officeDocument/2006/relationships/tags" Target="../tags/tag230.xml" /><Relationship Id="rId33" Type="http://schemas.openxmlformats.org/officeDocument/2006/relationships/tags" Target="../tags/tag231.xml" /><Relationship Id="rId34" Type="http://schemas.openxmlformats.org/officeDocument/2006/relationships/tags" Target="../tags/tag232.xml" /><Relationship Id="rId35" Type="http://schemas.openxmlformats.org/officeDocument/2006/relationships/tags" Target="../tags/tag233.xml" /><Relationship Id="rId36" Type="http://schemas.openxmlformats.org/officeDocument/2006/relationships/tags" Target="../tags/tag234.xml" /><Relationship Id="rId37" Type="http://schemas.openxmlformats.org/officeDocument/2006/relationships/tags" Target="../tags/tag235.xml" /><Relationship Id="rId38" Type="http://schemas.openxmlformats.org/officeDocument/2006/relationships/tags" Target="../tags/tag236.xml" /><Relationship Id="rId39" Type="http://schemas.openxmlformats.org/officeDocument/2006/relationships/tags" Target="../tags/tag237.xml" /><Relationship Id="rId4" Type="http://schemas.openxmlformats.org/officeDocument/2006/relationships/image" Target="../media/image9.jpeg" /><Relationship Id="rId40" Type="http://schemas.openxmlformats.org/officeDocument/2006/relationships/tags" Target="../tags/tag238.xml" /><Relationship Id="rId41" Type="http://schemas.openxmlformats.org/officeDocument/2006/relationships/tags" Target="../tags/tag239.xml" /><Relationship Id="rId42" Type="http://schemas.openxmlformats.org/officeDocument/2006/relationships/tags" Target="../tags/tag240.xml" /><Relationship Id="rId43" Type="http://schemas.openxmlformats.org/officeDocument/2006/relationships/tags" Target="../tags/tag241.xml" /><Relationship Id="rId44" Type="http://schemas.openxmlformats.org/officeDocument/2006/relationships/tags" Target="../tags/tag242.xml" /><Relationship Id="rId45" Type="http://schemas.openxmlformats.org/officeDocument/2006/relationships/tags" Target="../tags/tag243.xml" /><Relationship Id="rId46" Type="http://schemas.openxmlformats.org/officeDocument/2006/relationships/tags" Target="../tags/tag244.xml" /><Relationship Id="rId47" Type="http://schemas.openxmlformats.org/officeDocument/2006/relationships/tags" Target="../tags/tag245.xml" /><Relationship Id="rId48" Type="http://schemas.openxmlformats.org/officeDocument/2006/relationships/tags" Target="../tags/tag246.xml" /><Relationship Id="rId49" Type="http://schemas.openxmlformats.org/officeDocument/2006/relationships/tags" Target="../tags/tag247.xml" /><Relationship Id="rId5" Type="http://schemas.openxmlformats.org/officeDocument/2006/relationships/tags" Target="../tags/tag212.xml" /><Relationship Id="rId50" Type="http://schemas.openxmlformats.org/officeDocument/2006/relationships/tags" Target="../tags/tag248.xml" /><Relationship Id="rId51" Type="http://schemas.openxmlformats.org/officeDocument/2006/relationships/tags" Target="../tags/tag249.xml" /><Relationship Id="rId52" Type="http://schemas.openxmlformats.org/officeDocument/2006/relationships/tags" Target="../tags/tag250.xml" /><Relationship Id="rId53" Type="http://schemas.openxmlformats.org/officeDocument/2006/relationships/image" Target="../media/image2.jpeg" /><Relationship Id="rId6" Type="http://schemas.openxmlformats.org/officeDocument/2006/relationships/image" Target="../media/image10.jpeg" /><Relationship Id="rId7" Type="http://schemas.openxmlformats.org/officeDocument/2006/relationships/tags" Target="../tags/tag213.xml" /><Relationship Id="rId8" Type="http://schemas.openxmlformats.org/officeDocument/2006/relationships/image" Target="../media/image11.jpeg" /><Relationship Id="rId9" Type="http://schemas.openxmlformats.org/officeDocument/2006/relationships/tags" Target="../tags/tag21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1.xml" /><Relationship Id="rId11" Type="http://schemas.openxmlformats.org/officeDocument/2006/relationships/tags" Target="../tags/tag262.xml" /><Relationship Id="rId12" Type="http://schemas.openxmlformats.org/officeDocument/2006/relationships/image" Target="../media/image29.png" /><Relationship Id="rId13" Type="http://schemas.openxmlformats.org/officeDocument/2006/relationships/tags" Target="../tags/tag263.xml" /><Relationship Id="rId14" Type="http://schemas.openxmlformats.org/officeDocument/2006/relationships/tags" Target="../tags/tag264.xml" /><Relationship Id="rId15" Type="http://schemas.openxmlformats.org/officeDocument/2006/relationships/tags" Target="../tags/tag265.xml" /><Relationship Id="rId16" Type="http://schemas.openxmlformats.org/officeDocument/2006/relationships/tags" Target="../tags/tag266.xml" /><Relationship Id="rId17" Type="http://schemas.openxmlformats.org/officeDocument/2006/relationships/tags" Target="../tags/tag267.xml" /><Relationship Id="rId18" Type="http://schemas.openxmlformats.org/officeDocument/2006/relationships/tags" Target="../tags/tag268.xml" /><Relationship Id="rId19" Type="http://schemas.openxmlformats.org/officeDocument/2006/relationships/slide" Target="slide2.xml" TargetMode="Interna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55.xml" /><Relationship Id="rId4" Type="http://schemas.openxmlformats.org/officeDocument/2006/relationships/tags" Target="../tags/tag256.xml" /><Relationship Id="rId5" Type="http://schemas.openxmlformats.org/officeDocument/2006/relationships/tags" Target="../tags/tag257.xml" /><Relationship Id="rId6" Type="http://schemas.openxmlformats.org/officeDocument/2006/relationships/tags" Target="../tags/tag258.xml" /><Relationship Id="rId7" Type="http://schemas.openxmlformats.org/officeDocument/2006/relationships/image" Target="../media/image28.png" /><Relationship Id="rId8" Type="http://schemas.openxmlformats.org/officeDocument/2006/relationships/tags" Target="../tags/tag259.xml" /><Relationship Id="rId9" Type="http://schemas.openxmlformats.org/officeDocument/2006/relationships/tags" Target="../tags/tag260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>
            <p:custDataLst>
              <p:tags r:id="rId4"/>
            </p:custDataLst>
          </p:nvPr>
        </p:nvSpPr>
        <p:spPr>
          <a:xfrm>
            <a:off x="251520" y="260648"/>
            <a:ext cx="8640960" cy="6264696"/>
          </a:xfrm>
          <a:prstGeom prst="roundRect">
            <a:avLst/>
          </a:prstGeom>
          <a:gradFill flip="none" rotWithShape="1">
            <a:gsLst>
              <a:gs pos="14000">
                <a:srgbClr val="6E9E7C">
                  <a:tint val="66000"/>
                  <a:satMod val="160000"/>
                  <a:alpha val="45000"/>
                </a:srgbClr>
              </a:gs>
              <a:gs pos="50000">
                <a:srgbClr val="6E9E7C">
                  <a:tint val="44500"/>
                  <a:satMod val="160000"/>
                  <a:alpha val="78000"/>
                </a:srgbClr>
              </a:gs>
              <a:gs pos="84000">
                <a:srgbClr val="6E9E7C">
                  <a:tint val="23500"/>
                  <a:satMod val="160000"/>
                  <a:alpha val="53000"/>
                </a:srgbClr>
              </a:gs>
            </a:gsLst>
            <a:lin ang="2700000" scaled="1"/>
          </a:gradFill>
          <a:ln>
            <a:solidFill>
              <a:schemeClr val="bg2">
                <a:lumMod val="25000"/>
              </a:schemeClr>
            </a:solidFill>
          </a:ln>
          <a:effectLst>
            <a:glow>
              <a:schemeClr val="accent1">
                <a:alpha val="2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0">
                    <a:srgbClr val="6E9E7C"/>
                  </a:gs>
                  <a:gs pos="60000">
                    <a:srgbClr val="D7E4E6"/>
                  </a:gs>
                  <a:gs pos="100000">
                    <a:srgbClr val="FFFFFF"/>
                  </a:gs>
                </a:gsLst>
                <a:lin ang="1200000" scaled="1"/>
              </a:gradFill>
            </a:endParaRPr>
          </a:p>
        </p:txBody>
      </p:sp>
      <p:sp>
        <p:nvSpPr>
          <p:cNvPr id="2" name="Заголовок 1"/>
          <p:cNvSpPr txBox="1"/>
          <p:nvPr>
            <p:custDataLst>
              <p:tags r:id="rId5"/>
            </p:custDataLst>
          </p:nvPr>
        </p:nvSpPr>
        <p:spPr bwMode="auto">
          <a:xfrm>
            <a:off x="685800" y="1340768"/>
            <a:ext cx="77724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err="1">
                <a:solidFill>
                  <a:schemeClr val="bg2">
                    <a:lumMod val="10000"/>
                  </a:schemeClr>
                </a:solidFill>
                <a:latin typeface="Bahnschrift"/>
              </a:rPr>
              <a:t>СловоТворцы: Битва с Вирусом Ошибок</a:t>
            </a:r>
            <a:endParaRPr lang="ru-RU" sz="3200">
              <a:solidFill>
                <a:schemeClr val="bg2">
                  <a:lumMod val="10000"/>
                </a:schemeClr>
              </a:solidFill>
              <a:latin typeface="Bahnschrift"/>
            </a:endParaRPr>
          </a:p>
        </p:txBody>
      </p:sp>
      <p:sp>
        <p:nvSpPr>
          <p:cNvPr id="3" name="Подзаголовок 2"/>
          <p:cNvSpPr txBox="1"/>
          <p:nvPr>
            <p:custDataLst>
              <p:tags r:id="rId6"/>
            </p:custDataLst>
          </p:nvPr>
        </p:nvSpPr>
        <p:spPr bwMode="auto">
          <a:xfrm>
            <a:off x="3419872" y="3717032"/>
            <a:ext cx="5400599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b="1">
                <a:latin typeface="Bahnschrift"/>
              </a:rPr>
              <a:t>Интерактивный квест </a:t>
            </a:r>
            <a:r>
              <a:rPr lang="ru-RU" sz="1600" b="1" smtClean="0">
                <a:latin typeface="Bahnschrift"/>
              </a:rPr>
              <a:t>по русскому </a:t>
            </a:r>
            <a:r>
              <a:rPr lang="ru-RU" sz="1600" b="1">
                <a:latin typeface="Bahnschrift"/>
              </a:rPr>
              <a:t>языку для 4 класса</a:t>
            </a:r>
            <a:endParaRPr sz="2400">
              <a:latin typeface="Bahnschrift"/>
            </a:endParaRPr>
          </a:p>
        </p:txBody>
      </p:sp>
      <p:pic>
        <p:nvPicPr>
          <p:cNvPr id="5" name="kandinsky-video-1746873247404.mp4">
            <a:hlinkClick action="ppaction://media"/>
          </p:cNvPr>
          <p:cNvPicPr>
            <a:picLocks noChangeAspect="1"/>
          </p:cNvPicPr>
          <p:nvPr>
            <a:videoFile r:link="rId9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2343175"/>
            <a:ext cx="2808312" cy="3454739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6" name="Подзаголовок 2"/>
          <p:cNvSpPr txBox="1"/>
          <p:nvPr>
            <p:custDataLst>
              <p:tags r:id="rId11"/>
            </p:custDataLst>
          </p:nvPr>
        </p:nvSpPr>
        <p:spPr bwMode="auto">
          <a:xfrm>
            <a:off x="3563887" y="5155483"/>
            <a:ext cx="525658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b="1" smtClean="0">
                <a:latin typeface="Bahnschrift"/>
              </a:rPr>
              <a:t>Автор </a:t>
            </a:r>
            <a:r>
              <a:rPr lang="ru-RU" sz="1600" smtClean="0">
                <a:latin typeface="Bahnschrift"/>
              </a:rPr>
              <a:t>Курочкина Ю.В., </a:t>
            </a:r>
          </a:p>
          <a:p>
            <a:pPr marL="0" indent="0">
              <a:buNone/>
              <a:defRPr/>
            </a:pPr>
            <a:r>
              <a:rPr lang="ru-RU" sz="1600" smtClean="0">
                <a:latin typeface="Bahnschrift"/>
              </a:rPr>
              <a:t>учитель начальных классов, МБОУ СОШ №20</a:t>
            </a:r>
            <a:endParaRPr sz="1600">
              <a:latin typeface="Bahnschrift"/>
            </a:endParaRPr>
          </a:p>
        </p:txBody>
      </p:sp>
      <p:sp>
        <p:nvSpPr>
          <p:cNvPr id="7" name="Подзаголовок 2"/>
          <p:cNvSpPr txBox="1"/>
          <p:nvPr>
            <p:custDataLst>
              <p:tags r:id="rId12"/>
            </p:custDataLst>
          </p:nvPr>
        </p:nvSpPr>
        <p:spPr bwMode="auto">
          <a:xfrm>
            <a:off x="3419872" y="4221088"/>
            <a:ext cx="5400599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ct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ct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ct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ct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ct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ct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b="1">
                <a:latin typeface="Bahnschrift" panose="020b0502040204020203" pitchFamily="34" charset="0"/>
              </a:rPr>
              <a:t>Направление:</a:t>
            </a:r>
            <a:r>
              <a:rPr lang="ru-RU" sz="1600">
                <a:latin typeface="Bahnschrift" panose="020b0502040204020203" pitchFamily="34" charset="0"/>
              </a:rPr>
              <a:t> Работа со словарными словами</a:t>
            </a:r>
            <a:endParaRPr sz="2400">
              <a:latin typeface="Bahnschrift" panose="020b0502040204020203" pitchFamily="34" charset="0"/>
            </a:endParaRPr>
          </a:p>
        </p:txBody>
      </p:sp>
      <p:grpSp>
        <p:nvGrpSpPr>
          <p:cNvPr id="10" name="Группа 9"/>
          <p:cNvGrpSpPr/>
          <p:nvPr>
            <p:custDataLst>
              <p:tags r:id="rId13"/>
            </p:custDataLst>
          </p:nvPr>
        </p:nvGrpSpPr>
        <p:grpSpPr>
          <a:xfrm>
            <a:off x="3945646" y="6050321"/>
            <a:ext cx="1634466" cy="432048"/>
            <a:chOff x="3945646" y="6050321"/>
            <a:chExt cx="1634466" cy="432048"/>
          </a:xfrm>
        </p:grpSpPr>
        <p:sp>
          <p:nvSpPr>
            <p:cNvPr id="8" name="Скругленный прямоугольник 7">
              <a:hlinkClick action="ppaction://hlinkshowjump?jump=nextslide"/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70790" y="6050321"/>
              <a:ext cx="1584177" cy="432048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начать квест"/>
            <p:cNvSpPr/>
            <p:nvPr>
              <p:custDataLst>
                <p:tags r:id="rId15"/>
              </p:custDataLst>
            </p:nvPr>
          </p:nvSpPr>
          <p:spPr>
            <a:xfrm>
              <a:off x="3945646" y="6050321"/>
              <a:ext cx="16344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Bahnschrift" panose="020b0502040204020203" pitchFamily="34" charset="0"/>
                </a:rPr>
                <a:t>н</a:t>
              </a:r>
              <a:r>
                <a:rPr lang="ru-RU" b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ачать </a:t>
              </a:r>
              <a:r>
                <a:rPr lang="ru-RU" b="1" err="1">
                  <a:solidFill>
                    <a:schemeClr val="bg1"/>
                  </a:solidFill>
                  <a:latin typeface="Bahnschrift" panose="020b0502040204020203" pitchFamily="34" charset="0"/>
                </a:rPr>
                <a:t>квест</a:t>
              </a:r>
              <a:endParaRPr lang="ru-RU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77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5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9" name="Часть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6131" y="18079"/>
            <a:ext cx="2939051" cy="3601938"/>
          </a:xfrm>
          <a:prstGeom prst="rect">
            <a:avLst/>
          </a:prstGeom>
        </p:spPr>
      </p:pic>
      <p:pic>
        <p:nvPicPr>
          <p:cNvPr id="20" name="Часть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7312" y="3580007"/>
            <a:ext cx="2957869" cy="3252985"/>
          </a:xfrm>
          <a:prstGeom prst="rect">
            <a:avLst/>
          </a:prstGeom>
        </p:spPr>
      </p:pic>
      <p:pic>
        <p:nvPicPr>
          <p:cNvPr id="9" name="Дерево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4011" y="4005064"/>
            <a:ext cx="2965294" cy="2965294"/>
          </a:xfrm>
          <a:prstGeom prst="rect">
            <a:avLst/>
          </a:prstGeom>
        </p:spPr>
      </p:pic>
      <p:pic>
        <p:nvPicPr>
          <p:cNvPr id="6" name="Дерево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4480" y="935661"/>
            <a:ext cx="2684356" cy="2684356"/>
          </a:xfrm>
          <a:prstGeom prst="rect">
            <a:avLst/>
          </a:prstGeom>
        </p:spPr>
      </p:pic>
      <p:pic>
        <p:nvPicPr>
          <p:cNvPr id="5" name="Дерево 3">
            <a:hlinkClick r:id="rId14" action="ppaction://hlinksldjump"/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0582" y="1950497"/>
            <a:ext cx="3939205" cy="3939205"/>
          </a:xfrm>
          <a:prstGeom prst="rect">
            <a:avLst/>
          </a:prstGeom>
        </p:spPr>
      </p:pic>
      <p:pic>
        <p:nvPicPr>
          <p:cNvPr id="8" name="Дерево 2">
            <a:hlinkClick r:id="rId17" action="ppaction://hlinksldjump"/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55037" y="3829525"/>
            <a:ext cx="2910029" cy="2910029"/>
          </a:xfrm>
          <a:prstGeom prst="rect">
            <a:avLst/>
          </a:prstGeom>
        </p:spPr>
      </p:pic>
      <p:pic>
        <p:nvPicPr>
          <p:cNvPr id="4" name="Дерево 1">
            <a:hlinkClick r:id="rId20" action="ppaction://hlinksldjump"/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7236" y="870789"/>
            <a:ext cx="2862228" cy="2862228"/>
          </a:xfrm>
          <a:prstGeom prst="rect">
            <a:avLst/>
          </a:prstGeom>
        </p:spPr>
      </p:pic>
      <p:grpSp>
        <p:nvGrpSpPr>
          <p:cNvPr id="49" name="Группа 48"/>
          <p:cNvGrpSpPr/>
          <p:nvPr>
            <p:custDataLst>
              <p:tags r:id="rId21"/>
            </p:custDataLst>
          </p:nvPr>
        </p:nvGrpSpPr>
        <p:grpSpPr>
          <a:xfrm>
            <a:off x="3419872" y="424097"/>
            <a:ext cx="2873272" cy="542457"/>
            <a:chOff x="3419872" y="424097"/>
            <a:chExt cx="2873272" cy="542457"/>
          </a:xfrm>
        </p:grpSpPr>
        <p:sp>
          <p:nvSpPr>
            <p:cNvPr id="23" name="Горизонтальный свиток 22"/>
            <p:cNvSpPr/>
            <p:nvPr>
              <p:custDataLst>
                <p:tags r:id="rId22"/>
              </p:custDataLst>
            </p:nvPr>
          </p:nvSpPr>
          <p:spPr bwMode="auto">
            <a:xfrm>
              <a:off x="3419872" y="424097"/>
              <a:ext cx="2592288" cy="542457"/>
            </a:xfrm>
            <a:prstGeom prst="horizontalScroll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одложка"/>
            <p:cNvSpPr/>
            <p:nvPr>
              <p:custDataLst>
                <p:tags r:id="rId23"/>
              </p:custDataLst>
            </p:nvPr>
          </p:nvSpPr>
          <p:spPr bwMode="auto">
            <a:xfrm>
              <a:off x="3563888" y="501457"/>
              <a:ext cx="27292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>
                  <a:latin typeface="Bahnschrift"/>
                </a:rPr>
                <a:t>Карта «Леса Знаний»</a:t>
              </a:r>
              <a:endParaRPr>
                <a:latin typeface="Bahnschrift"/>
              </a:endParaRPr>
            </a:p>
          </p:txBody>
        </p:sp>
      </p:grpSp>
      <p:grpSp>
        <p:nvGrpSpPr>
          <p:cNvPr id="24" name="название 1"/>
          <p:cNvGrpSpPr/>
          <p:nvPr>
            <p:custDataLst>
              <p:tags r:id="rId24"/>
            </p:custDataLst>
          </p:nvPr>
        </p:nvGrpSpPr>
        <p:grpSpPr>
          <a:xfrm>
            <a:off x="307588" y="564522"/>
            <a:ext cx="2248187" cy="329661"/>
            <a:chOff x="307588" y="225758"/>
            <a:chExt cx="3573360" cy="548798"/>
          </a:xfrm>
        </p:grpSpPr>
        <p:sp>
          <p:nvSpPr>
            <p:cNvPr id="25" name="Горизонтальный свиток 24"/>
            <p:cNvSpPr/>
            <p:nvPr>
              <p:custDataLst>
                <p:tags r:id="rId25"/>
              </p:custDataLst>
            </p:nvPr>
          </p:nvSpPr>
          <p:spPr bwMode="auto">
            <a:xfrm>
              <a:off x="307588" y="225758"/>
              <a:ext cx="3573360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Этимологический детектив"/>
            <p:cNvSpPr/>
            <p:nvPr>
              <p:custDataLst>
                <p:tags r:id="rId26"/>
              </p:custDataLst>
            </p:nvPr>
          </p:nvSpPr>
          <p:spPr bwMode="auto">
            <a:xfrm>
              <a:off x="394941" y="282401"/>
              <a:ext cx="3477752" cy="4355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Этимологический детектив</a:t>
              </a:r>
            </a:p>
          </p:txBody>
        </p:sp>
      </p:grpSp>
      <p:grpSp>
        <p:nvGrpSpPr>
          <p:cNvPr id="31" name="название 2"/>
          <p:cNvGrpSpPr/>
          <p:nvPr>
            <p:custDataLst>
              <p:tags r:id="rId27"/>
            </p:custDataLst>
          </p:nvPr>
        </p:nvGrpSpPr>
        <p:grpSpPr>
          <a:xfrm>
            <a:off x="474427" y="3675403"/>
            <a:ext cx="1744467" cy="329661"/>
            <a:chOff x="474427" y="3524915"/>
            <a:chExt cx="1744467" cy="329661"/>
          </a:xfrm>
        </p:grpSpPr>
        <p:grpSp>
          <p:nvGrpSpPr>
            <p:cNvPr id="27" name="название 4"/>
            <p:cNvGrpSpPr/>
            <p:nvPr>
              <p:custDataLst>
                <p:tags r:id="rId28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28" name="Горизонтальный свиток 27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Этимологический детектив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0" name="Прямоугольник 29"/>
            <p:cNvSpPr/>
            <p:nvPr>
              <p:custDataLst>
                <p:tags r:id="rId31"/>
              </p:custDataLst>
            </p:nvPr>
          </p:nvSpPr>
          <p:spPr bwMode="auto">
            <a:xfrm>
              <a:off x="525802" y="3563428"/>
              <a:ext cx="1693092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Охотники за ошибками</a:t>
              </a:r>
              <a:endParaRPr/>
            </a:p>
          </p:txBody>
        </p:sp>
      </p:grpSp>
      <p:grpSp>
        <p:nvGrpSpPr>
          <p:cNvPr id="32" name="название 2"/>
          <p:cNvGrpSpPr/>
          <p:nvPr>
            <p:custDataLst>
              <p:tags r:id="rId32"/>
            </p:custDataLst>
          </p:nvPr>
        </p:nvGrpSpPr>
        <p:grpSpPr>
          <a:xfrm>
            <a:off x="3701895" y="1873297"/>
            <a:ext cx="1744466" cy="329661"/>
            <a:chOff x="474427" y="3524915"/>
            <a:chExt cx="1744131" cy="329661"/>
          </a:xfrm>
        </p:grpSpPr>
        <p:grpSp>
          <p:nvGrpSpPr>
            <p:cNvPr id="33" name="название 4"/>
            <p:cNvGrpSpPr/>
            <p:nvPr>
              <p:custDataLst>
                <p:tags r:id="rId33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35" name="Горизонтальный свиток 34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Этимологический детектив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4" name="Прямоугольник 33"/>
            <p:cNvSpPr/>
            <p:nvPr>
              <p:custDataLst>
                <p:tags r:id="rId36"/>
              </p:custDataLst>
            </p:nvPr>
          </p:nvSpPr>
          <p:spPr bwMode="auto">
            <a:xfrm>
              <a:off x="822975" y="3563428"/>
              <a:ext cx="1005403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100" b="1">
                  <a:latin typeface="Bahnschrift"/>
                </a:rPr>
                <a:t>Диалог с ИИ</a:t>
              </a:r>
            </a:p>
          </p:txBody>
        </p:sp>
      </p:grpSp>
      <p:grpSp>
        <p:nvGrpSpPr>
          <p:cNvPr id="37" name="название 2"/>
          <p:cNvGrpSpPr/>
          <p:nvPr>
            <p:custDataLst>
              <p:tags r:id="rId37"/>
            </p:custDataLst>
          </p:nvPr>
        </p:nvGrpSpPr>
        <p:grpSpPr>
          <a:xfrm>
            <a:off x="6674893" y="530496"/>
            <a:ext cx="1744131" cy="329661"/>
            <a:chOff x="474427" y="3524915"/>
            <a:chExt cx="1744131" cy="329661"/>
          </a:xfrm>
        </p:grpSpPr>
        <p:grpSp>
          <p:nvGrpSpPr>
            <p:cNvPr id="38" name="название 4"/>
            <p:cNvGrpSpPr/>
            <p:nvPr>
              <p:custDataLst>
                <p:tags r:id="rId38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0" name="Горизонтальный свиток 39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Этимологический детектив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9" name="Прямоугольник 38"/>
            <p:cNvSpPr/>
            <p:nvPr>
              <p:custDataLst>
                <p:tags r:id="rId41"/>
              </p:custDataLst>
            </p:nvPr>
          </p:nvSpPr>
          <p:spPr bwMode="auto">
            <a:xfrm>
              <a:off x="763663" y="3563428"/>
              <a:ext cx="1124026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/>
                <a:t>Вирусная атака</a:t>
              </a:r>
              <a:endParaRPr lang="ru-RU" sz="1100" b="1">
                <a:latin typeface="Bahnschrift"/>
              </a:endParaRPr>
            </a:p>
          </p:txBody>
        </p:sp>
      </p:grpSp>
      <p:grpSp>
        <p:nvGrpSpPr>
          <p:cNvPr id="44" name="название 2"/>
          <p:cNvGrpSpPr/>
          <p:nvPr>
            <p:custDataLst>
              <p:tags r:id="rId42"/>
            </p:custDataLst>
          </p:nvPr>
        </p:nvGrpSpPr>
        <p:grpSpPr>
          <a:xfrm>
            <a:off x="6674557" y="3660207"/>
            <a:ext cx="1744131" cy="329661"/>
            <a:chOff x="474427" y="3524915"/>
            <a:chExt cx="1744131" cy="329661"/>
          </a:xfrm>
        </p:grpSpPr>
        <p:grpSp>
          <p:nvGrpSpPr>
            <p:cNvPr id="45" name="название 4"/>
            <p:cNvGrpSpPr/>
            <p:nvPr>
              <p:custDataLst>
                <p:tags r:id="rId43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7" name="Горизонтальный свиток 4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Этимологический детектив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46" name="Прямоугольник 45"/>
            <p:cNvSpPr/>
            <p:nvPr>
              <p:custDataLst>
                <p:tags r:id="rId46"/>
              </p:custDataLst>
            </p:nvPr>
          </p:nvSpPr>
          <p:spPr bwMode="auto">
            <a:xfrm>
              <a:off x="525802" y="3563428"/>
              <a:ext cx="1446230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Синонимичный лес</a:t>
              </a:r>
            </a:p>
          </p:txBody>
        </p:sp>
      </p:grpSp>
      <p:sp>
        <p:nvSpPr>
          <p:cNvPr id="42" name="Овал 41"/>
          <p:cNvSpPr/>
          <p:nvPr>
            <p:custDataLst>
              <p:tags r:id="rId47"/>
            </p:custDataLst>
          </p:nvPr>
        </p:nvSpPr>
        <p:spPr bwMode="auto">
          <a:xfrm>
            <a:off x="1987059" y="963497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1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43" name="Овал 42"/>
          <p:cNvSpPr/>
          <p:nvPr>
            <p:custDataLst>
              <p:tags r:id="rId48"/>
            </p:custDataLst>
          </p:nvPr>
        </p:nvSpPr>
        <p:spPr bwMode="auto">
          <a:xfrm>
            <a:off x="2170848" y="4149080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50" name="Овал 49"/>
          <p:cNvSpPr/>
          <p:nvPr>
            <p:custDataLst>
              <p:tags r:id="rId49"/>
            </p:custDataLst>
          </p:nvPr>
        </p:nvSpPr>
        <p:spPr bwMode="auto">
          <a:xfrm>
            <a:off x="5385701" y="2277839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3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1" name="Овал 50"/>
          <p:cNvSpPr/>
          <p:nvPr>
            <p:custDataLst>
              <p:tags r:id="rId50"/>
            </p:custDataLst>
          </p:nvPr>
        </p:nvSpPr>
        <p:spPr bwMode="auto">
          <a:xfrm>
            <a:off x="8369103" y="1052736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4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2" name="Овал 51"/>
          <p:cNvSpPr/>
          <p:nvPr>
            <p:custDataLst>
              <p:tags r:id="rId51"/>
            </p:custDataLst>
          </p:nvPr>
        </p:nvSpPr>
        <p:spPr bwMode="auto">
          <a:xfrm>
            <a:off x="8397528" y="4012888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2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3" name="название 4"/>
          <p:cNvGrpSpPr/>
          <p:nvPr>
            <p:custDataLst>
              <p:tags r:id="rId4"/>
            </p:custDataLst>
          </p:nvPr>
        </p:nvGrpSpPr>
        <p:grpSpPr>
          <a:xfrm>
            <a:off x="190337" y="37032"/>
            <a:ext cx="3245830" cy="548798"/>
            <a:chOff x="307588" y="225758"/>
            <a:chExt cx="3245830" cy="548798"/>
          </a:xfrm>
        </p:grpSpPr>
        <p:sp>
          <p:nvSpPr>
            <p:cNvPr id="4" name="Горизонтальный свиток 3"/>
            <p:cNvSpPr/>
            <p:nvPr>
              <p:custDataLst>
                <p:tags r:id="rId5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охотники за ошибками"/>
            <p:cNvSpPr/>
            <p:nvPr>
              <p:custDataLst>
                <p:tags r:id="rId6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/>
                <a:t>Вирусная атака</a:t>
              </a:r>
              <a:endParaRPr lang="ru-RU" b="1">
                <a:latin typeface="Bahnschrift"/>
              </a:endParaRPr>
            </a:p>
          </p:txBody>
        </p:sp>
      </p:grpSp>
      <p:sp>
        <p:nvSpPr>
          <p:cNvPr id="14" name="человек"/>
          <p:cNvSpPr/>
          <p:nvPr>
            <p:custDataLst>
              <p:tags r:id="rId7"/>
            </p:custDataLst>
          </p:nvPr>
        </p:nvSpPr>
        <p:spPr bwMode="auto">
          <a:xfrm>
            <a:off x="1043608" y="1844824"/>
            <a:ext cx="1059906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Bahnschrift"/>
              </a:rPr>
              <a:t>человек</a:t>
            </a:r>
            <a:endParaRPr lang="ru-RU">
              <a:latin typeface="Bahnschrift"/>
            </a:endParaRPr>
          </a:p>
        </p:txBody>
      </p:sp>
      <p:sp>
        <p:nvSpPr>
          <p:cNvPr id="6" name="чиловек"/>
          <p:cNvSpPr/>
          <p:nvPr>
            <p:custDataLst>
              <p:tags r:id="rId8"/>
            </p:custDataLst>
          </p:nvPr>
        </p:nvSpPr>
        <p:spPr bwMode="auto">
          <a:xfrm>
            <a:off x="1043608" y="1844824"/>
            <a:ext cx="10695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Bahnschrift"/>
              </a:rPr>
              <a:t>чиловек</a:t>
            </a:r>
            <a:endParaRPr lang="ru-RU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6" name="каникулы"/>
          <p:cNvSpPr/>
          <p:nvPr>
            <p:custDataLst>
              <p:tags r:id="rId9"/>
            </p:custDataLst>
          </p:nvPr>
        </p:nvSpPr>
        <p:spPr bwMode="auto">
          <a:xfrm>
            <a:off x="6444208" y="2340159"/>
            <a:ext cx="1215397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latin typeface="Bahnschrift"/>
              </a:rPr>
              <a:t>каникулы</a:t>
            </a:r>
            <a:endParaRPr lang="ru-RU">
              <a:latin typeface="Bahnschrift"/>
            </a:endParaRPr>
          </a:p>
        </p:txBody>
      </p:sp>
      <p:sp>
        <p:nvSpPr>
          <p:cNvPr id="7" name="канекулы"/>
          <p:cNvSpPr/>
          <p:nvPr>
            <p:custDataLst>
              <p:tags r:id="rId10"/>
            </p:custDataLst>
          </p:nvPr>
        </p:nvSpPr>
        <p:spPr bwMode="auto">
          <a:xfrm>
            <a:off x="6444208" y="2348880"/>
            <a:ext cx="12057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Bahnschrift"/>
              </a:rPr>
              <a:t>канекулы</a:t>
            </a:r>
            <a:endParaRPr lang="ru-RU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8" name="библиотека"/>
          <p:cNvSpPr/>
          <p:nvPr>
            <p:custDataLst>
              <p:tags r:id="rId11"/>
            </p:custDataLst>
          </p:nvPr>
        </p:nvSpPr>
        <p:spPr bwMode="auto">
          <a:xfrm>
            <a:off x="449303" y="5373216"/>
            <a:ext cx="144623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latin typeface="Bahnschrift"/>
              </a:rPr>
              <a:t>библиотека</a:t>
            </a:r>
            <a:endParaRPr lang="ru-RU">
              <a:latin typeface="Bahnschrift"/>
            </a:endParaRPr>
          </a:p>
        </p:txBody>
      </p:sp>
      <p:sp>
        <p:nvSpPr>
          <p:cNvPr id="8" name="библеотека"/>
          <p:cNvSpPr/>
          <p:nvPr>
            <p:custDataLst>
              <p:tags r:id="rId12"/>
            </p:custDataLst>
          </p:nvPr>
        </p:nvSpPr>
        <p:spPr bwMode="auto">
          <a:xfrm>
            <a:off x="456095" y="5373216"/>
            <a:ext cx="14366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Bahnschrift"/>
              </a:rPr>
              <a:t>библеотека</a:t>
            </a:r>
            <a:endParaRPr lang="ru-RU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7" name="багаж"/>
          <p:cNvSpPr/>
          <p:nvPr>
            <p:custDataLst>
              <p:tags r:id="rId13"/>
            </p:custDataLst>
          </p:nvPr>
        </p:nvSpPr>
        <p:spPr bwMode="auto">
          <a:xfrm>
            <a:off x="7255509" y="4188624"/>
            <a:ext cx="909268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latin typeface="Bahnschrift"/>
              </a:rPr>
              <a:t>багаж</a:t>
            </a:r>
            <a:endParaRPr lang="ru-RU">
              <a:latin typeface="Bahnschrift"/>
            </a:endParaRPr>
          </a:p>
        </p:txBody>
      </p:sp>
      <p:sp>
        <p:nvSpPr>
          <p:cNvPr id="9" name="багажь"/>
          <p:cNvSpPr/>
          <p:nvPr>
            <p:custDataLst>
              <p:tags r:id="rId14"/>
            </p:custDataLst>
          </p:nvPr>
        </p:nvSpPr>
        <p:spPr bwMode="auto">
          <a:xfrm>
            <a:off x="7236296" y="4188624"/>
            <a:ext cx="94769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Bahnschrift"/>
              </a:rPr>
              <a:t>багажь</a:t>
            </a:r>
            <a:endParaRPr lang="ru-RU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5" name="горизонт"/>
          <p:cNvSpPr/>
          <p:nvPr>
            <p:custDataLst>
              <p:tags r:id="rId15"/>
            </p:custDataLst>
          </p:nvPr>
        </p:nvSpPr>
        <p:spPr bwMode="auto">
          <a:xfrm>
            <a:off x="2305081" y="3789040"/>
            <a:ext cx="114967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latin typeface="Bahnschrift"/>
              </a:rPr>
              <a:t>горизонт</a:t>
            </a:r>
            <a:endParaRPr lang="ru-RU">
              <a:latin typeface="Bahnschrift"/>
            </a:endParaRPr>
          </a:p>
        </p:txBody>
      </p:sp>
      <p:sp>
        <p:nvSpPr>
          <p:cNvPr id="10" name="гаризонт"/>
          <p:cNvSpPr/>
          <p:nvPr>
            <p:custDataLst>
              <p:tags r:id="rId16"/>
            </p:custDataLst>
          </p:nvPr>
        </p:nvSpPr>
        <p:spPr bwMode="auto">
          <a:xfrm>
            <a:off x="2305081" y="3789040"/>
            <a:ext cx="11480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Bahnschrift"/>
              </a:rPr>
              <a:t>гаризонт</a:t>
            </a:r>
            <a:endParaRPr lang="ru-RU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2" name="шофёр"/>
          <p:cNvSpPr/>
          <p:nvPr>
            <p:custDataLst>
              <p:tags r:id="rId17"/>
            </p:custDataLst>
          </p:nvPr>
        </p:nvSpPr>
        <p:spPr bwMode="auto">
          <a:xfrm>
            <a:off x="4644008" y="5085184"/>
            <a:ext cx="901209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Bahnschrift"/>
              </a:rPr>
              <a:t>шофёр</a:t>
            </a:r>
            <a:endParaRPr lang="ru-RU">
              <a:latin typeface="Bahnschrift"/>
            </a:endParaRPr>
          </a:p>
        </p:txBody>
      </p:sp>
      <p:sp>
        <p:nvSpPr>
          <p:cNvPr id="11" name="шафер"/>
          <p:cNvSpPr/>
          <p:nvPr>
            <p:custDataLst>
              <p:tags r:id="rId18"/>
            </p:custDataLst>
          </p:nvPr>
        </p:nvSpPr>
        <p:spPr bwMode="auto">
          <a:xfrm>
            <a:off x="4644008" y="5085184"/>
            <a:ext cx="89960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Bahnschrift"/>
              </a:rPr>
              <a:t>шафер</a:t>
            </a:r>
            <a:endParaRPr lang="ru-RU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9" name="Горизонтальный свиток 18"/>
          <p:cNvSpPr/>
          <p:nvPr>
            <p:custDataLst>
              <p:tags r:id="rId19"/>
            </p:custDataLst>
          </p:nvPr>
        </p:nvSpPr>
        <p:spPr bwMode="auto">
          <a:xfrm>
            <a:off x="7409784" y="5949280"/>
            <a:ext cx="1084500" cy="567200"/>
          </a:xfrm>
          <a:prstGeom prst="horizontalScroll">
            <a:avLst>
              <a:gd name="adj" fmla="val 1744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hlinkClick action="ppaction://hlinkshowjump?jump=nextslide"/>
          </p:cNvPr>
          <p:cNvSpPr/>
          <p:nvPr>
            <p:custDataLst>
              <p:tags r:id="rId20"/>
            </p:custDataLst>
          </p:nvPr>
        </p:nvSpPr>
        <p:spPr bwMode="auto">
          <a:xfrm>
            <a:off x="7409784" y="6017437"/>
            <a:ext cx="11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Bahnschrift"/>
              </a:rPr>
              <a:t>Карта</a:t>
            </a:r>
            <a:endParaRPr/>
          </a:p>
          <a:p>
            <a:pPr algn="ctr">
              <a:defRPr/>
            </a:pPr>
            <a:r>
              <a:rPr lang="ru-RU" sz="1100" b="1">
                <a:latin typeface="Bahnschrift"/>
              </a:rPr>
              <a:t> </a:t>
            </a:r>
            <a:r>
              <a:rPr lang="ru-RU" sz="1050" b="1">
                <a:latin typeface="Bahnschrift"/>
              </a:rPr>
              <a:t>«Леса Знаний»</a:t>
            </a:r>
            <a:endParaRPr lang="ru-RU" sz="1050">
              <a:latin typeface="Bahnschrift"/>
            </a:endParaRPr>
          </a:p>
        </p:txBody>
      </p:sp>
      <p:sp>
        <p:nvSpPr>
          <p:cNvPr id="21" name="Овал 20"/>
          <p:cNvSpPr/>
          <p:nvPr>
            <p:custDataLst>
              <p:tags r:id="rId21"/>
            </p:custDataLst>
          </p:nvPr>
        </p:nvSpPr>
        <p:spPr bwMode="auto">
          <a:xfrm>
            <a:off x="3563888" y="97187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4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22" name="Скругленный прямоугольник 21">
            <a:hlinkClick r:id="rId23" action="ppaction://hlinksldjump"/>
          </p:cNvPr>
          <p:cNvSpPr/>
          <p:nvPr>
            <p:custDataLst>
              <p:tags r:id="rId22"/>
            </p:custDataLst>
          </p:nvPr>
        </p:nvSpPr>
        <p:spPr bwMode="auto">
          <a:xfrm>
            <a:off x="7347641" y="37032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5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0" name="Часть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7312" y="3580007"/>
            <a:ext cx="2957869" cy="3252985"/>
          </a:xfrm>
          <a:prstGeom prst="rect">
            <a:avLst/>
          </a:prstGeom>
        </p:spPr>
      </p:pic>
      <p:pic>
        <p:nvPicPr>
          <p:cNvPr id="9" name="Дерево 5">
            <a:hlinkClick r:id="rId8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4011" y="4005064"/>
            <a:ext cx="2965294" cy="2965294"/>
          </a:xfrm>
          <a:prstGeom prst="rect">
            <a:avLst/>
          </a:prstGeom>
        </p:spPr>
      </p:pic>
      <p:pic>
        <p:nvPicPr>
          <p:cNvPr id="6" name="Дерево 4">
            <a:hlinkClick r:id="rId11" action="ppaction://hlinksldjump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4480" y="935661"/>
            <a:ext cx="2684356" cy="2684356"/>
          </a:xfrm>
          <a:prstGeom prst="rect">
            <a:avLst/>
          </a:prstGeom>
        </p:spPr>
      </p:pic>
      <p:pic>
        <p:nvPicPr>
          <p:cNvPr id="5" name="Дерево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0582" y="1950497"/>
            <a:ext cx="3939205" cy="3939205"/>
          </a:xfrm>
          <a:prstGeom prst="rect">
            <a:avLst/>
          </a:prstGeom>
        </p:spPr>
      </p:pic>
      <p:pic>
        <p:nvPicPr>
          <p:cNvPr id="8" name="Дерево 2">
            <a:hlinkClick r:id="rId16" action="ppaction://hlinksldjump"/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1137" y="3829525"/>
            <a:ext cx="2910029" cy="2910029"/>
          </a:xfrm>
          <a:prstGeom prst="rect">
            <a:avLst/>
          </a:prstGeom>
        </p:spPr>
      </p:pic>
      <p:pic>
        <p:nvPicPr>
          <p:cNvPr id="4" name="Дерево 1">
            <a:hlinkClick r:id="rId19" action="ppaction://hlinksldjump"/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7236" y="870789"/>
            <a:ext cx="2862228" cy="2862228"/>
          </a:xfrm>
          <a:prstGeom prst="rect">
            <a:avLst/>
          </a:prstGeom>
        </p:spPr>
      </p:pic>
      <p:grpSp>
        <p:nvGrpSpPr>
          <p:cNvPr id="49" name="Группа 48"/>
          <p:cNvGrpSpPr/>
          <p:nvPr>
            <p:custDataLst>
              <p:tags r:id="rId20"/>
            </p:custDataLst>
          </p:nvPr>
        </p:nvGrpSpPr>
        <p:grpSpPr>
          <a:xfrm>
            <a:off x="3419872" y="424097"/>
            <a:ext cx="2873272" cy="542457"/>
            <a:chOff x="3419872" y="424097"/>
            <a:chExt cx="2873272" cy="542457"/>
          </a:xfrm>
        </p:grpSpPr>
        <p:sp>
          <p:nvSpPr>
            <p:cNvPr id="23" name="Горизонтальный свиток 22"/>
            <p:cNvSpPr/>
            <p:nvPr>
              <p:custDataLst>
                <p:tags r:id="rId21"/>
              </p:custDataLst>
            </p:nvPr>
          </p:nvSpPr>
          <p:spPr bwMode="auto">
            <a:xfrm>
              <a:off x="3419872" y="424097"/>
              <a:ext cx="2592288" cy="542457"/>
            </a:xfrm>
            <a:prstGeom prst="horizontalScroll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одложка"/>
            <p:cNvSpPr/>
            <p:nvPr>
              <p:custDataLst>
                <p:tags r:id="rId22"/>
              </p:custDataLst>
            </p:nvPr>
          </p:nvSpPr>
          <p:spPr bwMode="auto">
            <a:xfrm>
              <a:off x="3563888" y="501457"/>
              <a:ext cx="27292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>
                  <a:latin typeface="Bahnschrift"/>
                </a:rPr>
                <a:t>Карта «Леса Знаний»</a:t>
              </a:r>
              <a:endParaRPr>
                <a:latin typeface="Bahnschrift"/>
              </a:endParaRPr>
            </a:p>
          </p:txBody>
        </p:sp>
      </p:grpSp>
      <p:grpSp>
        <p:nvGrpSpPr>
          <p:cNvPr id="24" name="название 1"/>
          <p:cNvGrpSpPr/>
          <p:nvPr>
            <p:custDataLst>
              <p:tags r:id="rId23"/>
            </p:custDataLst>
          </p:nvPr>
        </p:nvGrpSpPr>
        <p:grpSpPr>
          <a:xfrm>
            <a:off x="307588" y="564522"/>
            <a:ext cx="2248187" cy="329661"/>
            <a:chOff x="307588" y="225758"/>
            <a:chExt cx="3573360" cy="548798"/>
          </a:xfrm>
        </p:grpSpPr>
        <p:sp>
          <p:nvSpPr>
            <p:cNvPr id="25" name="Горизонтальный свиток 24"/>
            <p:cNvSpPr/>
            <p:nvPr>
              <p:custDataLst>
                <p:tags r:id="rId24"/>
              </p:custDataLst>
            </p:nvPr>
          </p:nvSpPr>
          <p:spPr bwMode="auto">
            <a:xfrm>
              <a:off x="307588" y="225758"/>
              <a:ext cx="3573360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Этимологический детектив"/>
            <p:cNvSpPr/>
            <p:nvPr>
              <p:custDataLst>
                <p:tags r:id="rId25"/>
              </p:custDataLst>
            </p:nvPr>
          </p:nvSpPr>
          <p:spPr bwMode="auto">
            <a:xfrm>
              <a:off x="394941" y="282401"/>
              <a:ext cx="3477752" cy="4355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Этимологический детектив</a:t>
              </a:r>
            </a:p>
          </p:txBody>
        </p:sp>
      </p:grpSp>
      <p:grpSp>
        <p:nvGrpSpPr>
          <p:cNvPr id="31" name="название 2"/>
          <p:cNvGrpSpPr/>
          <p:nvPr>
            <p:custDataLst>
              <p:tags r:id="rId26"/>
            </p:custDataLst>
          </p:nvPr>
        </p:nvGrpSpPr>
        <p:grpSpPr>
          <a:xfrm>
            <a:off x="474427" y="3675403"/>
            <a:ext cx="1744467" cy="329661"/>
            <a:chOff x="474427" y="3524915"/>
            <a:chExt cx="1744467" cy="329661"/>
          </a:xfrm>
        </p:grpSpPr>
        <p:grpSp>
          <p:nvGrpSpPr>
            <p:cNvPr id="27" name="название 4"/>
            <p:cNvGrpSpPr/>
            <p:nvPr>
              <p:custDataLst>
                <p:tags r:id="rId27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28" name="Горизонтальный свиток 2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Этимологический детектив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0" name="Прямоугольник 29"/>
            <p:cNvSpPr/>
            <p:nvPr>
              <p:custDataLst>
                <p:tags r:id="rId30"/>
              </p:custDataLst>
            </p:nvPr>
          </p:nvSpPr>
          <p:spPr bwMode="auto">
            <a:xfrm>
              <a:off x="525802" y="3563428"/>
              <a:ext cx="1693092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Охотники за ошибками</a:t>
              </a:r>
              <a:endParaRPr/>
            </a:p>
          </p:txBody>
        </p:sp>
      </p:grpSp>
      <p:grpSp>
        <p:nvGrpSpPr>
          <p:cNvPr id="32" name="название 2"/>
          <p:cNvGrpSpPr/>
          <p:nvPr>
            <p:custDataLst>
              <p:tags r:id="rId31"/>
            </p:custDataLst>
          </p:nvPr>
        </p:nvGrpSpPr>
        <p:grpSpPr>
          <a:xfrm>
            <a:off x="3701895" y="1873297"/>
            <a:ext cx="1744466" cy="329661"/>
            <a:chOff x="474427" y="3524915"/>
            <a:chExt cx="1744131" cy="329661"/>
          </a:xfrm>
        </p:grpSpPr>
        <p:grpSp>
          <p:nvGrpSpPr>
            <p:cNvPr id="33" name="название 4"/>
            <p:cNvGrpSpPr/>
            <p:nvPr>
              <p:custDataLst>
                <p:tags r:id="rId32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35" name="Горизонтальный свиток 34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Этимологический детектив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4" name="Прямоугольник 33"/>
            <p:cNvSpPr/>
            <p:nvPr>
              <p:custDataLst>
                <p:tags r:id="rId35"/>
              </p:custDataLst>
            </p:nvPr>
          </p:nvSpPr>
          <p:spPr bwMode="auto">
            <a:xfrm>
              <a:off x="822975" y="3563428"/>
              <a:ext cx="1005403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100" b="1">
                  <a:latin typeface="Bahnschrift"/>
                </a:rPr>
                <a:t>Диалог с ИИ</a:t>
              </a:r>
            </a:p>
          </p:txBody>
        </p:sp>
      </p:grpSp>
      <p:grpSp>
        <p:nvGrpSpPr>
          <p:cNvPr id="37" name="название 2"/>
          <p:cNvGrpSpPr/>
          <p:nvPr>
            <p:custDataLst>
              <p:tags r:id="rId36"/>
            </p:custDataLst>
          </p:nvPr>
        </p:nvGrpSpPr>
        <p:grpSpPr>
          <a:xfrm>
            <a:off x="6674893" y="530496"/>
            <a:ext cx="1744131" cy="329661"/>
            <a:chOff x="474427" y="3524915"/>
            <a:chExt cx="1744131" cy="329661"/>
          </a:xfrm>
        </p:grpSpPr>
        <p:grpSp>
          <p:nvGrpSpPr>
            <p:cNvPr id="38" name="название 4"/>
            <p:cNvGrpSpPr/>
            <p:nvPr>
              <p:custDataLst>
                <p:tags r:id="rId37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0" name="Горизонтальный свиток 39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Этимологический детектив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9" name="Прямоугольник 38"/>
            <p:cNvSpPr/>
            <p:nvPr>
              <p:custDataLst>
                <p:tags r:id="rId40"/>
              </p:custDataLst>
            </p:nvPr>
          </p:nvSpPr>
          <p:spPr bwMode="auto">
            <a:xfrm>
              <a:off x="763663" y="3563428"/>
              <a:ext cx="1124026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/>
                <a:t>Вирусная атака</a:t>
              </a:r>
              <a:endParaRPr lang="ru-RU" sz="1100" b="1">
                <a:latin typeface="Bahnschrift"/>
              </a:endParaRPr>
            </a:p>
          </p:txBody>
        </p:sp>
      </p:grpSp>
      <p:grpSp>
        <p:nvGrpSpPr>
          <p:cNvPr id="44" name="название 2"/>
          <p:cNvGrpSpPr/>
          <p:nvPr>
            <p:custDataLst>
              <p:tags r:id="rId41"/>
            </p:custDataLst>
          </p:nvPr>
        </p:nvGrpSpPr>
        <p:grpSpPr>
          <a:xfrm>
            <a:off x="6674557" y="3660207"/>
            <a:ext cx="1744131" cy="329661"/>
            <a:chOff x="474427" y="3524915"/>
            <a:chExt cx="1744131" cy="329661"/>
          </a:xfrm>
        </p:grpSpPr>
        <p:grpSp>
          <p:nvGrpSpPr>
            <p:cNvPr id="45" name="название 4"/>
            <p:cNvGrpSpPr/>
            <p:nvPr>
              <p:custDataLst>
                <p:tags r:id="rId42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7" name="Горизонтальный свиток 4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Этимологический детектив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46" name="Прямоугольник 45"/>
            <p:cNvSpPr/>
            <p:nvPr>
              <p:custDataLst>
                <p:tags r:id="rId45"/>
              </p:custDataLst>
            </p:nvPr>
          </p:nvSpPr>
          <p:spPr bwMode="auto">
            <a:xfrm>
              <a:off x="525802" y="3563428"/>
              <a:ext cx="1446230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Синонимичный лес</a:t>
              </a:r>
            </a:p>
          </p:txBody>
        </p:sp>
      </p:grpSp>
      <p:sp>
        <p:nvSpPr>
          <p:cNvPr id="42" name="Овал 41"/>
          <p:cNvSpPr/>
          <p:nvPr>
            <p:custDataLst>
              <p:tags r:id="rId46"/>
            </p:custDataLst>
          </p:nvPr>
        </p:nvSpPr>
        <p:spPr bwMode="auto">
          <a:xfrm>
            <a:off x="1987059" y="963497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1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43" name="Овал 42"/>
          <p:cNvSpPr/>
          <p:nvPr>
            <p:custDataLst>
              <p:tags r:id="rId47"/>
            </p:custDataLst>
          </p:nvPr>
        </p:nvSpPr>
        <p:spPr bwMode="auto">
          <a:xfrm>
            <a:off x="2170848" y="4149080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50" name="Овал 49"/>
          <p:cNvSpPr/>
          <p:nvPr>
            <p:custDataLst>
              <p:tags r:id="rId48"/>
            </p:custDataLst>
          </p:nvPr>
        </p:nvSpPr>
        <p:spPr bwMode="auto">
          <a:xfrm>
            <a:off x="5385701" y="2277839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3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1" name="Овал 50"/>
          <p:cNvSpPr/>
          <p:nvPr>
            <p:custDataLst>
              <p:tags r:id="rId49"/>
            </p:custDataLst>
          </p:nvPr>
        </p:nvSpPr>
        <p:spPr bwMode="auto">
          <a:xfrm>
            <a:off x="8369103" y="1052736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4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2" name="Овал 51"/>
          <p:cNvSpPr/>
          <p:nvPr>
            <p:custDataLst>
              <p:tags r:id="rId50"/>
            </p:custDataLst>
          </p:nvPr>
        </p:nvSpPr>
        <p:spPr bwMode="auto">
          <a:xfrm>
            <a:off x="8397528" y="4012888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2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384001721" name="название 4"/>
          <p:cNvGrpSpPr/>
          <p:nvPr>
            <p:custDataLst>
              <p:tags r:id="rId4"/>
            </p:custDataLst>
          </p:nvPr>
        </p:nvGrpSpPr>
        <p:grpSpPr>
          <a:xfrm>
            <a:off x="190336" y="37031"/>
            <a:ext cx="3245829" cy="548797"/>
            <a:chOff x="307588" y="225757"/>
            <a:chExt cx="3245829" cy="548797"/>
          </a:xfrm>
        </p:grpSpPr>
        <p:sp>
          <p:nvSpPr>
            <p:cNvPr id="322295236" name="Горизонтальный свиток 3"/>
            <p:cNvSpPr/>
            <p:nvPr>
              <p:custDataLst>
                <p:tags r:id="rId5"/>
              </p:custDataLst>
            </p:nvPr>
          </p:nvSpPr>
          <p:spPr bwMode="auto">
            <a:xfrm>
              <a:off x="307588" y="225757"/>
              <a:ext cx="3168352" cy="548797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51233087" name="охотники за ошибками"/>
            <p:cNvSpPr/>
            <p:nvPr>
              <p:custDataLst>
                <p:tags r:id="rId6"/>
              </p:custDataLst>
            </p:nvPr>
          </p:nvSpPr>
          <p:spPr bwMode="auto">
            <a:xfrm>
              <a:off x="403197" y="315490"/>
              <a:ext cx="3150220" cy="369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latin typeface="Bahnschrift"/>
                </a:rPr>
                <a:t>Синонимичный лес</a:t>
              </a:r>
            </a:p>
          </p:txBody>
        </p:sp>
      </p:grpSp>
      <p:pic>
        <p:nvPicPr>
          <p:cNvPr id="788101643" name="Рисунок 7881016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8874" y="2733674"/>
            <a:ext cx="2791799" cy="2791799"/>
          </a:xfrm>
          <a:prstGeom prst="rect">
            <a:avLst/>
          </a:prstGeom>
        </p:spPr>
      </p:pic>
      <p:pic>
        <p:nvPicPr>
          <p:cNvPr id="1377088151" name="Рисунок 13770881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6100" y="3962399"/>
            <a:ext cx="2791799" cy="2791799"/>
          </a:xfrm>
          <a:prstGeom prst="rect">
            <a:avLst/>
          </a:prstGeom>
        </p:spPr>
      </p:pic>
      <p:pic>
        <p:nvPicPr>
          <p:cNvPr id="1208098153" name="Рисунок 120809815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774" y="2733674"/>
            <a:ext cx="2791799" cy="2791799"/>
          </a:xfrm>
          <a:prstGeom prst="rect">
            <a:avLst/>
          </a:prstGeom>
        </p:spPr>
      </p:pic>
      <p:sp>
        <p:nvSpPr>
          <p:cNvPr id="8" name="Горизонтальный свиток 7">
            <a:hlinkClick action="ppaction://hlinkshowjump?jump=nextslide"/>
          </p:cNvPr>
          <p:cNvSpPr/>
          <p:nvPr>
            <p:custDataLst>
              <p:tags r:id="rId13"/>
            </p:custDataLst>
          </p:nvPr>
        </p:nvSpPr>
        <p:spPr bwMode="auto">
          <a:xfrm>
            <a:off x="7409784" y="5949280"/>
            <a:ext cx="1084500" cy="567200"/>
          </a:xfrm>
          <a:prstGeom prst="horizontalScroll">
            <a:avLst>
              <a:gd name="adj" fmla="val 1744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>
            <p:custDataLst>
              <p:tags r:id="rId14"/>
            </p:custDataLst>
          </p:nvPr>
        </p:nvSpPr>
        <p:spPr bwMode="auto">
          <a:xfrm>
            <a:off x="7409784" y="6017437"/>
            <a:ext cx="11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Bahnschrift"/>
              </a:rPr>
              <a:t>Карта</a:t>
            </a:r>
            <a:endParaRPr/>
          </a:p>
          <a:p>
            <a:pPr algn="ctr">
              <a:defRPr/>
            </a:pPr>
            <a:r>
              <a:rPr lang="ru-RU" sz="1100" b="1">
                <a:latin typeface="Bahnschrift"/>
              </a:rPr>
              <a:t> </a:t>
            </a:r>
            <a:r>
              <a:rPr lang="ru-RU" sz="1050" b="1">
                <a:latin typeface="Bahnschrift"/>
              </a:rPr>
              <a:t>«Леса Знаний»</a:t>
            </a:r>
            <a:endParaRPr lang="ru-RU" sz="1050">
              <a:latin typeface="Bahnschrift"/>
            </a:endParaRPr>
          </a:p>
        </p:txBody>
      </p:sp>
      <p:sp>
        <p:nvSpPr>
          <p:cNvPr id="10" name="Овал 9"/>
          <p:cNvSpPr/>
          <p:nvPr>
            <p:custDataLst>
              <p:tags r:id="rId15"/>
            </p:custDataLst>
          </p:nvPr>
        </p:nvSpPr>
        <p:spPr bwMode="auto">
          <a:xfrm>
            <a:off x="3563888" y="118194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" name="Прямоугольник 1"/>
          <p:cNvSpPr/>
          <p:nvPr>
            <p:custDataLst>
              <p:tags r:id="rId16"/>
            </p:custDataLst>
          </p:nvPr>
        </p:nvSpPr>
        <p:spPr>
          <a:xfrm>
            <a:off x="819236" y="2907267"/>
            <a:ext cx="136287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р</a:t>
            </a:r>
            <a:r>
              <a:rPr lang="ru-RU" b="1" smtClean="0">
                <a:latin typeface="Bahnschrift" panose="020b0502040204020203" pitchFamily="34" charset="0"/>
              </a:rPr>
              <a:t>адостный</a:t>
            </a:r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17"/>
            </p:custDataLst>
          </p:nvPr>
        </p:nvSpPr>
        <p:spPr>
          <a:xfrm>
            <a:off x="4067944" y="4293096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г</a:t>
            </a:r>
            <a:r>
              <a:rPr lang="ru-RU" b="1" smtClean="0">
                <a:latin typeface="Bahnschrift" panose="020b0502040204020203" pitchFamily="34" charset="0"/>
              </a:rPr>
              <a:t>рустный</a:t>
            </a:r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18"/>
            </p:custDataLst>
          </p:nvPr>
        </p:nvSpPr>
        <p:spPr>
          <a:xfrm>
            <a:off x="7051119" y="3152655"/>
            <a:ext cx="11673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b="1" smtClean="0"/>
              <a:t>красивый</a:t>
            </a:r>
            <a:endParaRPr lang="ru-RU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19"/>
            </p:custDataLst>
          </p:nvPr>
        </p:nvSpPr>
        <p:spPr>
          <a:xfrm>
            <a:off x="172147" y="1508086"/>
            <a:ext cx="109677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smtClean="0">
                <a:latin typeface="Bahnschrift" panose="020b0502040204020203" pitchFamily="34" charset="0"/>
              </a:rPr>
              <a:t>веселый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20"/>
            </p:custDataLst>
          </p:nvPr>
        </p:nvSpPr>
        <p:spPr>
          <a:xfrm>
            <a:off x="4133666" y="1124744"/>
            <a:ext cx="104868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шумный</a:t>
            </a:r>
          </a:p>
        </p:txBody>
      </p:sp>
      <p:sp>
        <p:nvSpPr>
          <p:cNvPr id="17" name="Прямоугольник 16"/>
          <p:cNvSpPr/>
          <p:nvPr>
            <p:custDataLst>
              <p:tags r:id="rId21"/>
            </p:custDataLst>
          </p:nvPr>
        </p:nvSpPr>
        <p:spPr>
          <a:xfrm>
            <a:off x="1798356" y="954088"/>
            <a:ext cx="101662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унылый</a:t>
            </a:r>
          </a:p>
        </p:txBody>
      </p:sp>
      <p:sp>
        <p:nvSpPr>
          <p:cNvPr id="18" name="Прямоугольник 17"/>
          <p:cNvSpPr/>
          <p:nvPr>
            <p:custDataLst>
              <p:tags r:id="rId22"/>
            </p:custDataLst>
          </p:nvPr>
        </p:nvSpPr>
        <p:spPr>
          <a:xfrm>
            <a:off x="7500205" y="1891428"/>
            <a:ext cx="1159292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обычный</a:t>
            </a:r>
          </a:p>
        </p:txBody>
      </p:sp>
      <p:sp>
        <p:nvSpPr>
          <p:cNvPr id="19" name="Прямоугольник 18"/>
          <p:cNvSpPr/>
          <p:nvPr>
            <p:custDataLst>
              <p:tags r:id="rId23"/>
            </p:custDataLst>
          </p:nvPr>
        </p:nvSpPr>
        <p:spPr>
          <a:xfrm>
            <a:off x="3943621" y="2907267"/>
            <a:ext cx="108876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скучный</a:t>
            </a:r>
          </a:p>
        </p:txBody>
      </p:sp>
      <p:sp>
        <p:nvSpPr>
          <p:cNvPr id="20" name="Прямоугольник 19"/>
          <p:cNvSpPr/>
          <p:nvPr>
            <p:custDataLst>
              <p:tags r:id="rId24"/>
            </p:custDataLst>
          </p:nvPr>
        </p:nvSpPr>
        <p:spPr>
          <a:xfrm>
            <a:off x="5163107" y="2078894"/>
            <a:ext cx="122501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странный</a:t>
            </a:r>
          </a:p>
        </p:txBody>
      </p:sp>
      <p:sp>
        <p:nvSpPr>
          <p:cNvPr id="21" name="Прямоугольник 20"/>
          <p:cNvSpPr/>
          <p:nvPr>
            <p:custDataLst>
              <p:tags r:id="rId25"/>
            </p:custDataLst>
          </p:nvPr>
        </p:nvSpPr>
        <p:spPr>
          <a:xfrm>
            <a:off x="6312775" y="954088"/>
            <a:ext cx="147668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прекрасный</a:t>
            </a:r>
          </a:p>
        </p:txBody>
      </p:sp>
      <p:sp>
        <p:nvSpPr>
          <p:cNvPr id="4" name="Прямоугольник 3"/>
          <p:cNvSpPr/>
          <p:nvPr>
            <p:custDataLst>
              <p:tags r:id="rId26"/>
            </p:custDataLst>
          </p:nvPr>
        </p:nvSpPr>
        <p:spPr>
          <a:xfrm>
            <a:off x="2336709" y="1900005"/>
            <a:ext cx="146706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счастливый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22" name="Скругленный прямоугольник 21">
            <a:hlinkClick r:id="rId28" action="ppaction://hlinksldjump"/>
          </p:cNvPr>
          <p:cNvSpPr/>
          <p:nvPr>
            <p:custDataLst>
              <p:tags r:id="rId27"/>
            </p:custDataLst>
          </p:nvPr>
        </p:nvSpPr>
        <p:spPr bwMode="auto">
          <a:xfrm>
            <a:off x="7347641" y="37032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7.40741E-07 L 0.09652 7.40741E-07 C 0.13975 7.40741E-07 0.19305 0.12477 0.19305 0.22639 L 0.19305 0.45278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4.81481E-06 L -0.24531 0.2905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0.00185 L 0.16111 0.58611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4.44444E-06 L 0.04792 -4.44444E-06 C 0.06927 -4.44444E-06 0.09583 0.11482 0.09583 0.20834 L 0.09583 0.4169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2.22222E-06 L 0.06736 0.5125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1"/>
      <p:bldP spid="19" grpId="2"/>
      <p:bldP spid="21" grpId="3"/>
      <p:bldP spid="4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1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1" name="Ёжикк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52536" y="2280962"/>
            <a:ext cx="4925891" cy="4925891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>
            <p:custDataLst>
              <p:tags r:id="rId6"/>
            </p:custDataLst>
          </p:nvPr>
        </p:nvSpPr>
        <p:spPr>
          <a:xfrm rot="331705">
            <a:off x="3876146" y="226483"/>
            <a:ext cx="5011213" cy="4665410"/>
          </a:xfrm>
          <a:prstGeom prst="wedgeRoundRectCallout">
            <a:avLst>
              <a:gd name="adj1" fmla="val -49293"/>
              <a:gd name="adj2" fmla="val 63497"/>
              <a:gd name="adj3" fmla="val 16667"/>
            </a:avLst>
          </a:prstGeom>
          <a:gradFill flip="none" rotWithShape="1">
            <a:gsLst>
              <a:gs pos="0">
                <a:srgbClr val="6E9E7C">
                  <a:tint val="66000"/>
                  <a:satMod val="160000"/>
                </a:srgbClr>
              </a:gs>
              <a:gs pos="50000">
                <a:srgbClr val="6E9E7C">
                  <a:tint val="44500"/>
                  <a:satMod val="160000"/>
                </a:srgbClr>
              </a:gs>
              <a:gs pos="100000">
                <a:srgbClr val="6E9E7C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>
            <p:custDataLst>
              <p:tags r:id="rId7"/>
            </p:custDataLst>
          </p:nvPr>
        </p:nvSpPr>
        <p:spPr>
          <a:xfrm>
            <a:off x="4139952" y="472455"/>
            <a:ext cx="4798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Bahnschrift" panose="020b0502040204020203" pitchFamily="34" charset="0"/>
              </a:rPr>
              <a:t>Ура-а-а! </a:t>
            </a:r>
            <a:r>
              <a:rPr lang="ru-RU">
                <a:latin typeface="Bahnschrift" panose="020b0502040204020203" pitchFamily="34" charset="0"/>
              </a:rPr>
              <a:t>Мы победили Вирус Ошибок! </a:t>
            </a:r>
            <a:br>
              <a:rPr lang="ru-RU">
                <a:latin typeface="Bahnschrift" panose="020b0502040204020203" pitchFamily="34" charset="0"/>
              </a:rPr>
            </a:br>
            <a:r>
              <a:rPr lang="ru-RU">
                <a:latin typeface="Bahnschrift" panose="020b0502040204020203" pitchFamily="34" charset="0"/>
              </a:rPr>
              <a:t>Спасибо вам, юные СловоТворцы!</a:t>
            </a:r>
            <a:br>
              <a:rPr lang="ru-RU">
                <a:latin typeface="Bahnschrift" panose="020b0502040204020203" pitchFamily="34" charset="0"/>
              </a:rPr>
            </a:br>
            <a:r>
              <a:rPr lang="ru-RU">
                <a:latin typeface="Bahnschrift" panose="020b0502040204020203" pitchFamily="34" charset="0"/>
              </a:rPr>
              <a:t>Благодаря вам наш лес снова полон правильных слов:</a:t>
            </a:r>
            <a:br>
              <a:rPr lang="ru-RU">
                <a:latin typeface="Bahnschrift" panose="020b0502040204020203" pitchFamily="34" charset="0"/>
              </a:rPr>
            </a:br>
            <a:r>
              <a:rPr lang="ru-RU">
                <a:latin typeface="Bahnschrift" panose="020b0502040204020203" pitchFamily="34" charset="0"/>
              </a:rPr>
              <a:t>«человек», «библиотека», «горизонт» — все на своих местах!</a:t>
            </a:r>
          </a:p>
          <a:p>
            <a:r>
              <a:rPr lang="ru-RU">
                <a:latin typeface="Bahnschrift" panose="020b0502040204020203" pitchFamily="34" charset="0"/>
              </a:rPr>
              <a:t>Вы были смелыми, внимательными и очень умными!</a:t>
            </a:r>
            <a:br>
              <a:rPr lang="ru-RU">
                <a:latin typeface="Bahnschrift" panose="020b0502040204020203" pitchFamily="34" charset="0"/>
              </a:rPr>
            </a:br>
            <a:r>
              <a:rPr lang="ru-RU">
                <a:latin typeface="Bahnschrift" panose="020b0502040204020203" pitchFamily="34" charset="0"/>
              </a:rPr>
              <a:t>Теперь вы знаете: грамотность — это суперсила</a:t>
            </a:r>
            <a:r>
              <a:rPr lang="ru-RU" smtClean="0">
                <a:latin typeface="Bahnschrift" panose="020b0502040204020203" pitchFamily="34" charset="0"/>
              </a:rPr>
              <a:t>, которая </a:t>
            </a:r>
            <a:r>
              <a:rPr lang="ru-RU">
                <a:latin typeface="Bahnschrift" panose="020b0502040204020203" pitchFamily="34" charset="0"/>
              </a:rPr>
              <a:t>помогает побеждать даже самых хитрых врагов.</a:t>
            </a:r>
          </a:p>
          <a:p>
            <a:r>
              <a:rPr lang="ru-RU">
                <a:latin typeface="Bahnschrift" panose="020b0502040204020203" pitchFamily="34" charset="0"/>
              </a:rPr>
              <a:t>Не забывайте тренироваться — и Вирус </a:t>
            </a:r>
            <a:r>
              <a:rPr lang="ru-RU" smtClean="0">
                <a:latin typeface="Bahnschrift" panose="020b0502040204020203" pitchFamily="34" charset="0"/>
              </a:rPr>
              <a:t>Ошибок вам </a:t>
            </a:r>
            <a:r>
              <a:rPr lang="ru-RU">
                <a:latin typeface="Bahnschrift" panose="020b0502040204020203" pitchFamily="34" charset="0"/>
              </a:rPr>
              <a:t>больше не страшен! </a:t>
            </a:r>
            <a:endParaRPr lang="ru-RU" smtClean="0">
              <a:latin typeface="Bahnschrift" panose="020b0502040204020203" pitchFamily="34" charset="0"/>
            </a:endParaRPr>
          </a:p>
          <a:p>
            <a:endParaRPr lang="ru-RU" smtClean="0">
              <a:latin typeface="Bahnschrift" panose="020b0502040204020203" pitchFamily="34" charset="0"/>
            </a:endParaRPr>
          </a:p>
          <a:p>
            <a:r>
              <a:rPr lang="ru-RU" b="1">
                <a:latin typeface="Bahnschrift" panose="020b0502040204020203" pitchFamily="34" charset="0"/>
              </a:rPr>
              <a:t> </a:t>
            </a:r>
            <a:r>
              <a:rPr lang="ru-RU" b="1" smtClean="0">
                <a:latin typeface="Bahnschrift" panose="020b0502040204020203" pitchFamily="34" charset="0"/>
              </a:rPr>
              <a:t>              До </a:t>
            </a:r>
            <a:r>
              <a:rPr lang="ru-RU" b="1">
                <a:latin typeface="Bahnschrift" panose="020b0502040204020203" pitchFamily="34" charset="0"/>
              </a:rPr>
              <a:t>новых приключений!</a:t>
            </a:r>
          </a:p>
        </p:txBody>
      </p:sp>
      <p:grpSp>
        <p:nvGrpSpPr>
          <p:cNvPr id="5" name="Группа 4"/>
          <p:cNvGrpSpPr/>
          <p:nvPr>
            <p:custDataLst>
              <p:tags r:id="rId8"/>
            </p:custDataLst>
          </p:nvPr>
        </p:nvGrpSpPr>
        <p:grpSpPr>
          <a:xfrm>
            <a:off x="3945646" y="6050321"/>
            <a:ext cx="1634466" cy="432048"/>
            <a:chOff x="3945646" y="6050321"/>
            <a:chExt cx="1634466" cy="432048"/>
          </a:xfrm>
        </p:grpSpPr>
        <p:sp>
          <p:nvSpPr>
            <p:cNvPr id="6" name="Скругленный прямоугольник 5">
              <a:hlinkClick action="ppaction://hlinkshowjump?jump=next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70790" y="6050321"/>
              <a:ext cx="1584177" cy="432048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чать квест"/>
            <p:cNvSpPr/>
            <p:nvPr>
              <p:custDataLst>
                <p:tags r:id="rId10"/>
              </p:custDataLst>
            </p:nvPr>
          </p:nvSpPr>
          <p:spPr>
            <a:xfrm>
              <a:off x="3945646" y="6050321"/>
              <a:ext cx="16344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далее</a:t>
              </a:r>
              <a:endParaRPr lang="ru-RU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 dpi="0" rotWithShape="1">
          <a:blip r:embed="rId18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 bwMode="auto">
          <a:xfrm>
            <a:off x="251520" y="260648"/>
            <a:ext cx="8640960" cy="6264696"/>
          </a:xfrm>
          <a:prstGeom prst="roundRect">
            <a:avLst/>
          </a:prstGeom>
          <a:gradFill flip="none" rotWithShape="1">
            <a:gsLst>
              <a:gs pos="14000">
                <a:srgbClr val="6E9E7C">
                  <a:tint val="66000"/>
                  <a:satMod val="160000"/>
                  <a:alpha val="45000"/>
                </a:srgbClr>
              </a:gs>
              <a:gs pos="50000">
                <a:srgbClr val="6E9E7C">
                  <a:tint val="44500"/>
                  <a:satMod val="160000"/>
                  <a:alpha val="78000"/>
                </a:srgbClr>
              </a:gs>
              <a:gs pos="84000">
                <a:srgbClr val="6E9E7C">
                  <a:tint val="23500"/>
                  <a:satMod val="160000"/>
                  <a:alpha val="53000"/>
                </a:srgbClr>
              </a:gs>
            </a:gsLst>
            <a:lin ang="2700000" scaled="1"/>
          </a:gradFill>
          <a:ln>
            <a:solidFill>
              <a:schemeClr val="bg2">
                <a:lumMod val="25000"/>
              </a:schemeClr>
            </a:solidFill>
          </a:ln>
          <a:effectLst>
            <a:glow>
              <a:schemeClr val="accent1">
                <a:alpha val="2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0">
                    <a:srgbClr val="6E9E7C"/>
                  </a:gs>
                  <a:gs pos="60000">
                    <a:srgbClr val="D7E4E6"/>
                  </a:gs>
                  <a:gs pos="100000">
                    <a:srgbClr val="FFFFFF"/>
                  </a:gs>
                </a:gsLst>
                <a:lin ang="1200000" scaled="1"/>
              </a:gradFill>
            </a:endParaRPr>
          </a:p>
        </p:txBody>
      </p:sp>
      <p:grpSp>
        <p:nvGrpSpPr>
          <p:cNvPr id="7" name="название 4"/>
          <p:cNvGrpSpPr/>
          <p:nvPr>
            <p:custDataLst>
              <p:tags r:id="rId5"/>
            </p:custDataLst>
          </p:nvPr>
        </p:nvGrpSpPr>
        <p:grpSpPr>
          <a:xfrm>
            <a:off x="539552" y="496097"/>
            <a:ext cx="3245830" cy="548798"/>
            <a:chOff x="307588" y="225758"/>
            <a:chExt cx="3245830" cy="548798"/>
          </a:xfrm>
        </p:grpSpPr>
        <p:sp>
          <p:nvSpPr>
            <p:cNvPr id="8" name="Горизонтальный свиток 7"/>
            <p:cNvSpPr/>
            <p:nvPr>
              <p:custDataLst>
                <p:tags r:id="rId6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хотники за ошибками"/>
            <p:cNvSpPr/>
            <p:nvPr>
              <p:custDataLst>
                <p:tags r:id="rId7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>
            <p:custDataLst>
              <p:tags r:id="rId8"/>
            </p:custDataLst>
          </p:nvPr>
        </p:nvSpPr>
        <p:spPr>
          <a:xfrm>
            <a:off x="703556" y="585830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latin typeface="Bahnschrift" panose="020b0502040204020203" pitchFamily="34" charset="0"/>
              </a:rPr>
              <a:t>Защитник Русского Языка</a:t>
            </a:r>
            <a:endParaRPr lang="ru-RU" b="1">
              <a:latin typeface="Bahnschrift" panose="020b0502040204020203" pitchFamily="34" charset="0"/>
            </a:endParaRPr>
          </a:p>
        </p:txBody>
      </p:sp>
      <p:grpSp>
        <p:nvGrpSpPr>
          <p:cNvPr id="13" name="Группа 12"/>
          <p:cNvGrpSpPr/>
          <p:nvPr>
            <p:custDataLst>
              <p:tags r:id="rId9"/>
            </p:custDataLst>
          </p:nvPr>
        </p:nvGrpSpPr>
        <p:grpSpPr>
          <a:xfrm>
            <a:off x="3945646" y="6050321"/>
            <a:ext cx="1634466" cy="432048"/>
            <a:chOff x="3945646" y="6050321"/>
            <a:chExt cx="1634466" cy="432048"/>
          </a:xfrm>
        </p:grpSpPr>
        <p:sp>
          <p:nvSpPr>
            <p:cNvPr id="14" name="Скругленный прямоугольник 13">
              <a:hlinkClick action="ppaction://hlinkshowjump?jump=nextslide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70790" y="6050321"/>
              <a:ext cx="1584177" cy="432048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начать квест"/>
            <p:cNvSpPr/>
            <p:nvPr>
              <p:custDataLst>
                <p:tags r:id="rId11"/>
              </p:custDataLst>
            </p:nvPr>
          </p:nvSpPr>
          <p:spPr>
            <a:xfrm>
              <a:off x="3945646" y="6050321"/>
              <a:ext cx="16344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далее</a:t>
              </a:r>
              <a:endParaRPr lang="ru-RU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Скругленный прямоугольник 9">
            <a:hlinkClick r:id="rId13"/>
          </p:cNvPr>
          <p:cNvSpPr/>
          <p:nvPr>
            <p:custDataLst>
              <p:tags r:id="rId12"/>
            </p:custDataLst>
          </p:nvPr>
        </p:nvSpPr>
        <p:spPr bwMode="auto">
          <a:xfrm>
            <a:off x="1403648" y="2924944"/>
            <a:ext cx="1742865" cy="64807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Скачать диплом</a:t>
            </a:r>
            <a:endParaRPr lang="ru-RU" b="1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85830"/>
            <a:ext cx="3969049" cy="5199045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rId17" action="ppaction://hlinksldjump"/>
          </p:cNvPr>
          <p:cNvSpPr/>
          <p:nvPr>
            <p:custDataLst>
              <p:tags r:id="rId16"/>
            </p:custDataLst>
          </p:nvPr>
        </p:nvSpPr>
        <p:spPr bwMode="auto">
          <a:xfrm>
            <a:off x="413097" y="1196752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5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 dpi="0" rotWithShape="1">
          <a:blip r:embed="rId2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 bwMode="auto">
          <a:xfrm>
            <a:off x="251520" y="260648"/>
            <a:ext cx="8640960" cy="6264696"/>
          </a:xfrm>
          <a:prstGeom prst="roundRect">
            <a:avLst/>
          </a:prstGeom>
          <a:gradFill flip="none" rotWithShape="1">
            <a:gsLst>
              <a:gs pos="14000">
                <a:srgbClr val="6E9E7C">
                  <a:tint val="66000"/>
                  <a:satMod val="160000"/>
                  <a:alpha val="45000"/>
                </a:srgbClr>
              </a:gs>
              <a:gs pos="50000">
                <a:srgbClr val="6E9E7C">
                  <a:tint val="44500"/>
                  <a:satMod val="160000"/>
                  <a:alpha val="78000"/>
                </a:srgbClr>
              </a:gs>
              <a:gs pos="84000">
                <a:srgbClr val="6E9E7C">
                  <a:tint val="23500"/>
                  <a:satMod val="160000"/>
                  <a:alpha val="53000"/>
                </a:srgbClr>
              </a:gs>
            </a:gsLst>
            <a:lin ang="2700000" scaled="1"/>
          </a:gradFill>
          <a:ln>
            <a:solidFill>
              <a:schemeClr val="bg2">
                <a:lumMod val="25000"/>
              </a:schemeClr>
            </a:solidFill>
          </a:ln>
          <a:effectLst>
            <a:glow>
              <a:schemeClr val="accent1">
                <a:alpha val="2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0">
                    <a:srgbClr val="6E9E7C"/>
                  </a:gs>
                  <a:gs pos="60000">
                    <a:srgbClr val="D7E4E6"/>
                  </a:gs>
                  <a:gs pos="100000">
                    <a:srgbClr val="FFFFFF"/>
                  </a:gs>
                </a:gsLst>
                <a:lin ang="1200000" scaled="1"/>
              </a:gradFill>
            </a:endParaRPr>
          </a:p>
        </p:txBody>
      </p:sp>
      <p:sp>
        <p:nvSpPr>
          <p:cNvPr id="4" name="Прямоугольник 3"/>
          <p:cNvSpPr/>
          <p:nvPr>
            <p:custDataLst>
              <p:tags r:id="rId5"/>
            </p:custDataLst>
          </p:nvPr>
        </p:nvSpPr>
        <p:spPr>
          <a:xfrm>
            <a:off x="683568" y="50851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6"/>
              </a:rPr>
              <a:t>https://</a:t>
            </a:r>
            <a:r>
              <a:rPr lang="en-US" smtClean="0">
                <a:hlinkClick r:id="rId6"/>
              </a:rPr>
              <a:t>forms.visme.co/formsPlayer/1jzx7xdp-opros-interaktivnaya-prezentaciya</a:t>
            </a:r>
            <a:endParaRPr lang="ru-RU" smtClean="0"/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15" y="3068960"/>
            <a:ext cx="1800200" cy="1800200"/>
          </a:xfrm>
          <a:prstGeom prst="rect">
            <a:avLst/>
          </a:prstGeom>
        </p:spPr>
      </p:pic>
      <p:grpSp>
        <p:nvGrpSpPr>
          <p:cNvPr id="7" name="название 4"/>
          <p:cNvGrpSpPr/>
          <p:nvPr>
            <p:custDataLst>
              <p:tags r:id="rId9"/>
            </p:custDataLst>
          </p:nvPr>
        </p:nvGrpSpPr>
        <p:grpSpPr>
          <a:xfrm>
            <a:off x="539552" y="496097"/>
            <a:ext cx="3245830" cy="548798"/>
            <a:chOff x="307588" y="225758"/>
            <a:chExt cx="3245830" cy="548798"/>
          </a:xfrm>
        </p:grpSpPr>
        <p:sp>
          <p:nvSpPr>
            <p:cNvPr id="8" name="Горизонтальный свиток 7"/>
            <p:cNvSpPr/>
            <p:nvPr>
              <p:custDataLst>
                <p:tags r:id="rId10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хотники за ошибками"/>
            <p:cNvSpPr/>
            <p:nvPr>
              <p:custDataLst>
                <p:tags r:id="rId11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52" b="98696" l="5484" r="961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92354" y="770496"/>
            <a:ext cx="5843242" cy="43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>
            <p:custDataLst>
              <p:tags r:id="rId15"/>
            </p:custDataLst>
          </p:nvPr>
        </p:nvSpPr>
        <p:spPr>
          <a:xfrm>
            <a:off x="917308" y="585439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Bahnschrift" panose="020b0502040204020203" pitchFamily="34" charset="0"/>
              </a:rPr>
              <a:t>Интерактивный опрос</a:t>
            </a:r>
          </a:p>
        </p:txBody>
      </p:sp>
      <p:grpSp>
        <p:nvGrpSpPr>
          <p:cNvPr id="13" name="Группа 12"/>
          <p:cNvGrpSpPr/>
          <p:nvPr>
            <p:custDataLst>
              <p:tags r:id="rId16"/>
            </p:custDataLst>
          </p:nvPr>
        </p:nvGrpSpPr>
        <p:grpSpPr>
          <a:xfrm>
            <a:off x="3945646" y="6050321"/>
            <a:ext cx="1634466" cy="432048"/>
            <a:chOff x="3945646" y="6050321"/>
            <a:chExt cx="1634466" cy="432048"/>
          </a:xfrm>
        </p:grpSpPr>
        <p:sp>
          <p:nvSpPr>
            <p:cNvPr id="14" name="Скругленный прямоугольник 13">
              <a:hlinkClick action="ppaction://hlinkshowjump?jump=nextslide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70790" y="6050321"/>
              <a:ext cx="1584177" cy="432048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начать квест"/>
            <p:cNvSpPr/>
            <p:nvPr>
              <p:custDataLst>
                <p:tags r:id="rId18"/>
              </p:custDataLst>
            </p:nvPr>
          </p:nvSpPr>
          <p:spPr>
            <a:xfrm>
              <a:off x="3945646" y="6050321"/>
              <a:ext cx="16344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далее</a:t>
              </a:r>
              <a:endParaRPr lang="ru-RU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6" name="Скругленный прямоугольник 15">
            <a:hlinkClick r:id="rId20" action="ppaction://hlinksldjump"/>
          </p:cNvPr>
          <p:cNvSpPr/>
          <p:nvPr>
            <p:custDataLst>
              <p:tags r:id="rId19"/>
            </p:custDataLst>
          </p:nvPr>
        </p:nvSpPr>
        <p:spPr bwMode="auto">
          <a:xfrm>
            <a:off x="6732239" y="379098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 bwMode="auto">
          <a:xfrm>
            <a:off x="251520" y="260648"/>
            <a:ext cx="8640960" cy="6264696"/>
          </a:xfrm>
          <a:prstGeom prst="roundRect">
            <a:avLst/>
          </a:prstGeom>
          <a:gradFill flip="none" rotWithShape="1">
            <a:gsLst>
              <a:gs pos="14000">
                <a:srgbClr val="6E9E7C">
                  <a:tint val="66000"/>
                  <a:satMod val="160000"/>
                  <a:alpha val="45000"/>
                </a:srgbClr>
              </a:gs>
              <a:gs pos="50000">
                <a:srgbClr val="6E9E7C">
                  <a:tint val="44500"/>
                  <a:satMod val="160000"/>
                  <a:alpha val="78000"/>
                </a:srgbClr>
              </a:gs>
              <a:gs pos="84000">
                <a:srgbClr val="6E9E7C">
                  <a:tint val="23500"/>
                  <a:satMod val="160000"/>
                  <a:alpha val="53000"/>
                </a:srgbClr>
              </a:gs>
            </a:gsLst>
            <a:lin ang="2700000" scaled="1"/>
          </a:gradFill>
          <a:ln>
            <a:solidFill>
              <a:schemeClr val="bg2">
                <a:lumMod val="25000"/>
              </a:schemeClr>
            </a:solidFill>
          </a:ln>
          <a:effectLst>
            <a:glow>
              <a:schemeClr val="accent1">
                <a:alpha val="2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0">
                    <a:srgbClr val="6E9E7C"/>
                  </a:gs>
                  <a:gs pos="60000">
                    <a:srgbClr val="D7E4E6"/>
                  </a:gs>
                  <a:gs pos="100000">
                    <a:srgbClr val="FFFFFF"/>
                  </a:gs>
                </a:gsLst>
                <a:lin ang="1200000" scaled="1"/>
              </a:gradFill>
            </a:endParaRPr>
          </a:p>
        </p:txBody>
      </p:sp>
      <p:grpSp>
        <p:nvGrpSpPr>
          <p:cNvPr id="7" name="название 4"/>
          <p:cNvGrpSpPr/>
          <p:nvPr>
            <p:custDataLst>
              <p:tags r:id="rId5"/>
            </p:custDataLst>
          </p:nvPr>
        </p:nvGrpSpPr>
        <p:grpSpPr>
          <a:xfrm>
            <a:off x="539552" y="496097"/>
            <a:ext cx="3245830" cy="548798"/>
            <a:chOff x="307588" y="225758"/>
            <a:chExt cx="3245830" cy="548798"/>
          </a:xfrm>
        </p:grpSpPr>
        <p:sp>
          <p:nvSpPr>
            <p:cNvPr id="8" name="Горизонтальный свиток 7"/>
            <p:cNvSpPr/>
            <p:nvPr>
              <p:custDataLst>
                <p:tags r:id="rId6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хотники за ошибками"/>
            <p:cNvSpPr/>
            <p:nvPr>
              <p:custDataLst>
                <p:tags r:id="rId7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>
            <p:custDataLst>
              <p:tags r:id="rId8"/>
            </p:custDataLst>
          </p:nvPr>
        </p:nvSpPr>
        <p:spPr>
          <a:xfrm>
            <a:off x="730558" y="585439"/>
            <a:ext cx="27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/>
              <a:t>Практическая значимость</a:t>
            </a:r>
          </a:p>
          <a:p>
            <a:endParaRPr lang="ru-RU" b="1">
              <a:latin typeface="Bahnschrift" panose="020b0502040204020203" pitchFamily="34" charset="0"/>
            </a:endParaRPr>
          </a:p>
        </p:txBody>
      </p:sp>
      <p:grpSp>
        <p:nvGrpSpPr>
          <p:cNvPr id="13" name="Группа 12"/>
          <p:cNvGrpSpPr/>
          <p:nvPr>
            <p:custDataLst>
              <p:tags r:id="rId9"/>
            </p:custDataLst>
          </p:nvPr>
        </p:nvGrpSpPr>
        <p:grpSpPr>
          <a:xfrm>
            <a:off x="3945646" y="6050321"/>
            <a:ext cx="1634466" cy="432048"/>
            <a:chOff x="3945646" y="6050321"/>
            <a:chExt cx="1634466" cy="432048"/>
          </a:xfrm>
        </p:grpSpPr>
        <p:sp>
          <p:nvSpPr>
            <p:cNvPr id="14" name="Скругленный прямоугольник 13">
              <a:hlinkClick action="ppaction://hlinkshowjump?jump=nextslide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70790" y="6050321"/>
              <a:ext cx="1584177" cy="432048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начать квест"/>
            <p:cNvSpPr/>
            <p:nvPr>
              <p:custDataLst>
                <p:tags r:id="rId11"/>
              </p:custDataLst>
            </p:nvPr>
          </p:nvSpPr>
          <p:spPr>
            <a:xfrm>
              <a:off x="3945646" y="6050321"/>
              <a:ext cx="16344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далее</a:t>
              </a:r>
              <a:endParaRPr lang="ru-RU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" name="Прямоугольник 1"/>
          <p:cNvSpPr/>
          <p:nvPr>
            <p:custDataLst>
              <p:tags r:id="rId12"/>
            </p:custDataLst>
          </p:nvPr>
        </p:nvSpPr>
        <p:spPr>
          <a:xfrm>
            <a:off x="539552" y="1156674"/>
            <a:ext cx="80412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smtClean="0">
                <a:latin typeface="Bahnschrift" panose="020b0502040204020203" pitchFamily="34" charset="0"/>
              </a:rPr>
              <a:t>1.Решение </a:t>
            </a:r>
            <a:r>
              <a:rPr lang="ru-RU" sz="1600" b="1">
                <a:latin typeface="Bahnschrift" panose="020b0502040204020203" pitchFamily="34" charset="0"/>
              </a:rPr>
              <a:t>педагогических проблем:</a:t>
            </a:r>
            <a:endParaRPr lang="ru-RU" sz="1600">
              <a:latin typeface="Bahnschrift" panose="020b0502040204020203" pitchFamily="34" charset="0"/>
            </a:endParaRP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Преодоление страха перед ошибками через игровой формат.</a:t>
            </a: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Повышение мотивации к изучению «скучных» правил и словарных слов</a:t>
            </a:r>
            <a:r>
              <a:rPr lang="ru-RU" sz="1600" smtClean="0">
                <a:latin typeface="Bahnschrift" panose="020b0502040204020203" pitchFamily="34" charset="0"/>
              </a:rPr>
              <a:t>.</a:t>
            </a:r>
          </a:p>
          <a:p>
            <a:pPr algn="just"/>
            <a:endParaRPr lang="ru-RU" sz="800">
              <a:latin typeface="Bahnschrift" panose="020b0502040204020203" pitchFamily="34" charset="0"/>
            </a:endParaRPr>
          </a:p>
          <a:p>
            <a:pPr algn="just"/>
            <a:r>
              <a:rPr lang="ru-RU" sz="1600" b="1">
                <a:latin typeface="Bahnschrift" panose="020b0502040204020203" pitchFamily="34" charset="0"/>
              </a:rPr>
              <a:t>2. Развитие ключевых компетенций:</a:t>
            </a:r>
            <a:endParaRPr lang="ru-RU" sz="1600">
              <a:latin typeface="Bahnschrift" panose="020b0502040204020203" pitchFamily="34" charset="0"/>
            </a:endParaRPr>
          </a:p>
          <a:p>
            <a:pPr algn="just"/>
            <a:r>
              <a:rPr lang="ru-RU" sz="1600" b="1">
                <a:latin typeface="Bahnschrift" panose="020b0502040204020203" pitchFamily="34" charset="0"/>
              </a:rPr>
              <a:t>Орфографическая зоркость</a:t>
            </a:r>
            <a:r>
              <a:rPr lang="ru-RU" sz="1600">
                <a:latin typeface="Bahnschrift" panose="020b0502040204020203" pitchFamily="34" charset="0"/>
              </a:rPr>
              <a:t> (умение видеть и исправлять ошибки).</a:t>
            </a:r>
          </a:p>
          <a:p>
            <a:pPr algn="just"/>
            <a:r>
              <a:rPr lang="ru-RU" sz="1600" b="1">
                <a:latin typeface="Bahnschrift" panose="020b0502040204020203" pitchFamily="34" charset="0"/>
              </a:rPr>
              <a:t>Критическое мышление</a:t>
            </a:r>
            <a:r>
              <a:rPr lang="ru-RU" sz="1600">
                <a:latin typeface="Bahnschrift" panose="020b0502040204020203" pitchFamily="34" charset="0"/>
              </a:rPr>
              <a:t> (анализ, сравнение, выбор правильных вариантов).</a:t>
            </a:r>
          </a:p>
          <a:p>
            <a:pPr algn="just"/>
            <a:r>
              <a:rPr lang="ru-RU" sz="1600" b="1">
                <a:latin typeface="Bahnschrift" panose="020b0502040204020203" pitchFamily="34" charset="0"/>
              </a:rPr>
              <a:t>Цифровая грамотность</a:t>
            </a:r>
            <a:r>
              <a:rPr lang="ru-RU" sz="1600">
                <a:latin typeface="Bahnschrift" panose="020b0502040204020203" pitchFamily="34" charset="0"/>
              </a:rPr>
              <a:t> (работа с интерактивными элементами, QR-кодами</a:t>
            </a:r>
            <a:r>
              <a:rPr lang="ru-RU" sz="1600" smtClean="0">
                <a:latin typeface="Bahnschrift" panose="020b0502040204020203" pitchFamily="34" charset="0"/>
              </a:rPr>
              <a:t>).</a:t>
            </a:r>
          </a:p>
          <a:p>
            <a:pPr algn="just"/>
            <a:endParaRPr lang="ru-RU" sz="800">
              <a:latin typeface="Bahnschrift" panose="020b0502040204020203" pitchFamily="34" charset="0"/>
            </a:endParaRPr>
          </a:p>
          <a:p>
            <a:pPr algn="just"/>
            <a:r>
              <a:rPr lang="ru-RU" sz="1600" b="1">
                <a:latin typeface="Bahnschrift" panose="020b0502040204020203" pitchFamily="34" charset="0"/>
              </a:rPr>
              <a:t>3. Применение в реальной жизни:</a:t>
            </a:r>
            <a:endParaRPr lang="ru-RU" sz="1600">
              <a:latin typeface="Bahnschrift" panose="020b0502040204020203" pitchFamily="34" charset="0"/>
            </a:endParaRP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Грамотное письмо в соцсетях, сообщениях, творческих работах.</a:t>
            </a: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Понимание связи языка с историей и культурой (через этимологию</a:t>
            </a:r>
            <a:r>
              <a:rPr lang="ru-RU" sz="1600" smtClean="0">
                <a:latin typeface="Bahnschrift" panose="020b0502040204020203" pitchFamily="34" charset="0"/>
              </a:rPr>
              <a:t>).</a:t>
            </a:r>
          </a:p>
          <a:p>
            <a:pPr algn="just"/>
            <a:endParaRPr lang="ru-RU" sz="800">
              <a:latin typeface="Bahnschrift" panose="020b0502040204020203" pitchFamily="34" charset="0"/>
            </a:endParaRPr>
          </a:p>
          <a:p>
            <a:pPr algn="just"/>
            <a:r>
              <a:rPr lang="ru-RU" sz="1600" b="1">
                <a:latin typeface="Bahnschrift" panose="020b0502040204020203" pitchFamily="34" charset="0"/>
              </a:rPr>
              <a:t>4. Соответствие ФГОС НОО:</a:t>
            </a:r>
            <a:endParaRPr lang="ru-RU" sz="1600">
              <a:latin typeface="Bahnschrift" panose="020b0502040204020203" pitchFamily="34" charset="0"/>
            </a:endParaRP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Формирование метапредметных навыков (познавательные, регулятивные УУД).</a:t>
            </a: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Использование современных образовательных технологий (геймификация, интерактив</a:t>
            </a:r>
            <a:r>
              <a:rPr lang="ru-RU" sz="1600" smtClean="0">
                <a:latin typeface="Bahnschrift" panose="020b0502040204020203" pitchFamily="34" charset="0"/>
              </a:rPr>
              <a:t>).</a:t>
            </a:r>
          </a:p>
          <a:p>
            <a:pPr algn="just"/>
            <a:endParaRPr lang="ru-RU" sz="800">
              <a:latin typeface="Bahnschrift" panose="020b0502040204020203" pitchFamily="34" charset="0"/>
            </a:endParaRPr>
          </a:p>
          <a:p>
            <a:pPr algn="just"/>
            <a:r>
              <a:rPr lang="ru-RU" sz="1600" b="1">
                <a:latin typeface="Bahnschrift" panose="020b0502040204020203" pitchFamily="34" charset="0"/>
              </a:rPr>
              <a:t>5. Для учителя:</a:t>
            </a:r>
            <a:endParaRPr lang="ru-RU" sz="1600">
              <a:latin typeface="Bahnschrift" panose="020b0502040204020203" pitchFamily="34" charset="0"/>
            </a:endParaRP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Готовый инструмент для уроков и внеурочной деятельности.</a:t>
            </a:r>
          </a:p>
          <a:p>
            <a:pPr algn="just"/>
            <a:r>
              <a:rPr lang="ru-RU" sz="1600">
                <a:latin typeface="Bahnschrift" panose="020b0502040204020203" pitchFamily="34" charset="0"/>
              </a:rPr>
              <a:t>Возможность адаптировать задания под уровень класса</a:t>
            </a:r>
            <a:r>
              <a:rPr lang="ru-RU" sz="1600" smtClean="0">
                <a:latin typeface="Bahnschrift" panose="020b0502040204020203" pitchFamily="34" charset="0"/>
              </a:rPr>
              <a:t>.</a:t>
            </a:r>
            <a:endParaRPr lang="ru-RU" sz="1600">
              <a:latin typeface="Bahnschrift" panose="020b0502040204020203" pitchFamily="34" charset="0"/>
            </a:endParaRPr>
          </a:p>
        </p:txBody>
      </p:sp>
      <p:sp>
        <p:nvSpPr>
          <p:cNvPr id="12" name="Скругленный прямоугольник 11">
            <a:hlinkClick r:id="rId14" action="ppaction://hlinksldjump"/>
          </p:cNvPr>
          <p:cNvSpPr/>
          <p:nvPr>
            <p:custDataLst>
              <p:tags r:id="rId13"/>
            </p:custDataLst>
          </p:nvPr>
        </p:nvSpPr>
        <p:spPr bwMode="auto">
          <a:xfrm>
            <a:off x="6451868" y="468831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2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 bwMode="auto">
          <a:xfrm>
            <a:off x="107504" y="188640"/>
            <a:ext cx="8928992" cy="6485570"/>
          </a:xfrm>
          <a:prstGeom prst="roundRect">
            <a:avLst/>
          </a:prstGeom>
          <a:gradFill flip="none" rotWithShape="1">
            <a:gsLst>
              <a:gs pos="14000">
                <a:srgbClr val="6E9E7C">
                  <a:tint val="66000"/>
                  <a:satMod val="160000"/>
                  <a:alpha val="45000"/>
                </a:srgbClr>
              </a:gs>
              <a:gs pos="50000">
                <a:srgbClr val="6E9E7C">
                  <a:tint val="44500"/>
                  <a:satMod val="160000"/>
                  <a:alpha val="78000"/>
                </a:srgbClr>
              </a:gs>
              <a:gs pos="84000">
                <a:srgbClr val="6E9E7C">
                  <a:tint val="23500"/>
                  <a:satMod val="160000"/>
                  <a:alpha val="53000"/>
                </a:srgbClr>
              </a:gs>
            </a:gsLst>
            <a:lin ang="2700000" scaled="1"/>
          </a:gradFill>
          <a:ln>
            <a:solidFill>
              <a:schemeClr val="bg2">
                <a:lumMod val="25000"/>
              </a:schemeClr>
            </a:solidFill>
          </a:ln>
          <a:effectLst>
            <a:glow>
              <a:schemeClr val="accent1">
                <a:alpha val="2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ru-RU" sz="1400" b="1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Учебно-методические 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</a:rPr>
              <a:t>пособия:</a:t>
            </a:r>
            <a:endParaRPr lang="ru-RU" sz="16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lvl="1"/>
            <a:r>
              <a:rPr lang="ru-RU" sz="1600" err="1">
                <a:solidFill>
                  <a:schemeClr val="tx1"/>
                </a:solidFill>
                <a:latin typeface="Bahnschrift" panose="020b0502040204020203" pitchFamily="34" charset="0"/>
              </a:rPr>
              <a:t>Канакина В.П., Горецкий В.Г. «Русский язык. 4 класс». — М.: Просвещение, 2021.</a:t>
            </a:r>
          </a:p>
          <a:p>
            <a:pPr lvl="1"/>
            <a:r>
              <a:rPr lang="ru-RU" sz="1600" smtClean="0">
                <a:solidFill>
                  <a:schemeClr val="tx1"/>
                </a:solidFill>
                <a:latin typeface="Bahnschrift" panose="020b0502040204020203" pitchFamily="34" charset="0"/>
              </a:rPr>
              <a:t>Федеральный </a:t>
            </a:r>
            <a:r>
              <a:rPr lang="ru-RU" sz="1600">
                <a:solidFill>
                  <a:schemeClr val="tx1"/>
                </a:solidFill>
                <a:latin typeface="Bahnschrift" panose="020b0502040204020203" pitchFamily="34" charset="0"/>
              </a:rPr>
              <a:t>государственный образовательный стандарт начального общего образования (ФГОС НОО).</a:t>
            </a:r>
          </a:p>
          <a:p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</a:rPr>
              <a:t>Методики игрового обучения:</a:t>
            </a:r>
            <a:endParaRPr lang="ru-RU" sz="16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lvl="1"/>
            <a:r>
              <a:rPr lang="ru-RU" sz="1600" err="1">
                <a:solidFill>
                  <a:schemeClr val="tx1"/>
                </a:solidFill>
                <a:latin typeface="Bahnschrift" panose="020b0502040204020203" pitchFamily="34" charset="0"/>
              </a:rPr>
              <a:t>Гин А.А. «Приёмы педагогической техники: Свобода выбора. Открытость. Деятельность. Обратная связь». — М.: Вита-Пресс, 2016.</a:t>
            </a:r>
          </a:p>
          <a:p>
            <a:pPr lvl="1"/>
            <a:r>
              <a:rPr lang="ru-RU" sz="1600">
                <a:solidFill>
                  <a:schemeClr val="tx1"/>
                </a:solidFill>
                <a:latin typeface="Bahnschrift" panose="020b0502040204020203" pitchFamily="34" charset="0"/>
              </a:rPr>
              <a:t>Савенков А.И. «Методика исследовательского обучения младших школьников». — М.: Издательский дом «Фёдоров», 2018.</a:t>
            </a:r>
          </a:p>
          <a:p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</a:rPr>
              <a:t>Этимологические источники:</a:t>
            </a:r>
            <a:endParaRPr lang="ru-RU" sz="16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lvl="1"/>
            <a:r>
              <a:rPr lang="ru-RU" sz="1600" err="1">
                <a:solidFill>
                  <a:schemeClr val="tx1"/>
                </a:solidFill>
                <a:latin typeface="Bahnschrift" panose="020b0502040204020203" pitchFamily="34" charset="0"/>
              </a:rPr>
              <a:t>Шанский Н.М., Боброва Т.А. «Школьный этимологический словарь русского языка». — М.: Дрофа, 2017.</a:t>
            </a:r>
          </a:p>
          <a:p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</a:rPr>
              <a:t>Цифровые ресурсы и инструменты:</a:t>
            </a:r>
            <a:endParaRPr lang="ru-RU" sz="16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lvl="1"/>
            <a:r>
              <a:rPr lang="ru-RU" sz="1600" err="1">
                <a:solidFill>
                  <a:schemeClr val="tx1"/>
                </a:solidFill>
                <a:latin typeface="Bahnschrift" panose="020b0502040204020203" pitchFamily="34" charset="0"/>
              </a:rPr>
              <a:t>Microsoft PowerPoint: Официальная документация по созданию анимаций и триггеров.</a:t>
            </a: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Графика 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</a:rPr>
              <a:t>и дизайн:</a:t>
            </a:r>
            <a:endParaRPr lang="ru-RU" sz="16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lvl="1"/>
            <a:r>
              <a:rPr lang="en-US" sz="160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Flyvi</a:t>
            </a:r>
            <a:r>
              <a:rPr lang="ru-RU" sz="1600" smtClean="0">
                <a:solidFill>
                  <a:schemeClr val="tx1"/>
                </a:solidFill>
                <a:latin typeface="Bahnschrift" panose="020b0502040204020203" pitchFamily="34" charset="0"/>
              </a:rPr>
              <a:t> (</a:t>
            </a:r>
            <a:r>
              <a:rPr lang="en-US" sz="1600">
                <a:solidFill>
                  <a:schemeClr val="tx1"/>
                </a:solidFill>
                <a:latin typeface="Bahnschrift" panose="020b0502040204020203" pitchFamily="34" charset="0"/>
                <a:hlinkClick r:id="rId5"/>
              </a:rPr>
              <a:t>https://</a:t>
            </a:r>
            <a:r>
              <a:rPr lang="en-US" sz="1600" smtClean="0">
                <a:solidFill>
                  <a:schemeClr val="tx1"/>
                </a:solidFill>
                <a:latin typeface="Bahnschrift" panose="020b0502040204020203" pitchFamily="34" charset="0"/>
                <a:hlinkClick r:id="rId5"/>
              </a:rPr>
              <a:t>flyvi.io</a:t>
            </a:r>
            <a:r>
              <a:rPr lang="ru-RU" sz="1600" smtClean="0">
                <a:solidFill>
                  <a:schemeClr val="tx1"/>
                </a:solidFill>
                <a:latin typeface="Bahnschrift" panose="020b0502040204020203" pitchFamily="34" charset="0"/>
              </a:rPr>
              <a:t>): </a:t>
            </a:r>
            <a:r>
              <a:rPr lang="ru-RU" sz="1600">
                <a:solidFill>
                  <a:schemeClr val="tx1"/>
                </a:solidFill>
                <a:latin typeface="Bahnschrift" panose="020b0502040204020203" pitchFamily="34" charset="0"/>
              </a:rPr>
              <a:t>Шаблоны для создания презентаций.</a:t>
            </a:r>
          </a:p>
          <a:p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</a:rPr>
              <a:t>Интернет-ресурсы:</a:t>
            </a:r>
            <a:endParaRPr lang="ru-RU" sz="16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lvl="1"/>
            <a:r>
              <a:rPr lang="ru-RU" sz="1600">
                <a:solidFill>
                  <a:schemeClr val="tx1"/>
                </a:solidFill>
                <a:latin typeface="Bahnschrift" panose="020b0502040204020203" pitchFamily="34" charset="0"/>
              </a:rPr>
              <a:t>«Грамота.ру» (</a:t>
            </a:r>
            <a: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6"/>
              </a:rPr>
              <a:t>www.gramota.ru</a:t>
            </a:r>
            <a:r>
              <a:rPr lang="ru-RU" sz="1600">
                <a:solidFill>
                  <a:schemeClr val="tx1"/>
                </a:solidFill>
                <a:latin typeface="Bahnschrift" panose="020b0502040204020203" pitchFamily="34" charset="0"/>
              </a:rPr>
              <a:t>): Справочно-информационный портал по русскому языку.</a:t>
            </a:r>
          </a:p>
          <a:p>
            <a:pPr lvl="1"/>
            <a:r>
              <a:rPr lang="ru-RU" sz="1600">
                <a:solidFill>
                  <a:schemeClr val="tx1"/>
                </a:solidFill>
                <a:latin typeface="Bahnschrift" panose="020b0502040204020203" pitchFamily="34" charset="0"/>
              </a:rPr>
              <a:t>«Российская электронная школа» (resh.edu.ru): Интерактивные уроки и задания.</a:t>
            </a:r>
          </a:p>
        </p:txBody>
      </p:sp>
      <p:grpSp>
        <p:nvGrpSpPr>
          <p:cNvPr id="2" name="Группа 1"/>
          <p:cNvGrpSpPr/>
          <p:nvPr>
            <p:custDataLst>
              <p:tags r:id="rId7"/>
            </p:custDataLst>
          </p:nvPr>
        </p:nvGrpSpPr>
        <p:grpSpPr>
          <a:xfrm>
            <a:off x="623018" y="228908"/>
            <a:ext cx="4292311" cy="548798"/>
            <a:chOff x="516492" y="355231"/>
            <a:chExt cx="4292311" cy="548798"/>
          </a:xfrm>
        </p:grpSpPr>
        <p:grpSp>
          <p:nvGrpSpPr>
            <p:cNvPr id="7" name="название 4"/>
            <p:cNvGrpSpPr/>
            <p:nvPr>
              <p:custDataLst>
                <p:tags r:id="rId8"/>
              </p:custDataLst>
            </p:nvPr>
          </p:nvGrpSpPr>
          <p:grpSpPr>
            <a:xfrm>
              <a:off x="516492" y="355231"/>
              <a:ext cx="4292311" cy="548798"/>
              <a:chOff x="307588" y="225758"/>
              <a:chExt cx="3245830" cy="548798"/>
            </a:xfrm>
          </p:grpSpPr>
          <p:sp>
            <p:nvSpPr>
              <p:cNvPr id="8" name="Горизонтальный свиток 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хотники за ошибками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03198" y="315491"/>
                <a:ext cx="3150221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1" name="Прямоугольник 10"/>
            <p:cNvSpPr/>
            <p:nvPr>
              <p:custDataLst>
                <p:tags r:id="rId11"/>
              </p:custDataLst>
            </p:nvPr>
          </p:nvSpPr>
          <p:spPr>
            <a:xfrm>
              <a:off x="623752" y="444964"/>
              <a:ext cx="41651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latin typeface="Bahnschrift" panose="020b0502040204020203" pitchFamily="34" charset="0"/>
                </a:rPr>
                <a:t>Используемая литература и ресурсы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 bwMode="auto">
          <a:xfrm>
            <a:off x="251520" y="260648"/>
            <a:ext cx="8640960" cy="6264696"/>
          </a:xfrm>
          <a:prstGeom prst="roundRect">
            <a:avLst/>
          </a:prstGeom>
          <a:gradFill flip="none" rotWithShape="1">
            <a:gsLst>
              <a:gs pos="14000">
                <a:srgbClr val="6E9E7C">
                  <a:tint val="66000"/>
                  <a:satMod val="160000"/>
                  <a:alpha val="45000"/>
                </a:srgbClr>
              </a:gs>
              <a:gs pos="50000">
                <a:srgbClr val="6E9E7C">
                  <a:tint val="44500"/>
                  <a:satMod val="160000"/>
                  <a:alpha val="78000"/>
                </a:srgbClr>
              </a:gs>
              <a:gs pos="84000">
                <a:srgbClr val="6E9E7C">
                  <a:tint val="23500"/>
                  <a:satMod val="160000"/>
                  <a:alpha val="53000"/>
                </a:srgbClr>
              </a:gs>
            </a:gsLst>
            <a:lin ang="2700000" scaled="1"/>
          </a:gradFill>
          <a:ln>
            <a:solidFill>
              <a:schemeClr val="bg2">
                <a:lumMod val="25000"/>
              </a:schemeClr>
            </a:solidFill>
          </a:ln>
          <a:effectLst>
            <a:glow>
              <a:schemeClr val="accent1">
                <a:alpha val="2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1.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action="ppaction://hlinkshowjump?jump=nextslide"/>
              </a:rPr>
              <a:t>Пролог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action="ppaction://hlinkshowjump?jump=nextslide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Вирус Ошибок атаковал Лес Знаний</a:t>
            </a:r>
            <a:r>
              <a:rPr lang="ru-RU" sz="1600" i="1" smtClean="0">
                <a:solidFill>
                  <a:schemeClr val="tx1"/>
                </a:solidFill>
                <a:latin typeface="Bahnschrift" panose="020b0502040204020203" pitchFamily="34" charset="0"/>
              </a:rPr>
              <a:t>!</a:t>
            </a:r>
          </a:p>
          <a:p>
            <a:endParaRPr lang="ru-RU" sz="8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2.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r:id="rId5" action="ppaction://hlinksldjump"/>
              </a:rPr>
              <a:t>Миссия 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  <a:hlinkClick r:id="rId5" action="ppaction://hlinksldjump"/>
              </a:rPr>
              <a:t>1: Этимологический детектив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5" action="ppaction://hlinksldjump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Раскрой тайны происхождения слов</a:t>
            </a:r>
            <a:r>
              <a:rPr lang="ru-RU" sz="1600" i="1" smtClean="0">
                <a:solidFill>
                  <a:schemeClr val="tx1"/>
                </a:solidFill>
                <a:latin typeface="Bahnschrift" panose="020b0502040204020203" pitchFamily="34" charset="0"/>
              </a:rPr>
              <a:t>!</a:t>
            </a:r>
          </a:p>
          <a:p>
            <a:endParaRPr lang="ru-RU" sz="8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3.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r:id="rId6" action="ppaction://hlinksldjump"/>
              </a:rPr>
              <a:t>Миссия 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  <a:hlinkClick r:id="rId6" action="ppaction://hlinksldjump"/>
              </a:rPr>
              <a:t>2: Охотники за ошибками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6" action="ppaction://hlinksldjump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Исправь коварные опечатки и спаси </a:t>
            </a:r>
            <a:r>
              <a:rPr lang="ru-RU" sz="1600" i="1" smtClean="0">
                <a:solidFill>
                  <a:schemeClr val="tx1"/>
                </a:solidFill>
                <a:latin typeface="Bahnschrift" panose="020b0502040204020203" pitchFamily="34" charset="0"/>
              </a:rPr>
              <a:t>слова!</a:t>
            </a:r>
          </a:p>
          <a:p>
            <a:endParaRPr lang="ru-RU" sz="8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4.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r:id="rId7" action="ppaction://hlinksldjump"/>
              </a:rPr>
              <a:t>Миссия 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  <a:hlinkClick r:id="rId7" action="ppaction://hlinksldjump"/>
              </a:rPr>
              <a:t>3: Диалог с ИИ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7" action="ppaction://hlinksldjump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Помоги роботу стать грамотным</a:t>
            </a:r>
            <a:r>
              <a:rPr lang="ru-RU" sz="1600" i="1" smtClean="0">
                <a:solidFill>
                  <a:schemeClr val="tx1"/>
                </a:solidFill>
                <a:latin typeface="Bahnschrift" panose="020b0502040204020203" pitchFamily="34" charset="0"/>
              </a:rPr>
              <a:t>!</a:t>
            </a:r>
          </a:p>
          <a:p>
            <a:endParaRPr lang="ru-RU" sz="8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5.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r:id="rId8" action="ppaction://hlinksldjump"/>
              </a:rPr>
              <a:t>Миссия 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  <a:hlinkClick r:id="rId8" action="ppaction://hlinksldjump"/>
              </a:rPr>
              <a:t>4: Вирусная атака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8" action="ppaction://hlinksldjump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Обезвредь опасные ошибки в словах</a:t>
            </a:r>
            <a:r>
              <a:rPr lang="ru-RU" sz="1600" i="1" smtClean="0">
                <a:solidFill>
                  <a:schemeClr val="tx1"/>
                </a:solidFill>
                <a:latin typeface="Bahnschrift" panose="020b0502040204020203" pitchFamily="34" charset="0"/>
              </a:rPr>
              <a:t>!</a:t>
            </a:r>
          </a:p>
          <a:p>
            <a:endParaRPr lang="ru-RU" sz="8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6.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r:id="rId9" action="ppaction://hlinksldjump"/>
              </a:rPr>
              <a:t>Миссия 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  <a:hlinkClick r:id="rId9" action="ppaction://hlinksldjump"/>
              </a:rPr>
              <a:t>5: Синонимичный лес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9" action="ppaction://hlinksldjump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Найди слова-двойники и расширь свой словарный запас</a:t>
            </a:r>
            <a:r>
              <a:rPr lang="ru-RU" sz="1600" i="1" smtClean="0">
                <a:solidFill>
                  <a:schemeClr val="tx1"/>
                </a:solidFill>
                <a:latin typeface="Bahnschrift" panose="020b0502040204020203" pitchFamily="34" charset="0"/>
              </a:rPr>
              <a:t>!</a:t>
            </a:r>
          </a:p>
          <a:p>
            <a:endParaRPr lang="ru-RU" sz="8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7.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r:id="rId10" action="ppaction://hlinksldjump"/>
              </a:rPr>
              <a:t>Финал</a:t>
            </a:r>
            <a:r>
              <a:rPr lang="ru-RU" sz="1600" b="1">
                <a:solidFill>
                  <a:schemeClr val="tx1"/>
                </a:solidFill>
                <a:latin typeface="Bahnschrift" panose="020b0502040204020203" pitchFamily="34" charset="0"/>
                <a:hlinkClick r:id="rId10" action="ppaction://hlinksldjump"/>
              </a:rPr>
              <a:t>: Диплом Защитника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10" action="ppaction://hlinksldjump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Получи награду за победу над Вирусом</a:t>
            </a:r>
            <a:r>
              <a:rPr lang="ru-RU" sz="1600" i="1" smtClean="0">
                <a:solidFill>
                  <a:schemeClr val="tx1"/>
                </a:solidFill>
                <a:latin typeface="Bahnschrift" panose="020b0502040204020203" pitchFamily="34" charset="0"/>
              </a:rPr>
              <a:t>!</a:t>
            </a:r>
          </a:p>
          <a:p>
            <a:endParaRPr lang="ru-RU" sz="80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</a:rPr>
              <a:t>8. </a:t>
            </a:r>
            <a:r>
              <a:rPr lang="ru-RU" sz="1600" b="1" smtClean="0">
                <a:solidFill>
                  <a:schemeClr val="tx1"/>
                </a:solidFill>
                <a:latin typeface="Bahnschrift" panose="020b0502040204020203" pitchFamily="34" charset="0"/>
                <a:hlinkClick r:id="rId11" action="ppaction://hlinksldjump"/>
              </a:rPr>
              <a:t>Опрос</a:t>
            </a:r>
            <a:br>
              <a:rPr lang="ru-RU" sz="1600">
                <a:solidFill>
                  <a:schemeClr val="tx1"/>
                </a:solidFill>
                <a:latin typeface="Bahnschrift" panose="020b0502040204020203" pitchFamily="34" charset="0"/>
                <a:hlinkClick r:id="rId11" action="ppaction://hlinksldjump"/>
              </a:rPr>
            </a:br>
            <a:r>
              <a:rPr lang="ru-RU" sz="1600" i="1">
                <a:solidFill>
                  <a:schemeClr val="tx1"/>
                </a:solidFill>
                <a:latin typeface="Bahnschrift" panose="020b0502040204020203" pitchFamily="34" charset="0"/>
              </a:rPr>
              <a:t>Помоги нам стать лучше — поделись мнением!</a:t>
            </a:r>
            <a:endParaRPr lang="ru-RU" sz="160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7" name="название 4"/>
          <p:cNvGrpSpPr/>
          <p:nvPr>
            <p:custDataLst>
              <p:tags r:id="rId12"/>
            </p:custDataLst>
          </p:nvPr>
        </p:nvGrpSpPr>
        <p:grpSpPr>
          <a:xfrm>
            <a:off x="539552" y="404944"/>
            <a:ext cx="3245830" cy="548798"/>
            <a:chOff x="307588" y="225758"/>
            <a:chExt cx="3245830" cy="548798"/>
          </a:xfrm>
        </p:grpSpPr>
        <p:sp>
          <p:nvSpPr>
            <p:cNvPr id="8" name="Горизонтальный свиток 7"/>
            <p:cNvSpPr/>
            <p:nvPr>
              <p:custDataLst>
                <p:tags r:id="rId13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хотники за ошибками"/>
            <p:cNvSpPr/>
            <p:nvPr>
              <p:custDataLst>
                <p:tags r:id="rId14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>
            <p:custDataLst>
              <p:tags r:id="rId15"/>
            </p:custDataLst>
          </p:nvPr>
        </p:nvSpPr>
        <p:spPr>
          <a:xfrm>
            <a:off x="1259632" y="494677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Содержание</a:t>
            </a:r>
            <a:endParaRPr lang="ru-RU" b="1">
              <a:latin typeface="Bahnschrift" panose="020b0502040204020203" pitchFamily="34" charset="0"/>
            </a:endParaRPr>
          </a:p>
        </p:txBody>
      </p:sp>
      <p:grpSp>
        <p:nvGrpSpPr>
          <p:cNvPr id="13" name="Группа 12"/>
          <p:cNvGrpSpPr/>
          <p:nvPr>
            <p:custDataLst>
              <p:tags r:id="rId16"/>
            </p:custDataLst>
          </p:nvPr>
        </p:nvGrpSpPr>
        <p:grpSpPr>
          <a:xfrm>
            <a:off x="3945646" y="6050321"/>
            <a:ext cx="1634466" cy="432048"/>
            <a:chOff x="3945646" y="6050321"/>
            <a:chExt cx="1634466" cy="432048"/>
          </a:xfrm>
        </p:grpSpPr>
        <p:sp>
          <p:nvSpPr>
            <p:cNvPr id="14" name="Скругленный прямоугольник 13">
              <a:hlinkClick action="ppaction://hlinkshowjump?jump=nextslide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70790" y="6050321"/>
              <a:ext cx="1584177" cy="432048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начать квест"/>
            <p:cNvSpPr/>
            <p:nvPr>
              <p:custDataLst>
                <p:tags r:id="rId18"/>
              </p:custDataLst>
            </p:nvPr>
          </p:nvSpPr>
          <p:spPr>
            <a:xfrm>
              <a:off x="3945646" y="6050321"/>
              <a:ext cx="16344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далее</a:t>
              </a:r>
              <a:endParaRPr lang="ru-RU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52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" name="Ёж грустный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2780928"/>
            <a:ext cx="4716016" cy="4716016"/>
          </a:xfrm>
          <a:prstGeom prst="rect">
            <a:avLst/>
          </a:prstGeom>
        </p:spPr>
      </p:pic>
      <p:grpSp>
        <p:nvGrpSpPr>
          <p:cNvPr id="2" name="Диалог 1"/>
          <p:cNvGrpSpPr/>
          <p:nvPr>
            <p:custDataLst>
              <p:tags r:id="rId6"/>
            </p:custDataLst>
          </p:nvPr>
        </p:nvGrpSpPr>
        <p:grpSpPr>
          <a:xfrm>
            <a:off x="3239852" y="1124744"/>
            <a:ext cx="3672408" cy="2160240"/>
            <a:chOff x="3239852" y="1124744"/>
            <a:chExt cx="3672408" cy="2160240"/>
          </a:xfrm>
        </p:grpSpPr>
        <p:sp>
          <p:nvSpPr>
            <p:cNvPr id="7" name="Овальная выноска 6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3239852" y="1124744"/>
              <a:ext cx="3672408" cy="2160240"/>
            </a:xfrm>
            <a:prstGeom prst="wedgeEllipseCallout">
              <a:avLst>
                <a:gd name="adj1" fmla="val -38656"/>
                <a:gd name="adj2" fmla="val 64728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>
              <p:custDataLst>
                <p:tags r:id="rId8"/>
              </p:custDataLst>
            </p:nvPr>
          </p:nvSpPr>
          <p:spPr bwMode="auto">
            <a:xfrm>
              <a:off x="3239853" y="1604699"/>
              <a:ext cx="3514636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i="1">
                  <a:latin typeface="Bahnschrift"/>
                </a:rPr>
                <a:t>Привет! Вирус Ошибок разрушил наш лес. Только ты можешь его спасти, исправляя слова и разгадывая тайны!</a:t>
              </a:r>
              <a:endParaRPr lang="ru-RU">
                <a:latin typeface="Bahnschrift"/>
              </a:endParaRPr>
            </a:p>
          </p:txBody>
        </p:sp>
      </p:grpSp>
      <p:sp>
        <p:nvSpPr>
          <p:cNvPr id="9" name="Управляющая кнопка: далее 8">
            <a:hlinkClick action="ppaction://hlinkshowjump?jump=nextslide" highlightClick="1"/>
          </p:cNvPr>
          <p:cNvSpPr/>
          <p:nvPr>
            <p:custDataLst>
              <p:tags r:id="rId9"/>
            </p:custDataLst>
          </p:nvPr>
        </p:nvSpPr>
        <p:spPr bwMode="auto">
          <a:xfrm>
            <a:off x="539552" y="6021288"/>
            <a:ext cx="1080120" cy="576064"/>
          </a:xfrm>
          <a:prstGeom prst="actionButtonForwardNex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Начать миссию</a:t>
            </a:r>
            <a:endParaRPr lang="ru-RU"/>
          </a:p>
        </p:txBody>
      </p:sp>
      <p:sp>
        <p:nvSpPr>
          <p:cNvPr id="3" name="Скругленный прямоугольник 2">
            <a:hlinkClick r:id="rId12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7236296" y="908720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5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6" name="Часть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214" y="48539"/>
            <a:ext cx="2915816" cy="3571478"/>
          </a:xfrm>
          <a:prstGeom prst="rect">
            <a:avLst/>
          </a:prstGeom>
        </p:spPr>
      </p:pic>
      <p:pic>
        <p:nvPicPr>
          <p:cNvPr id="17" name="Часть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99" y="3620017"/>
            <a:ext cx="2915815" cy="3212975"/>
          </a:xfrm>
          <a:prstGeom prst="rect">
            <a:avLst/>
          </a:prstGeom>
        </p:spPr>
      </p:pic>
      <p:pic>
        <p:nvPicPr>
          <p:cNvPr id="18" name="Часть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0314" y="-1"/>
            <a:ext cx="3287627" cy="6858000"/>
          </a:xfrm>
          <a:prstGeom prst="rect">
            <a:avLst/>
          </a:prstGeom>
        </p:spPr>
      </p:pic>
      <p:pic>
        <p:nvPicPr>
          <p:cNvPr id="19" name="Часть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6131" y="18079"/>
            <a:ext cx="2939051" cy="3601938"/>
          </a:xfrm>
          <a:prstGeom prst="rect">
            <a:avLst/>
          </a:prstGeom>
        </p:spPr>
      </p:pic>
      <p:pic>
        <p:nvPicPr>
          <p:cNvPr id="20" name="Часть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7312" y="3580007"/>
            <a:ext cx="2957869" cy="3252985"/>
          </a:xfrm>
          <a:prstGeom prst="rect">
            <a:avLst/>
          </a:prstGeom>
        </p:spPr>
      </p:pic>
      <p:pic>
        <p:nvPicPr>
          <p:cNvPr id="9" name="Дерево 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4011" y="4005064"/>
            <a:ext cx="2965294" cy="2965294"/>
          </a:xfrm>
          <a:prstGeom prst="rect">
            <a:avLst/>
          </a:prstGeom>
        </p:spPr>
      </p:pic>
      <p:pic>
        <p:nvPicPr>
          <p:cNvPr id="6" name="Дерево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4480" y="935661"/>
            <a:ext cx="2684356" cy="2684356"/>
          </a:xfrm>
          <a:prstGeom prst="rect">
            <a:avLst/>
          </a:prstGeom>
        </p:spPr>
      </p:pic>
      <p:pic>
        <p:nvPicPr>
          <p:cNvPr id="5" name="Дерево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0582" y="1950497"/>
            <a:ext cx="3939205" cy="3939205"/>
          </a:xfrm>
          <a:prstGeom prst="rect">
            <a:avLst/>
          </a:prstGeom>
        </p:spPr>
      </p:pic>
      <p:pic>
        <p:nvPicPr>
          <p:cNvPr id="8" name="Дерево 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1137" y="3829525"/>
            <a:ext cx="2910029" cy="2910029"/>
          </a:xfrm>
          <a:prstGeom prst="rect">
            <a:avLst/>
          </a:prstGeom>
        </p:spPr>
      </p:pic>
      <p:pic>
        <p:nvPicPr>
          <p:cNvPr id="4" name="Дерево 1">
            <a:hlinkClick r:id="rId24" action="ppaction://hlinksldjump"/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7236" y="870789"/>
            <a:ext cx="2862228" cy="2862228"/>
          </a:xfrm>
          <a:prstGeom prst="rect">
            <a:avLst/>
          </a:prstGeom>
        </p:spPr>
      </p:pic>
      <p:grpSp>
        <p:nvGrpSpPr>
          <p:cNvPr id="49" name="Группа 48"/>
          <p:cNvGrpSpPr/>
          <p:nvPr>
            <p:custDataLst>
              <p:tags r:id="rId25"/>
            </p:custDataLst>
          </p:nvPr>
        </p:nvGrpSpPr>
        <p:grpSpPr>
          <a:xfrm>
            <a:off x="3419872" y="424097"/>
            <a:ext cx="2873272" cy="542457"/>
            <a:chOff x="3419872" y="424097"/>
            <a:chExt cx="2873272" cy="542457"/>
          </a:xfrm>
        </p:grpSpPr>
        <p:sp>
          <p:nvSpPr>
            <p:cNvPr id="23" name="Горизонтальный свиток 22"/>
            <p:cNvSpPr/>
            <p:nvPr>
              <p:custDataLst>
                <p:tags r:id="rId26"/>
              </p:custDataLst>
            </p:nvPr>
          </p:nvSpPr>
          <p:spPr bwMode="auto">
            <a:xfrm>
              <a:off x="3419872" y="424097"/>
              <a:ext cx="2592288" cy="542457"/>
            </a:xfrm>
            <a:prstGeom prst="horizontalScroll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одложка"/>
            <p:cNvSpPr/>
            <p:nvPr>
              <p:custDataLst>
                <p:tags r:id="rId27"/>
              </p:custDataLst>
            </p:nvPr>
          </p:nvSpPr>
          <p:spPr bwMode="auto">
            <a:xfrm>
              <a:off x="3563888" y="501457"/>
              <a:ext cx="27292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>
                  <a:latin typeface="Bahnschrift"/>
                </a:rPr>
                <a:t>Карта «Леса Знаний»</a:t>
              </a:r>
              <a:endParaRPr>
                <a:latin typeface="Bahnschrift"/>
              </a:endParaRPr>
            </a:p>
          </p:txBody>
        </p:sp>
      </p:grpSp>
      <p:grpSp>
        <p:nvGrpSpPr>
          <p:cNvPr id="24" name="название 1"/>
          <p:cNvGrpSpPr/>
          <p:nvPr>
            <p:custDataLst>
              <p:tags r:id="rId28"/>
            </p:custDataLst>
          </p:nvPr>
        </p:nvGrpSpPr>
        <p:grpSpPr>
          <a:xfrm>
            <a:off x="307588" y="564522"/>
            <a:ext cx="2248187" cy="329661"/>
            <a:chOff x="307588" y="225758"/>
            <a:chExt cx="3573360" cy="548798"/>
          </a:xfrm>
        </p:grpSpPr>
        <p:sp>
          <p:nvSpPr>
            <p:cNvPr id="25" name="Горизонтальный свиток 24"/>
            <p:cNvSpPr/>
            <p:nvPr>
              <p:custDataLst>
                <p:tags r:id="rId29"/>
              </p:custDataLst>
            </p:nvPr>
          </p:nvSpPr>
          <p:spPr bwMode="auto">
            <a:xfrm>
              <a:off x="307588" y="225758"/>
              <a:ext cx="3573360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Этимологический детектив"/>
            <p:cNvSpPr/>
            <p:nvPr>
              <p:custDataLst>
                <p:tags r:id="rId30"/>
              </p:custDataLst>
            </p:nvPr>
          </p:nvSpPr>
          <p:spPr bwMode="auto">
            <a:xfrm>
              <a:off x="394941" y="282401"/>
              <a:ext cx="3477752" cy="4355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Этимологический детектив</a:t>
              </a:r>
            </a:p>
          </p:txBody>
        </p:sp>
      </p:grpSp>
      <p:grpSp>
        <p:nvGrpSpPr>
          <p:cNvPr id="31" name="название 2"/>
          <p:cNvGrpSpPr/>
          <p:nvPr>
            <p:custDataLst>
              <p:tags r:id="rId31"/>
            </p:custDataLst>
          </p:nvPr>
        </p:nvGrpSpPr>
        <p:grpSpPr>
          <a:xfrm>
            <a:off x="474427" y="3675403"/>
            <a:ext cx="1744467" cy="329661"/>
            <a:chOff x="474427" y="3524915"/>
            <a:chExt cx="1744467" cy="329661"/>
          </a:xfrm>
        </p:grpSpPr>
        <p:grpSp>
          <p:nvGrpSpPr>
            <p:cNvPr id="27" name="название 4"/>
            <p:cNvGrpSpPr/>
            <p:nvPr>
              <p:custDataLst>
                <p:tags r:id="rId32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28" name="Горизонтальный свиток 27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Этимологический детектив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0" name="Прямоугольник 29"/>
            <p:cNvSpPr/>
            <p:nvPr>
              <p:custDataLst>
                <p:tags r:id="rId35"/>
              </p:custDataLst>
            </p:nvPr>
          </p:nvSpPr>
          <p:spPr bwMode="auto">
            <a:xfrm>
              <a:off x="525802" y="3563428"/>
              <a:ext cx="1693092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Охотники за ошибками</a:t>
              </a:r>
              <a:endParaRPr/>
            </a:p>
          </p:txBody>
        </p:sp>
      </p:grpSp>
      <p:grpSp>
        <p:nvGrpSpPr>
          <p:cNvPr id="32" name="название 2"/>
          <p:cNvGrpSpPr/>
          <p:nvPr>
            <p:custDataLst>
              <p:tags r:id="rId36"/>
            </p:custDataLst>
          </p:nvPr>
        </p:nvGrpSpPr>
        <p:grpSpPr>
          <a:xfrm>
            <a:off x="3701895" y="1873297"/>
            <a:ext cx="1744466" cy="329661"/>
            <a:chOff x="474427" y="3524915"/>
            <a:chExt cx="1744131" cy="329661"/>
          </a:xfrm>
        </p:grpSpPr>
        <p:grpSp>
          <p:nvGrpSpPr>
            <p:cNvPr id="33" name="название 4"/>
            <p:cNvGrpSpPr/>
            <p:nvPr>
              <p:custDataLst>
                <p:tags r:id="rId37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35" name="Горизонтальный свиток 34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Этимологический детектив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4" name="Прямоугольник 33"/>
            <p:cNvSpPr/>
            <p:nvPr>
              <p:custDataLst>
                <p:tags r:id="rId40"/>
              </p:custDataLst>
            </p:nvPr>
          </p:nvSpPr>
          <p:spPr bwMode="auto">
            <a:xfrm>
              <a:off x="822975" y="3563428"/>
              <a:ext cx="1005403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100" b="1">
                  <a:latin typeface="Bahnschrift"/>
                </a:rPr>
                <a:t>Диалог с ИИ</a:t>
              </a:r>
            </a:p>
          </p:txBody>
        </p:sp>
      </p:grpSp>
      <p:grpSp>
        <p:nvGrpSpPr>
          <p:cNvPr id="37" name="название 2"/>
          <p:cNvGrpSpPr/>
          <p:nvPr>
            <p:custDataLst>
              <p:tags r:id="rId41"/>
            </p:custDataLst>
          </p:nvPr>
        </p:nvGrpSpPr>
        <p:grpSpPr>
          <a:xfrm>
            <a:off x="6674893" y="530496"/>
            <a:ext cx="1744131" cy="329661"/>
            <a:chOff x="474427" y="3524915"/>
            <a:chExt cx="1744131" cy="329661"/>
          </a:xfrm>
        </p:grpSpPr>
        <p:grpSp>
          <p:nvGrpSpPr>
            <p:cNvPr id="38" name="название 4"/>
            <p:cNvGrpSpPr/>
            <p:nvPr>
              <p:custDataLst>
                <p:tags r:id="rId42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0" name="Горизонтальный свиток 39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Этимологический детектив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9" name="Прямоугольник 38"/>
            <p:cNvSpPr/>
            <p:nvPr>
              <p:custDataLst>
                <p:tags r:id="rId45"/>
              </p:custDataLst>
            </p:nvPr>
          </p:nvSpPr>
          <p:spPr bwMode="auto">
            <a:xfrm>
              <a:off x="763663" y="3563428"/>
              <a:ext cx="1124026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/>
                <a:t>Вирусная атака</a:t>
              </a:r>
              <a:endParaRPr lang="ru-RU" sz="1100" b="1">
                <a:latin typeface="Bahnschrift"/>
              </a:endParaRPr>
            </a:p>
          </p:txBody>
        </p:sp>
      </p:grpSp>
      <p:grpSp>
        <p:nvGrpSpPr>
          <p:cNvPr id="44" name="название 2"/>
          <p:cNvGrpSpPr/>
          <p:nvPr>
            <p:custDataLst>
              <p:tags r:id="rId46"/>
            </p:custDataLst>
          </p:nvPr>
        </p:nvGrpSpPr>
        <p:grpSpPr>
          <a:xfrm>
            <a:off x="6674557" y="3660207"/>
            <a:ext cx="1744131" cy="329661"/>
            <a:chOff x="474427" y="3524915"/>
            <a:chExt cx="1744131" cy="329661"/>
          </a:xfrm>
        </p:grpSpPr>
        <p:grpSp>
          <p:nvGrpSpPr>
            <p:cNvPr id="45" name="название 4"/>
            <p:cNvGrpSpPr/>
            <p:nvPr>
              <p:custDataLst>
                <p:tags r:id="rId47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7" name="Горизонтальный свиток 46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Этимологический детектив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46" name="Прямоугольник 45"/>
            <p:cNvSpPr/>
            <p:nvPr>
              <p:custDataLst>
                <p:tags r:id="rId50"/>
              </p:custDataLst>
            </p:nvPr>
          </p:nvSpPr>
          <p:spPr bwMode="auto">
            <a:xfrm>
              <a:off x="525802" y="3563428"/>
              <a:ext cx="1446230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Синонимичный лес</a:t>
              </a:r>
            </a:p>
          </p:txBody>
        </p:sp>
      </p:grpSp>
      <p:sp>
        <p:nvSpPr>
          <p:cNvPr id="2" name="Овал 1"/>
          <p:cNvSpPr/>
          <p:nvPr>
            <p:custDataLst>
              <p:tags r:id="rId51"/>
            </p:custDataLst>
          </p:nvPr>
        </p:nvSpPr>
        <p:spPr>
          <a:xfrm>
            <a:off x="1987059" y="963497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1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42" name="Овал 41"/>
          <p:cNvSpPr/>
          <p:nvPr>
            <p:custDataLst>
              <p:tags r:id="rId52"/>
            </p:custDataLst>
          </p:nvPr>
        </p:nvSpPr>
        <p:spPr>
          <a:xfrm>
            <a:off x="2170848" y="4149080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43" name="Овал 42"/>
          <p:cNvSpPr/>
          <p:nvPr>
            <p:custDataLst>
              <p:tags r:id="rId53"/>
            </p:custDataLst>
          </p:nvPr>
        </p:nvSpPr>
        <p:spPr>
          <a:xfrm>
            <a:off x="5385701" y="2277839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3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0" name="Овал 49"/>
          <p:cNvSpPr/>
          <p:nvPr>
            <p:custDataLst>
              <p:tags r:id="rId54"/>
            </p:custDataLst>
          </p:nvPr>
        </p:nvSpPr>
        <p:spPr>
          <a:xfrm>
            <a:off x="8369103" y="1052736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4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1" name="Овал 50"/>
          <p:cNvSpPr/>
          <p:nvPr>
            <p:custDataLst>
              <p:tags r:id="rId55"/>
            </p:custDataLst>
          </p:nvPr>
        </p:nvSpPr>
        <p:spPr>
          <a:xfrm>
            <a:off x="8397528" y="4012888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20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Горизонтальный свиток 5">
            <a:hlinkClick action="ppaction://hlinkshowjump?jump=nextslide"/>
          </p:cNvPr>
          <p:cNvSpPr/>
          <p:nvPr>
            <p:custDataLst>
              <p:tags r:id="rId4"/>
            </p:custDataLst>
          </p:nvPr>
        </p:nvSpPr>
        <p:spPr bwMode="auto">
          <a:xfrm>
            <a:off x="7548883" y="6072002"/>
            <a:ext cx="1084500" cy="567200"/>
          </a:xfrm>
          <a:prstGeom prst="horizontalScroll">
            <a:avLst>
              <a:gd name="adj" fmla="val 1744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>
            <p:custDataLst>
              <p:tags r:id="rId5"/>
            </p:custDataLst>
          </p:nvPr>
        </p:nvSpPr>
        <p:spPr bwMode="auto">
          <a:xfrm>
            <a:off x="7532792" y="6140158"/>
            <a:ext cx="11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Bahnschrift"/>
              </a:rPr>
              <a:t>Карта</a:t>
            </a:r>
            <a:endParaRPr/>
          </a:p>
          <a:p>
            <a:pPr algn="ctr">
              <a:defRPr/>
            </a:pPr>
            <a:r>
              <a:rPr lang="ru-RU" sz="1100" b="1">
                <a:latin typeface="Bahnschrift"/>
              </a:rPr>
              <a:t> </a:t>
            </a:r>
            <a:r>
              <a:rPr lang="ru-RU" sz="1050" b="1">
                <a:latin typeface="Bahnschrift"/>
              </a:rPr>
              <a:t>«Леса Знаний»</a:t>
            </a:r>
            <a:endParaRPr lang="ru-RU" sz="1050">
              <a:latin typeface="Bahnschrift"/>
            </a:endParaRPr>
          </a:p>
        </p:txBody>
      </p:sp>
      <p:pic>
        <p:nvPicPr>
          <p:cNvPr id="9" name="свиток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7338" y="1340767"/>
            <a:ext cx="2109814" cy="140420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1" name="древняя тетрадь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3042" y="2744970"/>
            <a:ext cx="3703354" cy="3703354"/>
          </a:xfrm>
          <a:prstGeom prst="rect">
            <a:avLst/>
          </a:prstGeom>
        </p:spPr>
      </p:pic>
      <p:pic>
        <p:nvPicPr>
          <p:cNvPr id="12" name="Ёж детектив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40568" y="2897653"/>
            <a:ext cx="4360901" cy="4360901"/>
          </a:xfrm>
          <a:prstGeom prst="rect">
            <a:avLst/>
          </a:prstGeom>
        </p:spPr>
      </p:pic>
      <p:grpSp>
        <p:nvGrpSpPr>
          <p:cNvPr id="16" name="название 4"/>
          <p:cNvGrpSpPr/>
          <p:nvPr>
            <p:custDataLst>
              <p:tags r:id="rId12"/>
            </p:custDataLst>
          </p:nvPr>
        </p:nvGrpSpPr>
        <p:grpSpPr>
          <a:xfrm>
            <a:off x="307588" y="225758"/>
            <a:ext cx="3245830" cy="548798"/>
            <a:chOff x="307588" y="225758"/>
            <a:chExt cx="3245830" cy="548798"/>
          </a:xfrm>
        </p:grpSpPr>
        <p:sp>
          <p:nvSpPr>
            <p:cNvPr id="15" name="Горизонтальный свиток 14"/>
            <p:cNvSpPr/>
            <p:nvPr>
              <p:custDataLst>
                <p:tags r:id="rId13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Этимологический детектив"/>
            <p:cNvSpPr/>
            <p:nvPr>
              <p:custDataLst>
                <p:tags r:id="rId14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>
                  <a:latin typeface="Bahnschrift"/>
                </a:rPr>
                <a:t>Этимологический детектив</a:t>
              </a:r>
              <a:endParaRPr/>
            </a:p>
          </p:txBody>
        </p:sp>
      </p:grpSp>
      <p:sp>
        <p:nvSpPr>
          <p:cNvPr id="14" name="Подложка к тексту"/>
          <p:cNvSpPr/>
          <p:nvPr>
            <p:custDataLst>
              <p:tags r:id="rId15"/>
            </p:custDataLst>
          </p:nvPr>
        </p:nvSpPr>
        <p:spPr bwMode="auto">
          <a:xfrm>
            <a:off x="6304378" y="1854556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latin typeface="Bahnschrift"/>
              </a:rPr>
              <a:t>подсказка</a:t>
            </a:r>
          </a:p>
        </p:txBody>
      </p:sp>
      <p:sp>
        <p:nvSpPr>
          <p:cNvPr id="18" name="Подсказка"/>
          <p:cNvSpPr/>
          <p:nvPr>
            <p:custDataLst>
              <p:tags r:id="rId16"/>
            </p:custDataLst>
          </p:nvPr>
        </p:nvSpPr>
        <p:spPr bwMode="auto">
          <a:xfrm>
            <a:off x="1187624" y="1872290"/>
            <a:ext cx="37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/>
              <a:t>В нём спряталось число „четыре“</a:t>
            </a:r>
            <a:endParaRPr lang="ru-RU" b="1" i="1">
              <a:latin typeface="Bahnschrift"/>
            </a:endParaRPr>
          </a:p>
        </p:txBody>
      </p:sp>
      <p:sp>
        <p:nvSpPr>
          <p:cNvPr id="13" name="Овал 12"/>
          <p:cNvSpPr/>
          <p:nvPr>
            <p:custDataLst>
              <p:tags r:id="rId17"/>
            </p:custDataLst>
          </p:nvPr>
        </p:nvSpPr>
        <p:spPr bwMode="auto">
          <a:xfrm>
            <a:off x="3630466" y="315491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1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17" name="Скругленный прямоугольник 16">
            <a:hlinkClick r:id="rId19" action="ppaction://hlinksldjump"/>
          </p:cNvPr>
          <p:cNvSpPr/>
          <p:nvPr>
            <p:custDataLst>
              <p:tags r:id="rId18"/>
            </p:custDataLst>
          </p:nvPr>
        </p:nvSpPr>
        <p:spPr bwMode="auto">
          <a:xfrm>
            <a:off x="7246063" y="225758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5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1" name="Ёжикк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2840" y="3580007"/>
            <a:ext cx="3535723" cy="3535723"/>
          </a:xfrm>
          <a:prstGeom prst="rect">
            <a:avLst/>
          </a:prstGeom>
        </p:spPr>
      </p:pic>
      <p:pic>
        <p:nvPicPr>
          <p:cNvPr id="17" name="Часть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99" y="3620017"/>
            <a:ext cx="2915815" cy="3212975"/>
          </a:xfrm>
          <a:prstGeom prst="rect">
            <a:avLst/>
          </a:prstGeom>
        </p:spPr>
      </p:pic>
      <p:pic>
        <p:nvPicPr>
          <p:cNvPr id="18" name="Часть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0314" y="-1"/>
            <a:ext cx="3287627" cy="6858000"/>
          </a:xfrm>
          <a:prstGeom prst="rect">
            <a:avLst/>
          </a:prstGeom>
        </p:spPr>
      </p:pic>
      <p:pic>
        <p:nvPicPr>
          <p:cNvPr id="19" name="Часть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6131" y="18079"/>
            <a:ext cx="2939051" cy="3601938"/>
          </a:xfrm>
          <a:prstGeom prst="rect">
            <a:avLst/>
          </a:prstGeom>
        </p:spPr>
      </p:pic>
      <p:pic>
        <p:nvPicPr>
          <p:cNvPr id="20" name="Часть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7312" y="3580007"/>
            <a:ext cx="2957869" cy="3252985"/>
          </a:xfrm>
          <a:prstGeom prst="rect">
            <a:avLst/>
          </a:prstGeom>
        </p:spPr>
      </p:pic>
      <p:pic>
        <p:nvPicPr>
          <p:cNvPr id="9" name="Дерево 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4011" y="4005064"/>
            <a:ext cx="2965294" cy="2965294"/>
          </a:xfrm>
          <a:prstGeom prst="rect">
            <a:avLst/>
          </a:prstGeom>
        </p:spPr>
      </p:pic>
      <p:pic>
        <p:nvPicPr>
          <p:cNvPr id="6" name="Дерево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4480" y="935661"/>
            <a:ext cx="2684356" cy="2684356"/>
          </a:xfrm>
          <a:prstGeom prst="rect">
            <a:avLst/>
          </a:prstGeom>
        </p:spPr>
      </p:pic>
      <p:pic>
        <p:nvPicPr>
          <p:cNvPr id="5" name="Дерево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0582" y="1950497"/>
            <a:ext cx="3939205" cy="3939205"/>
          </a:xfrm>
          <a:prstGeom prst="rect">
            <a:avLst/>
          </a:prstGeom>
        </p:spPr>
      </p:pic>
      <p:pic>
        <p:nvPicPr>
          <p:cNvPr id="8" name="Дерево 2">
            <a:hlinkClick r:id="rId22" action="ppaction://hlinksldjump"/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1137" y="3829525"/>
            <a:ext cx="2910029" cy="2910029"/>
          </a:xfrm>
          <a:prstGeom prst="rect">
            <a:avLst/>
          </a:prstGeom>
        </p:spPr>
      </p:pic>
      <p:pic>
        <p:nvPicPr>
          <p:cNvPr id="4" name="Дерево 1">
            <a:hlinkClick r:id="rId25" action="ppaction://hlinksldjump"/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7236" y="870789"/>
            <a:ext cx="2862228" cy="2862228"/>
          </a:xfrm>
          <a:prstGeom prst="rect">
            <a:avLst/>
          </a:prstGeom>
        </p:spPr>
      </p:pic>
      <p:grpSp>
        <p:nvGrpSpPr>
          <p:cNvPr id="49" name="Группа 48"/>
          <p:cNvGrpSpPr/>
          <p:nvPr>
            <p:custDataLst>
              <p:tags r:id="rId26"/>
            </p:custDataLst>
          </p:nvPr>
        </p:nvGrpSpPr>
        <p:grpSpPr>
          <a:xfrm>
            <a:off x="3419872" y="424097"/>
            <a:ext cx="2873272" cy="542457"/>
            <a:chOff x="3419872" y="424097"/>
            <a:chExt cx="2873272" cy="542457"/>
          </a:xfrm>
        </p:grpSpPr>
        <p:sp>
          <p:nvSpPr>
            <p:cNvPr id="23" name="Горизонтальный свиток 22"/>
            <p:cNvSpPr/>
            <p:nvPr>
              <p:custDataLst>
                <p:tags r:id="rId27"/>
              </p:custDataLst>
            </p:nvPr>
          </p:nvSpPr>
          <p:spPr bwMode="auto">
            <a:xfrm>
              <a:off x="3419872" y="424097"/>
              <a:ext cx="2592288" cy="542457"/>
            </a:xfrm>
            <a:prstGeom prst="horizontalScroll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одложка"/>
            <p:cNvSpPr/>
            <p:nvPr>
              <p:custDataLst>
                <p:tags r:id="rId28"/>
              </p:custDataLst>
            </p:nvPr>
          </p:nvSpPr>
          <p:spPr bwMode="auto">
            <a:xfrm>
              <a:off x="3563888" y="501457"/>
              <a:ext cx="27292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>
                  <a:latin typeface="Bahnschrift"/>
                </a:rPr>
                <a:t>Карта «Леса Знаний»</a:t>
              </a:r>
              <a:endParaRPr>
                <a:latin typeface="Bahnschrift"/>
              </a:endParaRPr>
            </a:p>
          </p:txBody>
        </p:sp>
      </p:grpSp>
      <p:grpSp>
        <p:nvGrpSpPr>
          <p:cNvPr id="24" name="название 1"/>
          <p:cNvGrpSpPr/>
          <p:nvPr>
            <p:custDataLst>
              <p:tags r:id="rId29"/>
            </p:custDataLst>
          </p:nvPr>
        </p:nvGrpSpPr>
        <p:grpSpPr>
          <a:xfrm>
            <a:off x="307588" y="564522"/>
            <a:ext cx="2248187" cy="329661"/>
            <a:chOff x="307588" y="225758"/>
            <a:chExt cx="3573360" cy="548798"/>
          </a:xfrm>
        </p:grpSpPr>
        <p:sp>
          <p:nvSpPr>
            <p:cNvPr id="25" name="Горизонтальный свиток 24"/>
            <p:cNvSpPr/>
            <p:nvPr>
              <p:custDataLst>
                <p:tags r:id="rId30"/>
              </p:custDataLst>
            </p:nvPr>
          </p:nvSpPr>
          <p:spPr bwMode="auto">
            <a:xfrm>
              <a:off x="307588" y="225758"/>
              <a:ext cx="3573360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Этимологический детектив"/>
            <p:cNvSpPr/>
            <p:nvPr>
              <p:custDataLst>
                <p:tags r:id="rId31"/>
              </p:custDataLst>
            </p:nvPr>
          </p:nvSpPr>
          <p:spPr bwMode="auto">
            <a:xfrm>
              <a:off x="394941" y="282401"/>
              <a:ext cx="3477752" cy="4355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Этимологический детектив</a:t>
              </a:r>
            </a:p>
          </p:txBody>
        </p:sp>
      </p:grpSp>
      <p:grpSp>
        <p:nvGrpSpPr>
          <p:cNvPr id="31" name="название 2"/>
          <p:cNvGrpSpPr/>
          <p:nvPr>
            <p:custDataLst>
              <p:tags r:id="rId32"/>
            </p:custDataLst>
          </p:nvPr>
        </p:nvGrpSpPr>
        <p:grpSpPr>
          <a:xfrm>
            <a:off x="474427" y="3675403"/>
            <a:ext cx="1744467" cy="329661"/>
            <a:chOff x="474427" y="3524915"/>
            <a:chExt cx="1744467" cy="329661"/>
          </a:xfrm>
        </p:grpSpPr>
        <p:grpSp>
          <p:nvGrpSpPr>
            <p:cNvPr id="27" name="название 4"/>
            <p:cNvGrpSpPr/>
            <p:nvPr>
              <p:custDataLst>
                <p:tags r:id="rId33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28" name="Горизонтальный свиток 27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Этимологический детектив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0" name="Прямоугольник 29"/>
            <p:cNvSpPr/>
            <p:nvPr>
              <p:custDataLst>
                <p:tags r:id="rId36"/>
              </p:custDataLst>
            </p:nvPr>
          </p:nvSpPr>
          <p:spPr bwMode="auto">
            <a:xfrm>
              <a:off x="525802" y="3563428"/>
              <a:ext cx="1693092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Охотники за ошибками</a:t>
              </a:r>
              <a:endParaRPr/>
            </a:p>
          </p:txBody>
        </p:sp>
      </p:grpSp>
      <p:grpSp>
        <p:nvGrpSpPr>
          <p:cNvPr id="32" name="название 2"/>
          <p:cNvGrpSpPr/>
          <p:nvPr>
            <p:custDataLst>
              <p:tags r:id="rId37"/>
            </p:custDataLst>
          </p:nvPr>
        </p:nvGrpSpPr>
        <p:grpSpPr>
          <a:xfrm>
            <a:off x="3701895" y="1873297"/>
            <a:ext cx="1744466" cy="329661"/>
            <a:chOff x="474427" y="3524915"/>
            <a:chExt cx="1744131" cy="329661"/>
          </a:xfrm>
        </p:grpSpPr>
        <p:grpSp>
          <p:nvGrpSpPr>
            <p:cNvPr id="33" name="название 4"/>
            <p:cNvGrpSpPr/>
            <p:nvPr>
              <p:custDataLst>
                <p:tags r:id="rId38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35" name="Горизонтальный свиток 34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Этимологический детектив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4" name="Прямоугольник 33"/>
            <p:cNvSpPr/>
            <p:nvPr>
              <p:custDataLst>
                <p:tags r:id="rId41"/>
              </p:custDataLst>
            </p:nvPr>
          </p:nvSpPr>
          <p:spPr bwMode="auto">
            <a:xfrm>
              <a:off x="822975" y="3563428"/>
              <a:ext cx="1005403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100" b="1">
                  <a:latin typeface="Bahnschrift"/>
                </a:rPr>
                <a:t>Диалог с ИИ</a:t>
              </a:r>
            </a:p>
          </p:txBody>
        </p:sp>
      </p:grpSp>
      <p:grpSp>
        <p:nvGrpSpPr>
          <p:cNvPr id="37" name="название 2"/>
          <p:cNvGrpSpPr/>
          <p:nvPr>
            <p:custDataLst>
              <p:tags r:id="rId42"/>
            </p:custDataLst>
          </p:nvPr>
        </p:nvGrpSpPr>
        <p:grpSpPr>
          <a:xfrm>
            <a:off x="6674893" y="530496"/>
            <a:ext cx="1744131" cy="329661"/>
            <a:chOff x="474427" y="3524915"/>
            <a:chExt cx="1744131" cy="329661"/>
          </a:xfrm>
        </p:grpSpPr>
        <p:grpSp>
          <p:nvGrpSpPr>
            <p:cNvPr id="38" name="название 4"/>
            <p:cNvGrpSpPr/>
            <p:nvPr>
              <p:custDataLst>
                <p:tags r:id="rId43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0" name="Горизонтальный свиток 3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Этимологический детектив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9" name="Прямоугольник 38"/>
            <p:cNvSpPr/>
            <p:nvPr>
              <p:custDataLst>
                <p:tags r:id="rId46"/>
              </p:custDataLst>
            </p:nvPr>
          </p:nvSpPr>
          <p:spPr bwMode="auto">
            <a:xfrm>
              <a:off x="763663" y="3563428"/>
              <a:ext cx="1124026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/>
                <a:t>Вирусная атака</a:t>
              </a:r>
              <a:endParaRPr lang="ru-RU" sz="1100" b="1">
                <a:latin typeface="Bahnschrift"/>
              </a:endParaRPr>
            </a:p>
          </p:txBody>
        </p:sp>
      </p:grpSp>
      <p:grpSp>
        <p:nvGrpSpPr>
          <p:cNvPr id="44" name="название 2"/>
          <p:cNvGrpSpPr/>
          <p:nvPr>
            <p:custDataLst>
              <p:tags r:id="rId47"/>
            </p:custDataLst>
          </p:nvPr>
        </p:nvGrpSpPr>
        <p:grpSpPr>
          <a:xfrm>
            <a:off x="6674557" y="3660207"/>
            <a:ext cx="1744131" cy="329661"/>
            <a:chOff x="474427" y="3524915"/>
            <a:chExt cx="1744131" cy="329661"/>
          </a:xfrm>
        </p:grpSpPr>
        <p:grpSp>
          <p:nvGrpSpPr>
            <p:cNvPr id="45" name="название 4"/>
            <p:cNvGrpSpPr/>
            <p:nvPr>
              <p:custDataLst>
                <p:tags r:id="rId48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7" name="Горизонтальный свиток 46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Этимологический детектив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46" name="Прямоугольник 45"/>
            <p:cNvSpPr/>
            <p:nvPr>
              <p:custDataLst>
                <p:tags r:id="rId51"/>
              </p:custDataLst>
            </p:nvPr>
          </p:nvSpPr>
          <p:spPr bwMode="auto">
            <a:xfrm>
              <a:off x="525802" y="3563428"/>
              <a:ext cx="1446230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Синонимичный лес</a:t>
              </a:r>
            </a:p>
          </p:txBody>
        </p:sp>
      </p:grpSp>
      <p:sp>
        <p:nvSpPr>
          <p:cNvPr id="42" name="Овал 41"/>
          <p:cNvSpPr/>
          <p:nvPr>
            <p:custDataLst>
              <p:tags r:id="rId52"/>
            </p:custDataLst>
          </p:nvPr>
        </p:nvSpPr>
        <p:spPr bwMode="auto">
          <a:xfrm>
            <a:off x="1987059" y="963497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1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43" name="Овал 42"/>
          <p:cNvSpPr/>
          <p:nvPr>
            <p:custDataLst>
              <p:tags r:id="rId53"/>
            </p:custDataLst>
          </p:nvPr>
        </p:nvSpPr>
        <p:spPr bwMode="auto">
          <a:xfrm>
            <a:off x="5385701" y="2277839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3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0" name="Овал 49"/>
          <p:cNvSpPr/>
          <p:nvPr>
            <p:custDataLst>
              <p:tags r:id="rId54"/>
            </p:custDataLst>
          </p:nvPr>
        </p:nvSpPr>
        <p:spPr bwMode="auto">
          <a:xfrm>
            <a:off x="2170848" y="4149080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51" name="Овал 50"/>
          <p:cNvSpPr/>
          <p:nvPr>
            <p:custDataLst>
              <p:tags r:id="rId55"/>
            </p:custDataLst>
          </p:nvPr>
        </p:nvSpPr>
        <p:spPr bwMode="auto">
          <a:xfrm>
            <a:off x="8369103" y="1052736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4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2" name="Овал 51"/>
          <p:cNvSpPr/>
          <p:nvPr>
            <p:custDataLst>
              <p:tags r:id="rId56"/>
            </p:custDataLst>
          </p:nvPr>
        </p:nvSpPr>
        <p:spPr bwMode="auto">
          <a:xfrm>
            <a:off x="8397528" y="4012888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4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" name="Ёж охотник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51520" y="2793106"/>
            <a:ext cx="4509120" cy="4509120"/>
          </a:xfrm>
          <a:prstGeom prst="rect">
            <a:avLst/>
          </a:prstGeom>
        </p:spPr>
      </p:pic>
      <p:sp>
        <p:nvSpPr>
          <p:cNvPr id="8" name="палка для шаров"/>
          <p:cNvSpPr/>
          <p:nvPr>
            <p:custDataLst>
              <p:tags r:id="rId6"/>
            </p:custDataLst>
          </p:nvPr>
        </p:nvSpPr>
        <p:spPr bwMode="auto">
          <a:xfrm>
            <a:off x="806612" y="836712"/>
            <a:ext cx="7567241" cy="1440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1"/>
          <p:cNvSpPr/>
          <p:nvPr>
            <p:custDataLst>
              <p:tags r:id="rId7"/>
            </p:custDataLst>
          </p:nvPr>
        </p:nvSpPr>
        <p:spPr bwMode="auto">
          <a:xfrm>
            <a:off x="1211580" y="2793106"/>
            <a:ext cx="89639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Bahnschrift"/>
              </a:rPr>
              <a:t>жираф</a:t>
            </a:r>
            <a:endParaRPr/>
          </a:p>
        </p:txBody>
      </p:sp>
      <p:grpSp>
        <p:nvGrpSpPr>
          <p:cNvPr id="19" name="Слова 1"/>
          <p:cNvGrpSpPr/>
          <p:nvPr>
            <p:custDataLst>
              <p:tags r:id="rId8"/>
            </p:custDataLst>
          </p:nvPr>
        </p:nvGrpSpPr>
        <p:grpSpPr>
          <a:xfrm>
            <a:off x="803587" y="566196"/>
            <a:ext cx="1637233" cy="3286540"/>
            <a:chOff x="532550" y="176858"/>
            <a:chExt cx="1760578" cy="3486341"/>
          </a:xfrm>
        </p:grpSpPr>
        <p:sp>
          <p:nvSpPr>
            <p:cNvPr id="9" name="ш1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381866" y="1162110"/>
              <a:ext cx="2016225" cy="45719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шар 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32550" y="1902621"/>
              <a:ext cx="1760578" cy="1760578"/>
            </a:xfrm>
            <a:prstGeom prst="rect">
              <a:avLst/>
            </a:prstGeom>
          </p:spPr>
        </p:pic>
        <p:sp>
          <p:nvSpPr>
            <p:cNvPr id="5" name="Жыраф"/>
            <p:cNvSpPr/>
            <p:nvPr>
              <p:custDataLst>
                <p:tags r:id="rId12"/>
              </p:custDataLst>
            </p:nvPr>
          </p:nvSpPr>
          <p:spPr bwMode="auto">
            <a:xfrm>
              <a:off x="889263" y="2572972"/>
              <a:ext cx="9557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 err="1">
                  <a:latin typeface="Bahnschrift"/>
                </a:rPr>
                <a:t>жЫраф</a:t>
              </a:r>
              <a:endParaRPr lang="ru-RU" b="1">
                <a:latin typeface="Bahnschrift"/>
              </a:endParaRPr>
            </a:p>
          </p:txBody>
        </p:sp>
      </p:grpSp>
      <p:sp>
        <p:nvSpPr>
          <p:cNvPr id="24" name="2"/>
          <p:cNvSpPr/>
          <p:nvPr>
            <p:custDataLst>
              <p:tags r:id="rId13"/>
            </p:custDataLst>
          </p:nvPr>
        </p:nvSpPr>
        <p:spPr bwMode="auto">
          <a:xfrm>
            <a:off x="2978349" y="2838230"/>
            <a:ext cx="91563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Bahnschrift"/>
              </a:rPr>
              <a:t>шишка</a:t>
            </a:r>
          </a:p>
        </p:txBody>
      </p:sp>
      <p:grpSp>
        <p:nvGrpSpPr>
          <p:cNvPr id="20" name="Слова 2"/>
          <p:cNvGrpSpPr/>
          <p:nvPr>
            <p:custDataLst>
              <p:tags r:id="rId14"/>
            </p:custDataLst>
          </p:nvPr>
        </p:nvGrpSpPr>
        <p:grpSpPr>
          <a:xfrm>
            <a:off x="2712205" y="590601"/>
            <a:ext cx="1524265" cy="3238893"/>
            <a:chOff x="2604644" y="176858"/>
            <a:chExt cx="1639100" cy="3435798"/>
          </a:xfrm>
        </p:grpSpPr>
        <p:sp>
          <p:nvSpPr>
            <p:cNvPr id="10" name="ш1"/>
            <p:cNvSpPr/>
            <p:nvPr>
              <p:custDataLst>
                <p:tags r:id="rId15"/>
              </p:custDataLst>
            </p:nvPr>
          </p:nvSpPr>
          <p:spPr bwMode="auto">
            <a:xfrm rot="5400000">
              <a:off x="2434269" y="1162110"/>
              <a:ext cx="2016225" cy="45719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04644" y="1973556"/>
              <a:ext cx="1639100" cy="1639100"/>
            </a:xfrm>
            <a:prstGeom prst="rect">
              <a:avLst/>
            </a:prstGeom>
          </p:spPr>
        </p:pic>
        <p:sp>
          <p:nvSpPr>
            <p:cNvPr id="16" name="шЫпка"/>
            <p:cNvSpPr/>
            <p:nvPr>
              <p:custDataLst>
                <p:tags r:id="rId18"/>
              </p:custDataLst>
            </p:nvPr>
          </p:nvSpPr>
          <p:spPr bwMode="auto">
            <a:xfrm>
              <a:off x="2941666" y="2608440"/>
              <a:ext cx="9749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latin typeface="Bahnschrift"/>
                </a:rPr>
                <a:t>шЫшка</a:t>
              </a:r>
              <a:endParaRPr lang="ru-RU" b="1">
                <a:latin typeface="Bahnschrift"/>
              </a:endParaRPr>
            </a:p>
          </p:txBody>
        </p:sp>
      </p:grpSp>
      <p:sp>
        <p:nvSpPr>
          <p:cNvPr id="25" name="3"/>
          <p:cNvSpPr/>
          <p:nvPr>
            <p:custDataLst>
              <p:tags r:id="rId19"/>
            </p:custDataLst>
          </p:nvPr>
        </p:nvSpPr>
        <p:spPr bwMode="auto">
          <a:xfrm>
            <a:off x="5097388" y="2838230"/>
            <a:ext cx="8499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Bahnschrift"/>
              </a:rPr>
              <a:t>чужой</a:t>
            </a:r>
          </a:p>
        </p:txBody>
      </p:sp>
      <p:grpSp>
        <p:nvGrpSpPr>
          <p:cNvPr id="21" name="Слова 3"/>
          <p:cNvGrpSpPr/>
          <p:nvPr>
            <p:custDataLst>
              <p:tags r:id="rId20"/>
            </p:custDataLst>
          </p:nvPr>
        </p:nvGrpSpPr>
        <p:grpSpPr>
          <a:xfrm>
            <a:off x="4654933" y="566196"/>
            <a:ext cx="1590231" cy="3238893"/>
            <a:chOff x="4610170" y="176858"/>
            <a:chExt cx="1710035" cy="3435798"/>
          </a:xfrm>
        </p:grpSpPr>
        <p:sp>
          <p:nvSpPr>
            <p:cNvPr id="11" name="ш1"/>
            <p:cNvSpPr/>
            <p:nvPr>
              <p:custDataLst>
                <p:tags r:id="rId21"/>
              </p:custDataLst>
            </p:nvPr>
          </p:nvSpPr>
          <p:spPr bwMode="auto">
            <a:xfrm rot="5400000">
              <a:off x="4486672" y="1162110"/>
              <a:ext cx="2016225" cy="45719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10170" y="1902621"/>
              <a:ext cx="1710035" cy="1710035"/>
            </a:xfrm>
            <a:prstGeom prst="rect">
              <a:avLst/>
            </a:prstGeom>
          </p:spPr>
        </p:pic>
        <p:sp>
          <p:nvSpPr>
            <p:cNvPr id="17" name="чЫжо́й"/>
            <p:cNvSpPr/>
            <p:nvPr>
              <p:custDataLst>
                <p:tags r:id="rId24"/>
              </p:custDataLst>
            </p:nvPr>
          </p:nvSpPr>
          <p:spPr bwMode="auto">
            <a:xfrm>
              <a:off x="4994382" y="2572972"/>
              <a:ext cx="9268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vi-VN" b="1" i="1">
                  <a:latin typeface="Bahnschrift"/>
                </a:rPr>
                <a:t>чЫжо́й</a:t>
              </a:r>
              <a:endParaRPr lang="ru-RU" b="1">
                <a:latin typeface="Bahnschrift"/>
              </a:endParaRPr>
            </a:p>
          </p:txBody>
        </p:sp>
      </p:grpSp>
      <p:sp>
        <p:nvSpPr>
          <p:cNvPr id="26" name="4"/>
          <p:cNvSpPr/>
          <p:nvPr>
            <p:custDataLst>
              <p:tags r:id="rId25"/>
            </p:custDataLst>
          </p:nvPr>
        </p:nvSpPr>
        <p:spPr bwMode="auto">
          <a:xfrm>
            <a:off x="7187345" y="2834001"/>
            <a:ext cx="78739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Bahnschrift"/>
              </a:rPr>
              <a:t>жюри</a:t>
            </a:r>
          </a:p>
        </p:txBody>
      </p:sp>
      <p:grpSp>
        <p:nvGrpSpPr>
          <p:cNvPr id="22" name="Слова 4"/>
          <p:cNvGrpSpPr/>
          <p:nvPr>
            <p:custDataLst>
              <p:tags r:id="rId26"/>
            </p:custDataLst>
          </p:nvPr>
        </p:nvGrpSpPr>
        <p:grpSpPr>
          <a:xfrm>
            <a:off x="6730803" y="566196"/>
            <a:ext cx="1643049" cy="3220935"/>
            <a:chOff x="6686630" y="176858"/>
            <a:chExt cx="1766831" cy="3416748"/>
          </a:xfrm>
        </p:grpSpPr>
        <p:sp>
          <p:nvSpPr>
            <p:cNvPr id="12" name="ш1"/>
            <p:cNvSpPr/>
            <p:nvPr>
              <p:custDataLst>
                <p:tags r:id="rId27"/>
              </p:custDataLst>
            </p:nvPr>
          </p:nvSpPr>
          <p:spPr bwMode="auto">
            <a:xfrm rot="5400000">
              <a:off x="6539075" y="1162110"/>
              <a:ext cx="2016225" cy="45719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86630" y="1826774"/>
              <a:ext cx="1766831" cy="1766831"/>
            </a:xfrm>
            <a:prstGeom prst="rect">
              <a:avLst/>
            </a:prstGeom>
          </p:spPr>
        </p:pic>
        <p:sp>
          <p:nvSpPr>
            <p:cNvPr id="18" name="жЮри"/>
            <p:cNvSpPr/>
            <p:nvPr>
              <p:custDataLst>
                <p:tags r:id="rId30"/>
              </p:custDataLst>
            </p:nvPr>
          </p:nvSpPr>
          <p:spPr bwMode="auto">
            <a:xfrm>
              <a:off x="7152304" y="2490772"/>
              <a:ext cx="8354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latin typeface="Bahnschrift"/>
                </a:rPr>
                <a:t>жЮри</a:t>
              </a:r>
              <a:endParaRPr lang="ru-RU" b="1">
                <a:latin typeface="Bahnschrift"/>
              </a:endParaRPr>
            </a:p>
          </p:txBody>
        </p:sp>
      </p:grpSp>
      <p:sp>
        <p:nvSpPr>
          <p:cNvPr id="27" name="жи-ши"/>
          <p:cNvSpPr/>
          <p:nvPr>
            <p:custDataLst>
              <p:tags r:id="rId31"/>
            </p:custDataLst>
          </p:nvPr>
        </p:nvSpPr>
        <p:spPr bwMode="auto">
          <a:xfrm>
            <a:off x="5517644" y="5229200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latin typeface="Bahnschrift"/>
              </a:rPr>
              <a:t>ЖИ-ШИ пиши с буквой И! </a:t>
            </a:r>
            <a:endParaRPr lang="ru-RU" b="1">
              <a:latin typeface="Bahnschrift"/>
            </a:endParaRPr>
          </a:p>
        </p:txBody>
      </p:sp>
      <p:sp>
        <p:nvSpPr>
          <p:cNvPr id="28" name="правило"/>
          <p:cNvSpPr/>
          <p:nvPr>
            <p:custDataLst>
              <p:tags r:id="rId32"/>
            </p:custDataLst>
          </p:nvPr>
        </p:nvSpPr>
        <p:spPr bwMode="auto">
          <a:xfrm>
            <a:off x="5517644" y="4660248"/>
            <a:ext cx="1500184" cy="36933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Bahnschrift"/>
              </a:rPr>
              <a:t>правило</a:t>
            </a:r>
          </a:p>
        </p:txBody>
      </p:sp>
      <p:sp>
        <p:nvSpPr>
          <p:cNvPr id="30" name="Горизонтальный свиток 29"/>
          <p:cNvSpPr/>
          <p:nvPr>
            <p:custDataLst>
              <p:tags r:id="rId33"/>
            </p:custDataLst>
          </p:nvPr>
        </p:nvSpPr>
        <p:spPr bwMode="auto">
          <a:xfrm>
            <a:off x="7409784" y="5949280"/>
            <a:ext cx="1084500" cy="567200"/>
          </a:xfrm>
          <a:prstGeom prst="horizontalScroll">
            <a:avLst>
              <a:gd name="adj" fmla="val 1744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>
            <a:hlinkClick action="ppaction://hlinkshowjump?jump=nextslide"/>
          </p:cNvPr>
          <p:cNvSpPr/>
          <p:nvPr>
            <p:custDataLst>
              <p:tags r:id="rId34"/>
            </p:custDataLst>
          </p:nvPr>
        </p:nvSpPr>
        <p:spPr bwMode="auto">
          <a:xfrm>
            <a:off x="7409784" y="6017437"/>
            <a:ext cx="11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Bahnschrift"/>
              </a:rPr>
              <a:t>Карта</a:t>
            </a:r>
            <a:endParaRPr/>
          </a:p>
          <a:p>
            <a:pPr algn="ctr">
              <a:defRPr/>
            </a:pPr>
            <a:r>
              <a:rPr lang="ru-RU" sz="1100" b="1">
                <a:latin typeface="Bahnschrift"/>
              </a:rPr>
              <a:t> </a:t>
            </a:r>
            <a:r>
              <a:rPr lang="ru-RU" sz="1050" b="1">
                <a:latin typeface="Bahnschrift"/>
              </a:rPr>
              <a:t>«Леса Знаний»</a:t>
            </a:r>
            <a:endParaRPr lang="ru-RU" sz="1050">
              <a:latin typeface="Bahnschrift"/>
            </a:endParaRPr>
          </a:p>
        </p:txBody>
      </p:sp>
      <p:grpSp>
        <p:nvGrpSpPr>
          <p:cNvPr id="36" name="название 4"/>
          <p:cNvGrpSpPr/>
          <p:nvPr>
            <p:custDataLst>
              <p:tags r:id="rId35"/>
            </p:custDataLst>
          </p:nvPr>
        </p:nvGrpSpPr>
        <p:grpSpPr>
          <a:xfrm>
            <a:off x="190337" y="37032"/>
            <a:ext cx="3245830" cy="548798"/>
            <a:chOff x="307588" y="225758"/>
            <a:chExt cx="3245830" cy="548798"/>
          </a:xfrm>
        </p:grpSpPr>
        <p:sp>
          <p:nvSpPr>
            <p:cNvPr id="37" name="Горизонтальный свиток 36"/>
            <p:cNvSpPr/>
            <p:nvPr>
              <p:custDataLst>
                <p:tags r:id="rId36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охотники за ошибками"/>
            <p:cNvSpPr/>
            <p:nvPr>
              <p:custDataLst>
                <p:tags r:id="rId37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latin typeface="Bahnschrift"/>
                </a:rPr>
                <a:t>Охотники за ошибками</a:t>
              </a:r>
              <a:endParaRPr/>
            </a:p>
          </p:txBody>
        </p:sp>
      </p:grpSp>
      <p:sp>
        <p:nvSpPr>
          <p:cNvPr id="32" name="Овал 31"/>
          <p:cNvSpPr/>
          <p:nvPr>
            <p:custDataLst>
              <p:tags r:id="rId38"/>
            </p:custDataLst>
          </p:nvPr>
        </p:nvSpPr>
        <p:spPr bwMode="auto">
          <a:xfrm>
            <a:off x="3544706" y="121348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33" name="Скругленный прямоугольник 32">
            <a:hlinkClick r:id="rId40" action="ppaction://hlinksldjump"/>
          </p:cNvPr>
          <p:cNvSpPr/>
          <p:nvPr>
            <p:custDataLst>
              <p:tags r:id="rId39"/>
            </p:custDataLst>
          </p:nvPr>
        </p:nvSpPr>
        <p:spPr bwMode="auto">
          <a:xfrm>
            <a:off x="7408965" y="-14176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5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8" name="Часть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0314" y="-1"/>
            <a:ext cx="3287627" cy="6858000"/>
          </a:xfrm>
          <a:prstGeom prst="rect">
            <a:avLst/>
          </a:prstGeom>
        </p:spPr>
      </p:pic>
      <p:pic>
        <p:nvPicPr>
          <p:cNvPr id="19" name="Часть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6131" y="18079"/>
            <a:ext cx="2939051" cy="3601938"/>
          </a:xfrm>
          <a:prstGeom prst="rect">
            <a:avLst/>
          </a:prstGeom>
        </p:spPr>
      </p:pic>
      <p:pic>
        <p:nvPicPr>
          <p:cNvPr id="20" name="Часть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7312" y="3580007"/>
            <a:ext cx="2957869" cy="3252985"/>
          </a:xfrm>
          <a:prstGeom prst="rect">
            <a:avLst/>
          </a:prstGeom>
        </p:spPr>
      </p:pic>
      <p:pic>
        <p:nvPicPr>
          <p:cNvPr id="9" name="Дерево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4011" y="4005064"/>
            <a:ext cx="2965294" cy="2965294"/>
          </a:xfrm>
          <a:prstGeom prst="rect">
            <a:avLst/>
          </a:prstGeom>
        </p:spPr>
      </p:pic>
      <p:pic>
        <p:nvPicPr>
          <p:cNvPr id="6" name="Дерево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4480" y="935661"/>
            <a:ext cx="2684356" cy="2684356"/>
          </a:xfrm>
          <a:prstGeom prst="rect">
            <a:avLst/>
          </a:prstGeom>
        </p:spPr>
      </p:pic>
      <p:pic>
        <p:nvPicPr>
          <p:cNvPr id="5" name="Дерево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0582" y="1950497"/>
            <a:ext cx="3939205" cy="3939205"/>
          </a:xfrm>
          <a:prstGeom prst="rect">
            <a:avLst/>
          </a:prstGeom>
        </p:spPr>
      </p:pic>
      <p:pic>
        <p:nvPicPr>
          <p:cNvPr id="8" name="Дерево 2">
            <a:hlinkClick r:id="rId18" action="ppaction://hlinksldjump"/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1137" y="3829525"/>
            <a:ext cx="2910029" cy="2910029"/>
          </a:xfrm>
          <a:prstGeom prst="rect">
            <a:avLst/>
          </a:prstGeom>
        </p:spPr>
      </p:pic>
      <p:pic>
        <p:nvPicPr>
          <p:cNvPr id="4" name="Дерево 1">
            <a:hlinkClick r:id="rId21" action="ppaction://hlinksldjump"/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7236" y="870789"/>
            <a:ext cx="2862228" cy="2862228"/>
          </a:xfrm>
          <a:prstGeom prst="rect">
            <a:avLst/>
          </a:prstGeom>
        </p:spPr>
      </p:pic>
      <p:grpSp>
        <p:nvGrpSpPr>
          <p:cNvPr id="49" name="Группа 48"/>
          <p:cNvGrpSpPr/>
          <p:nvPr>
            <p:custDataLst>
              <p:tags r:id="rId22"/>
            </p:custDataLst>
          </p:nvPr>
        </p:nvGrpSpPr>
        <p:grpSpPr>
          <a:xfrm>
            <a:off x="3419872" y="424097"/>
            <a:ext cx="2873272" cy="542457"/>
            <a:chOff x="3419872" y="424097"/>
            <a:chExt cx="2873272" cy="542457"/>
          </a:xfrm>
        </p:grpSpPr>
        <p:sp>
          <p:nvSpPr>
            <p:cNvPr id="23" name="Горизонтальный свиток 22"/>
            <p:cNvSpPr/>
            <p:nvPr>
              <p:custDataLst>
                <p:tags r:id="rId23"/>
              </p:custDataLst>
            </p:nvPr>
          </p:nvSpPr>
          <p:spPr bwMode="auto">
            <a:xfrm>
              <a:off x="3419872" y="424097"/>
              <a:ext cx="2592288" cy="542457"/>
            </a:xfrm>
            <a:prstGeom prst="horizontalScroll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одложка"/>
            <p:cNvSpPr/>
            <p:nvPr>
              <p:custDataLst>
                <p:tags r:id="rId24"/>
              </p:custDataLst>
            </p:nvPr>
          </p:nvSpPr>
          <p:spPr bwMode="auto">
            <a:xfrm>
              <a:off x="3563888" y="501457"/>
              <a:ext cx="27292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>
                  <a:latin typeface="Bahnschrift"/>
                </a:rPr>
                <a:t>Карта «Леса Знаний»</a:t>
              </a:r>
              <a:endParaRPr>
                <a:latin typeface="Bahnschrift"/>
              </a:endParaRPr>
            </a:p>
          </p:txBody>
        </p:sp>
      </p:grpSp>
      <p:grpSp>
        <p:nvGrpSpPr>
          <p:cNvPr id="24" name="название 1"/>
          <p:cNvGrpSpPr/>
          <p:nvPr>
            <p:custDataLst>
              <p:tags r:id="rId25"/>
            </p:custDataLst>
          </p:nvPr>
        </p:nvGrpSpPr>
        <p:grpSpPr>
          <a:xfrm>
            <a:off x="307588" y="564522"/>
            <a:ext cx="2248187" cy="329661"/>
            <a:chOff x="307588" y="225758"/>
            <a:chExt cx="3573360" cy="548798"/>
          </a:xfrm>
        </p:grpSpPr>
        <p:sp>
          <p:nvSpPr>
            <p:cNvPr id="25" name="Горизонтальный свиток 24"/>
            <p:cNvSpPr/>
            <p:nvPr>
              <p:custDataLst>
                <p:tags r:id="rId26"/>
              </p:custDataLst>
            </p:nvPr>
          </p:nvSpPr>
          <p:spPr bwMode="auto">
            <a:xfrm>
              <a:off x="307588" y="225758"/>
              <a:ext cx="3573360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Этимологический детектив"/>
            <p:cNvSpPr/>
            <p:nvPr>
              <p:custDataLst>
                <p:tags r:id="rId27"/>
              </p:custDataLst>
            </p:nvPr>
          </p:nvSpPr>
          <p:spPr bwMode="auto">
            <a:xfrm>
              <a:off x="394941" y="282401"/>
              <a:ext cx="3477752" cy="4355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Этимологический детектив</a:t>
              </a:r>
            </a:p>
          </p:txBody>
        </p:sp>
      </p:grpSp>
      <p:grpSp>
        <p:nvGrpSpPr>
          <p:cNvPr id="31" name="название 2"/>
          <p:cNvGrpSpPr/>
          <p:nvPr>
            <p:custDataLst>
              <p:tags r:id="rId28"/>
            </p:custDataLst>
          </p:nvPr>
        </p:nvGrpSpPr>
        <p:grpSpPr>
          <a:xfrm>
            <a:off x="474427" y="3675403"/>
            <a:ext cx="1744467" cy="329661"/>
            <a:chOff x="474427" y="3524915"/>
            <a:chExt cx="1744467" cy="329661"/>
          </a:xfrm>
        </p:grpSpPr>
        <p:grpSp>
          <p:nvGrpSpPr>
            <p:cNvPr id="27" name="название 4"/>
            <p:cNvGrpSpPr/>
            <p:nvPr>
              <p:custDataLst>
                <p:tags r:id="rId29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28" name="Горизонтальный свиток 27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Этимологический детектив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0" name="Прямоугольник 29"/>
            <p:cNvSpPr/>
            <p:nvPr>
              <p:custDataLst>
                <p:tags r:id="rId32"/>
              </p:custDataLst>
            </p:nvPr>
          </p:nvSpPr>
          <p:spPr bwMode="auto">
            <a:xfrm>
              <a:off x="525802" y="3563428"/>
              <a:ext cx="1693092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Охотники за ошибками</a:t>
              </a:r>
              <a:endParaRPr/>
            </a:p>
          </p:txBody>
        </p:sp>
      </p:grpSp>
      <p:grpSp>
        <p:nvGrpSpPr>
          <p:cNvPr id="32" name="название 2"/>
          <p:cNvGrpSpPr/>
          <p:nvPr>
            <p:custDataLst>
              <p:tags r:id="rId33"/>
            </p:custDataLst>
          </p:nvPr>
        </p:nvGrpSpPr>
        <p:grpSpPr>
          <a:xfrm>
            <a:off x="3701895" y="1873297"/>
            <a:ext cx="1744466" cy="329661"/>
            <a:chOff x="474427" y="3524915"/>
            <a:chExt cx="1744131" cy="329661"/>
          </a:xfrm>
        </p:grpSpPr>
        <p:grpSp>
          <p:nvGrpSpPr>
            <p:cNvPr id="33" name="название 4"/>
            <p:cNvGrpSpPr/>
            <p:nvPr>
              <p:custDataLst>
                <p:tags r:id="rId34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35" name="Горизонтальный свиток 3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Этимологический детектив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4" name="Прямоугольник 33"/>
            <p:cNvSpPr/>
            <p:nvPr>
              <p:custDataLst>
                <p:tags r:id="rId37"/>
              </p:custDataLst>
            </p:nvPr>
          </p:nvSpPr>
          <p:spPr bwMode="auto">
            <a:xfrm>
              <a:off x="822975" y="3563428"/>
              <a:ext cx="1005403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100" b="1">
                  <a:latin typeface="Bahnschrift"/>
                </a:rPr>
                <a:t>Диалог с ИИ</a:t>
              </a:r>
            </a:p>
          </p:txBody>
        </p:sp>
      </p:grpSp>
      <p:grpSp>
        <p:nvGrpSpPr>
          <p:cNvPr id="37" name="название 2"/>
          <p:cNvGrpSpPr/>
          <p:nvPr>
            <p:custDataLst>
              <p:tags r:id="rId38"/>
            </p:custDataLst>
          </p:nvPr>
        </p:nvGrpSpPr>
        <p:grpSpPr>
          <a:xfrm>
            <a:off x="6674893" y="530496"/>
            <a:ext cx="1744131" cy="329661"/>
            <a:chOff x="474427" y="3524915"/>
            <a:chExt cx="1744131" cy="329661"/>
          </a:xfrm>
        </p:grpSpPr>
        <p:grpSp>
          <p:nvGrpSpPr>
            <p:cNvPr id="38" name="название 4"/>
            <p:cNvGrpSpPr/>
            <p:nvPr>
              <p:custDataLst>
                <p:tags r:id="rId39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0" name="Горизонтальный свиток 3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Этимологический детектив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39" name="Прямоугольник 38"/>
            <p:cNvSpPr/>
            <p:nvPr>
              <p:custDataLst>
                <p:tags r:id="rId42"/>
              </p:custDataLst>
            </p:nvPr>
          </p:nvSpPr>
          <p:spPr bwMode="auto">
            <a:xfrm>
              <a:off x="763663" y="3563428"/>
              <a:ext cx="1124026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/>
                <a:t>Вирусная атака</a:t>
              </a:r>
              <a:endParaRPr lang="ru-RU" sz="1100" b="1">
                <a:latin typeface="Bahnschrift"/>
              </a:endParaRPr>
            </a:p>
          </p:txBody>
        </p:sp>
      </p:grpSp>
      <p:grpSp>
        <p:nvGrpSpPr>
          <p:cNvPr id="44" name="название 2"/>
          <p:cNvGrpSpPr/>
          <p:nvPr>
            <p:custDataLst>
              <p:tags r:id="rId43"/>
            </p:custDataLst>
          </p:nvPr>
        </p:nvGrpSpPr>
        <p:grpSpPr>
          <a:xfrm>
            <a:off x="6674557" y="3660207"/>
            <a:ext cx="1744131" cy="329661"/>
            <a:chOff x="474427" y="3524915"/>
            <a:chExt cx="1744131" cy="329661"/>
          </a:xfrm>
        </p:grpSpPr>
        <p:grpSp>
          <p:nvGrpSpPr>
            <p:cNvPr id="45" name="название 4"/>
            <p:cNvGrpSpPr/>
            <p:nvPr>
              <p:custDataLst>
                <p:tags r:id="rId44"/>
              </p:custDataLst>
            </p:nvPr>
          </p:nvGrpSpPr>
          <p:grpSpPr>
            <a:xfrm>
              <a:off x="474427" y="3524915"/>
              <a:ext cx="1744131" cy="329661"/>
              <a:chOff x="307588" y="225758"/>
              <a:chExt cx="3245830" cy="548798"/>
            </a:xfrm>
          </p:grpSpPr>
          <p:sp>
            <p:nvSpPr>
              <p:cNvPr id="47" name="Горизонтальный свиток 4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07588" y="225758"/>
                <a:ext cx="3168353" cy="548798"/>
              </a:xfrm>
              <a:prstGeom prst="horizontalScroll">
                <a:avLst>
                  <a:gd name="adj" fmla="val 25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Этимологический детектив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03198" y="315491"/>
                <a:ext cx="3150221" cy="38427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ru-RU" sz="900" b="1">
                  <a:latin typeface="Bahnschrift"/>
                </a:endParaRPr>
              </a:p>
            </p:txBody>
          </p:sp>
        </p:grpSp>
        <p:sp>
          <p:nvSpPr>
            <p:cNvPr id="46" name="Прямоугольник 45"/>
            <p:cNvSpPr/>
            <p:nvPr>
              <p:custDataLst>
                <p:tags r:id="rId47"/>
              </p:custDataLst>
            </p:nvPr>
          </p:nvSpPr>
          <p:spPr bwMode="auto">
            <a:xfrm>
              <a:off x="525802" y="3563428"/>
              <a:ext cx="1446230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>
                  <a:latin typeface="Bahnschrift"/>
                </a:rPr>
                <a:t>Синонимичный лес</a:t>
              </a:r>
            </a:p>
          </p:txBody>
        </p:sp>
      </p:grpSp>
      <p:sp>
        <p:nvSpPr>
          <p:cNvPr id="42" name="Овал 41"/>
          <p:cNvSpPr/>
          <p:nvPr>
            <p:custDataLst>
              <p:tags r:id="rId48"/>
            </p:custDataLst>
          </p:nvPr>
        </p:nvSpPr>
        <p:spPr bwMode="auto">
          <a:xfrm>
            <a:off x="1987059" y="963497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1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43" name="Овал 42"/>
          <p:cNvSpPr/>
          <p:nvPr>
            <p:custDataLst>
              <p:tags r:id="rId49"/>
            </p:custDataLst>
          </p:nvPr>
        </p:nvSpPr>
        <p:spPr bwMode="auto">
          <a:xfrm>
            <a:off x="2170848" y="4149080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50" name="Овал 49"/>
          <p:cNvSpPr/>
          <p:nvPr>
            <p:custDataLst>
              <p:tags r:id="rId50"/>
            </p:custDataLst>
          </p:nvPr>
        </p:nvSpPr>
        <p:spPr bwMode="auto">
          <a:xfrm>
            <a:off x="5385701" y="2277839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3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1" name="Овал 50"/>
          <p:cNvSpPr/>
          <p:nvPr>
            <p:custDataLst>
              <p:tags r:id="rId51"/>
            </p:custDataLst>
          </p:nvPr>
        </p:nvSpPr>
        <p:spPr bwMode="auto">
          <a:xfrm>
            <a:off x="8369103" y="1052736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4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52" name="Овал 51"/>
          <p:cNvSpPr/>
          <p:nvPr>
            <p:custDataLst>
              <p:tags r:id="rId52"/>
            </p:custDataLst>
          </p:nvPr>
        </p:nvSpPr>
        <p:spPr bwMode="auto">
          <a:xfrm>
            <a:off x="8397528" y="4012888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Bahnschrift" panose="020b0502040204020203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/>
          </a:path>
        </a:grad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3" name="название 4"/>
          <p:cNvGrpSpPr/>
          <p:nvPr>
            <p:custDataLst>
              <p:tags r:id="rId4"/>
            </p:custDataLst>
          </p:nvPr>
        </p:nvGrpSpPr>
        <p:grpSpPr>
          <a:xfrm>
            <a:off x="190337" y="37032"/>
            <a:ext cx="3245830" cy="548798"/>
            <a:chOff x="307588" y="225758"/>
            <a:chExt cx="3245830" cy="548798"/>
          </a:xfrm>
        </p:grpSpPr>
        <p:sp>
          <p:nvSpPr>
            <p:cNvPr id="4" name="Горизонтальный свиток 3"/>
            <p:cNvSpPr/>
            <p:nvPr>
              <p:custDataLst>
                <p:tags r:id="rId5"/>
              </p:custDataLst>
            </p:nvPr>
          </p:nvSpPr>
          <p:spPr bwMode="auto">
            <a:xfrm>
              <a:off x="307588" y="225758"/>
              <a:ext cx="3168353" cy="548798"/>
            </a:xfrm>
            <a:prstGeom prst="horizontalScroll">
              <a:avLst>
                <a:gd name="adj" fmla="val 2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охотники за ошибками"/>
            <p:cNvSpPr/>
            <p:nvPr>
              <p:custDataLst>
                <p:tags r:id="rId6"/>
              </p:custDataLst>
            </p:nvPr>
          </p:nvSpPr>
          <p:spPr bwMode="auto">
            <a:xfrm>
              <a:off x="403198" y="315491"/>
              <a:ext cx="315022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latin typeface="Bahnschrift"/>
                </a:rPr>
                <a:t>Диалог с ИИ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337" y="862608"/>
            <a:ext cx="5268686" cy="4503123"/>
          </a:xfrm>
          <a:prstGeom prst="rect">
            <a:avLst/>
          </a:prstGeom>
        </p:spPr>
      </p:pic>
      <p:sp>
        <p:nvSpPr>
          <p:cNvPr id="9" name="предложение"/>
          <p:cNvSpPr/>
          <p:nvPr>
            <p:custDataLst>
              <p:tags r:id="rId9"/>
            </p:custDataLst>
          </p:nvPr>
        </p:nvSpPr>
        <p:spPr bwMode="auto">
          <a:xfrm>
            <a:off x="3923928" y="2204864"/>
            <a:ext cx="46440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b="1">
                <a:solidFill>
                  <a:prstClr val="black"/>
                </a:solidFill>
                <a:latin typeface="Bahnschrift"/>
              </a:rPr>
              <a:t>Сегодня я видел красивую </a:t>
            </a:r>
            <a:endParaRPr/>
          </a:p>
        </p:txBody>
      </p:sp>
      <p:sp>
        <p:nvSpPr>
          <p:cNvPr id="11" name="ошибка"/>
          <p:cNvSpPr/>
          <p:nvPr>
            <p:custDataLst>
              <p:tags r:id="rId10"/>
            </p:custDataLst>
          </p:nvPr>
        </p:nvSpPr>
        <p:spPr bwMode="auto">
          <a:xfrm>
            <a:off x="7664646" y="2233928"/>
            <a:ext cx="1236237" cy="45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b="1" err="1">
                <a:solidFill>
                  <a:prstClr val="black"/>
                </a:solidFill>
                <a:latin typeface="Bahnschrift"/>
              </a:rPr>
              <a:t>бабачьку!</a:t>
            </a:r>
          </a:p>
        </p:txBody>
      </p:sp>
      <p:grpSp>
        <p:nvGrpSpPr>
          <p:cNvPr id="15" name="Группа 14"/>
          <p:cNvGrpSpPr/>
          <p:nvPr>
            <p:custDataLst>
              <p:tags r:id="rId11"/>
            </p:custDataLst>
          </p:nvPr>
        </p:nvGrpSpPr>
        <p:grpSpPr>
          <a:xfrm>
            <a:off x="5255859" y="3032251"/>
            <a:ext cx="3645024" cy="3645024"/>
            <a:chOff x="5288530" y="3438743"/>
            <a:chExt cx="3645024" cy="3645024"/>
          </a:xfrm>
        </p:grpSpPr>
        <p:pic>
          <p:nvPicPr>
            <p:cNvPr id="14" name="Рисунок бабочка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288530" y="3438743"/>
              <a:ext cx="3645024" cy="3645024"/>
            </a:xfrm>
            <a:prstGeom prst="rect">
              <a:avLst/>
            </a:prstGeom>
          </p:spPr>
        </p:pic>
        <p:sp>
          <p:nvSpPr>
            <p:cNvPr id="13" name="слово бабочка"/>
            <p:cNvSpPr/>
            <p:nvPr>
              <p:custDataLst>
                <p:tags r:id="rId14"/>
              </p:custDataLst>
            </p:nvPr>
          </p:nvSpPr>
          <p:spPr bwMode="auto">
            <a:xfrm>
              <a:off x="7380312" y="4803839"/>
              <a:ext cx="1088760" cy="4515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ru-RU" b="1">
                  <a:solidFill>
                    <a:prstClr val="black"/>
                  </a:solidFill>
                  <a:latin typeface="Bahnschrift"/>
                </a:rPr>
                <a:t>бабочка</a:t>
              </a:r>
            </a:p>
          </p:txBody>
        </p:sp>
      </p:grpSp>
      <p:sp>
        <p:nvSpPr>
          <p:cNvPr id="12" name="Горизонтальный свиток 11"/>
          <p:cNvSpPr/>
          <p:nvPr>
            <p:custDataLst>
              <p:tags r:id="rId15"/>
            </p:custDataLst>
          </p:nvPr>
        </p:nvSpPr>
        <p:spPr bwMode="auto">
          <a:xfrm>
            <a:off x="7436501" y="6093296"/>
            <a:ext cx="1084500" cy="567200"/>
          </a:xfrm>
          <a:prstGeom prst="horizontalScroll">
            <a:avLst>
              <a:gd name="adj" fmla="val 1744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карта">
            <a:hlinkClick action="ppaction://hlinkshowjump?jump=nextslide"/>
          </p:cNvPr>
          <p:cNvSpPr/>
          <p:nvPr>
            <p:custDataLst>
              <p:tags r:id="rId16"/>
            </p:custDataLst>
          </p:nvPr>
        </p:nvSpPr>
        <p:spPr bwMode="auto">
          <a:xfrm>
            <a:off x="7422850" y="6161452"/>
            <a:ext cx="11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Bahnschrift"/>
              </a:rPr>
              <a:t>Карта</a:t>
            </a:r>
            <a:endParaRPr/>
          </a:p>
          <a:p>
            <a:pPr algn="ctr">
              <a:defRPr/>
            </a:pPr>
            <a:r>
              <a:rPr lang="ru-RU" sz="1100" b="1">
                <a:latin typeface="Bahnschrift"/>
              </a:rPr>
              <a:t> </a:t>
            </a:r>
            <a:r>
              <a:rPr lang="ru-RU" sz="1050" b="1">
                <a:latin typeface="Bahnschrift"/>
              </a:rPr>
              <a:t>«Леса Знаний»</a:t>
            </a:r>
            <a:endParaRPr lang="ru-RU" sz="1050">
              <a:latin typeface="Bahnschrift"/>
            </a:endParaRPr>
          </a:p>
        </p:txBody>
      </p:sp>
      <p:sp>
        <p:nvSpPr>
          <p:cNvPr id="17" name="Овал 16"/>
          <p:cNvSpPr/>
          <p:nvPr>
            <p:custDataLst>
              <p:tags r:id="rId17"/>
            </p:custDataLst>
          </p:nvPr>
        </p:nvSpPr>
        <p:spPr bwMode="auto">
          <a:xfrm>
            <a:off x="3544195" y="126765"/>
            <a:ext cx="379733" cy="334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Bahnschrift" panose="020b0502040204020203" pitchFamily="34" charset="0"/>
              </a:rPr>
              <a:t>3</a:t>
            </a:r>
            <a:endParaRPr lang="ru-RU" b="1">
              <a:latin typeface="Bahnschrift" panose="020b0502040204020203" pitchFamily="34" charset="0"/>
            </a:endParaRPr>
          </a:p>
        </p:txBody>
      </p:sp>
      <p:sp>
        <p:nvSpPr>
          <p:cNvPr id="18" name="Скругленный прямоугольник 17">
            <a:hlinkClick r:id="rId19" action="ppaction://hlinksldjump"/>
          </p:cNvPr>
          <p:cNvSpPr/>
          <p:nvPr>
            <p:custDataLst>
              <p:tags r:id="rId18"/>
            </p:custDataLst>
          </p:nvPr>
        </p:nvSpPr>
        <p:spPr bwMode="auto">
          <a:xfrm>
            <a:off x="7347641" y="37032"/>
            <a:ext cx="1728193" cy="576064"/>
          </a:xfrm>
          <a:prstGeom prst="round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содержание</a:t>
            </a:r>
            <a:endParaRPr lang="ru-RU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437"/>
</p:tagLst>
</file>

<file path=ppt/tags/tag10.xml><?xml version="1.0" encoding="utf-8"?>
<p:tagLst xmlns:p="http://schemas.openxmlformats.org/presentationml/2006/main">
  <p:tag name="AS_UNIQUEID" val="446"/>
</p:tagLst>
</file>

<file path=ppt/tags/tag100.xml><?xml version="1.0" encoding="utf-8"?>
<p:tagLst xmlns:p="http://schemas.openxmlformats.org/presentationml/2006/main">
  <p:tag name="AS_UNIQUEID" val="63"/>
</p:tagLst>
</file>

<file path=ppt/tags/tag101.xml><?xml version="1.0" encoding="utf-8"?>
<p:tagLst xmlns:p="http://schemas.openxmlformats.org/presentationml/2006/main">
  <p:tag name="AS_UNIQUEID" val="64"/>
</p:tagLst>
</file>

<file path=ppt/tags/tag102.xml><?xml version="1.0" encoding="utf-8"?>
<p:tagLst xmlns:p="http://schemas.openxmlformats.org/presentationml/2006/main">
  <p:tag name="AS_UNIQUEID" val="65"/>
</p:tagLst>
</file>

<file path=ppt/tags/tag103.xml><?xml version="1.0" encoding="utf-8"?>
<p:tagLst xmlns:p="http://schemas.openxmlformats.org/presentationml/2006/main">
  <p:tag name="AS_UNIQUEID" val="66"/>
</p:tagLst>
</file>

<file path=ppt/tags/tag104.xml><?xml version="1.0" encoding="utf-8"?>
<p:tagLst xmlns:p="http://schemas.openxmlformats.org/presentationml/2006/main">
  <p:tag name="AS_UNIQUEID" val="67"/>
</p:tagLst>
</file>

<file path=ppt/tags/tag105.xml><?xml version="1.0" encoding="utf-8"?>
<p:tagLst xmlns:p="http://schemas.openxmlformats.org/presentationml/2006/main">
  <p:tag name="AS_UNIQUEID" val="68"/>
</p:tagLst>
</file>

<file path=ppt/tags/tag106.xml><?xml version="1.0" encoding="utf-8"?>
<p:tagLst xmlns:p="http://schemas.openxmlformats.org/presentationml/2006/main">
  <p:tag name="AS_UNIQUEID" val="69"/>
</p:tagLst>
</file>

<file path=ppt/tags/tag107.xml><?xml version="1.0" encoding="utf-8"?>
<p:tagLst xmlns:p="http://schemas.openxmlformats.org/presentationml/2006/main">
  <p:tag name="AS_UNIQUEID" val="70"/>
</p:tagLst>
</file>

<file path=ppt/tags/tag108.xml><?xml version="1.0" encoding="utf-8"?>
<p:tagLst xmlns:p="http://schemas.openxmlformats.org/presentationml/2006/main">
  <p:tag name="AS_UNIQUEID" val="71"/>
</p:tagLst>
</file>

<file path=ppt/tags/tag109.xml><?xml version="1.0" encoding="utf-8"?>
<p:tagLst xmlns:p="http://schemas.openxmlformats.org/presentationml/2006/main">
  <p:tag name="AS_UNIQUEID" val="72"/>
</p:tagLst>
</file>

<file path=ppt/tags/tag11.xml><?xml version="1.0" encoding="utf-8"?>
<p:tagLst xmlns:p="http://schemas.openxmlformats.org/presentationml/2006/main">
  <p:tag name="AS_UNIQUEID" val="447"/>
</p:tagLst>
</file>

<file path=ppt/tags/tag110.xml><?xml version="1.0" encoding="utf-8"?>
<p:tagLst xmlns:p="http://schemas.openxmlformats.org/presentationml/2006/main">
  <p:tag name="AS_UNIQUEID" val="73"/>
</p:tagLst>
</file>

<file path=ppt/tags/tag111.xml><?xml version="1.0" encoding="utf-8"?>
<p:tagLst xmlns:p="http://schemas.openxmlformats.org/presentationml/2006/main">
  <p:tag name="AS_UNIQUEID" val="74"/>
</p:tagLst>
</file>

<file path=ppt/tags/tag112.xml><?xml version="1.0" encoding="utf-8"?>
<p:tagLst xmlns:p="http://schemas.openxmlformats.org/presentationml/2006/main">
  <p:tag name="AS_UNIQUEID" val="75"/>
</p:tagLst>
</file>

<file path=ppt/tags/tag113.xml><?xml version="1.0" encoding="utf-8"?>
<p:tagLst xmlns:p="http://schemas.openxmlformats.org/presentationml/2006/main">
  <p:tag name="AS_UNIQUEID" val="76"/>
</p:tagLst>
</file>

<file path=ppt/tags/tag114.xml><?xml version="1.0" encoding="utf-8"?>
<p:tagLst xmlns:p="http://schemas.openxmlformats.org/presentationml/2006/main">
  <p:tag name="AS_UNIQUEID" val="77"/>
</p:tagLst>
</file>

<file path=ppt/tags/tag115.xml><?xml version="1.0" encoding="utf-8"?>
<p:tagLst xmlns:p="http://schemas.openxmlformats.org/presentationml/2006/main">
  <p:tag name="AS_UNIQUEID" val="78"/>
</p:tagLst>
</file>

<file path=ppt/tags/tag116.xml><?xml version="1.0" encoding="utf-8"?>
<p:tagLst xmlns:p="http://schemas.openxmlformats.org/presentationml/2006/main">
  <p:tag name="AS_UNIQUEID" val="79"/>
</p:tagLst>
</file>

<file path=ppt/tags/tag117.xml><?xml version="1.0" encoding="utf-8"?>
<p:tagLst xmlns:p="http://schemas.openxmlformats.org/presentationml/2006/main">
  <p:tag name="AS_UNIQUEID" val="80"/>
</p:tagLst>
</file>

<file path=ppt/tags/tag118.xml><?xml version="1.0" encoding="utf-8"?>
<p:tagLst xmlns:p="http://schemas.openxmlformats.org/presentationml/2006/main">
  <p:tag name="AS_UNIQUEID" val="81"/>
</p:tagLst>
</file>

<file path=ppt/tags/tag119.xml><?xml version="1.0" encoding="utf-8"?>
<p:tagLst xmlns:p="http://schemas.openxmlformats.org/presentationml/2006/main">
  <p:tag name="AS_UNIQUEID" val="82"/>
</p:tagLst>
</file>

<file path=ppt/tags/tag12.xml><?xml version="1.0" encoding="utf-8"?>
<p:tagLst xmlns:p="http://schemas.openxmlformats.org/presentationml/2006/main">
  <p:tag name="AS_UNIQUEID" val="448"/>
</p:tagLst>
</file>

<file path=ppt/tags/tag120.xml><?xml version="1.0" encoding="utf-8"?>
<p:tagLst xmlns:p="http://schemas.openxmlformats.org/presentationml/2006/main">
  <p:tag name="AS_UNIQUEID" val="83"/>
</p:tagLst>
</file>

<file path=ppt/tags/tag121.xml><?xml version="1.0" encoding="utf-8"?>
<p:tagLst xmlns:p="http://schemas.openxmlformats.org/presentationml/2006/main">
  <p:tag name="AS_UNIQUEID" val="84"/>
</p:tagLst>
</file>

<file path=ppt/tags/tag122.xml><?xml version="1.0" encoding="utf-8"?>
<p:tagLst xmlns:p="http://schemas.openxmlformats.org/presentationml/2006/main">
  <p:tag name="AS_UNIQUEID" val="85"/>
</p:tagLst>
</file>

<file path=ppt/tags/tag123.xml><?xml version="1.0" encoding="utf-8"?>
<p:tagLst xmlns:p="http://schemas.openxmlformats.org/presentationml/2006/main">
  <p:tag name="AS_UNIQUEID" val="86"/>
</p:tagLst>
</file>

<file path=ppt/tags/tag124.xml><?xml version="1.0" encoding="utf-8"?>
<p:tagLst xmlns:p="http://schemas.openxmlformats.org/presentationml/2006/main">
  <p:tag name="AS_UNIQUEID" val="87"/>
</p:tagLst>
</file>

<file path=ppt/tags/tag125.xml><?xml version="1.0" encoding="utf-8"?>
<p:tagLst xmlns:p="http://schemas.openxmlformats.org/presentationml/2006/main">
  <p:tag name="AS_UNIQUEID" val="88"/>
</p:tagLst>
</file>

<file path=ppt/tags/tag126.xml><?xml version="1.0" encoding="utf-8"?>
<p:tagLst xmlns:p="http://schemas.openxmlformats.org/presentationml/2006/main">
  <p:tag name="AS_UNIQUEID" val="89"/>
</p:tagLst>
</file>

<file path=ppt/tags/tag127.xml><?xml version="1.0" encoding="utf-8"?>
<p:tagLst xmlns:p="http://schemas.openxmlformats.org/presentationml/2006/main">
  <p:tag name="AS_UNIQUEID" val="90"/>
</p:tagLst>
</file>

<file path=ppt/tags/tag128.xml><?xml version="1.0" encoding="utf-8"?>
<p:tagLst xmlns:p="http://schemas.openxmlformats.org/presentationml/2006/main">
  <p:tag name="AS_UNIQUEID" val="91"/>
</p:tagLst>
</file>

<file path=ppt/tags/tag129.xml><?xml version="1.0" encoding="utf-8"?>
<p:tagLst xmlns:p="http://schemas.openxmlformats.org/presentationml/2006/main">
  <p:tag name="AS_UNIQUEID" val="92"/>
</p:tagLst>
</file>

<file path=ppt/tags/tag13.xml><?xml version="1.0" encoding="utf-8"?>
<p:tagLst xmlns:p="http://schemas.openxmlformats.org/presentationml/2006/main">
  <p:tag name="AS_UNIQUEID" val="449"/>
</p:tagLst>
</file>

<file path=ppt/tags/tag130.xml><?xml version="1.0" encoding="utf-8"?>
<p:tagLst xmlns:p="http://schemas.openxmlformats.org/presentationml/2006/main">
  <p:tag name="AS_UNIQUEID" val="93"/>
</p:tagLst>
</file>

<file path=ppt/tags/tag131.xml><?xml version="1.0" encoding="utf-8"?>
<p:tagLst xmlns:p="http://schemas.openxmlformats.org/presentationml/2006/main">
  <p:tag name="AS_UNIQUEID" val="94"/>
</p:tagLst>
</file>

<file path=ppt/tags/tag132.xml><?xml version="1.0" encoding="utf-8"?>
<p:tagLst xmlns:p="http://schemas.openxmlformats.org/presentationml/2006/main">
  <p:tag name="AS_UNIQUEID" val="95"/>
</p:tagLst>
</file>

<file path=ppt/tags/tag133.xml><?xml version="1.0" encoding="utf-8"?>
<p:tagLst xmlns:p="http://schemas.openxmlformats.org/presentationml/2006/main">
  <p:tag name="AS_UNIQUEID" val="96"/>
</p:tagLst>
</file>

<file path=ppt/tags/tag134.xml><?xml version="1.0" encoding="utf-8"?>
<p:tagLst xmlns:p="http://schemas.openxmlformats.org/presentationml/2006/main">
  <p:tag name="AS_UNIQUEID" val="97"/>
</p:tagLst>
</file>

<file path=ppt/tags/tag135.xml><?xml version="1.0" encoding="utf-8"?>
<p:tagLst xmlns:p="http://schemas.openxmlformats.org/presentationml/2006/main">
  <p:tag name="AS_UNIQUEID" val="98"/>
</p:tagLst>
</file>

<file path=ppt/tags/tag136.xml><?xml version="1.0" encoding="utf-8"?>
<p:tagLst xmlns:p="http://schemas.openxmlformats.org/presentationml/2006/main">
  <p:tag name="AS_UNIQUEID" val="99"/>
</p:tagLst>
</file>

<file path=ppt/tags/tag137.xml><?xml version="1.0" encoding="utf-8"?>
<p:tagLst xmlns:p="http://schemas.openxmlformats.org/presentationml/2006/main">
  <p:tag name="AS_UNIQUEID" val="100"/>
</p:tagLst>
</file>

<file path=ppt/tags/tag138.xml><?xml version="1.0" encoding="utf-8"?>
<p:tagLst xmlns:p="http://schemas.openxmlformats.org/presentationml/2006/main">
  <p:tag name="AS_UNIQUEID" val="101"/>
</p:tagLst>
</file>

<file path=ppt/tags/tag139.xml><?xml version="1.0" encoding="utf-8"?>
<p:tagLst xmlns:p="http://schemas.openxmlformats.org/presentationml/2006/main">
  <p:tag name="AS_UNIQUEID" val="102"/>
</p:tagLst>
</file>

<file path=ppt/tags/tag14.xml><?xml version="1.0" encoding="utf-8"?>
<p:tagLst xmlns:p="http://schemas.openxmlformats.org/presentationml/2006/main">
  <p:tag name="AS_UNIQUEID" val="450"/>
</p:tagLst>
</file>

<file path=ppt/tags/tag140.xml><?xml version="1.0" encoding="utf-8"?>
<p:tagLst xmlns:p="http://schemas.openxmlformats.org/presentationml/2006/main">
  <p:tag name="AS_UNIQUEID" val="103"/>
</p:tagLst>
</file>

<file path=ppt/tags/tag141.xml><?xml version="1.0" encoding="utf-8"?>
<p:tagLst xmlns:p="http://schemas.openxmlformats.org/presentationml/2006/main">
  <p:tag name="AS_UNIQUEID" val="104"/>
</p:tagLst>
</file>

<file path=ppt/tags/tag142.xml><?xml version="1.0" encoding="utf-8"?>
<p:tagLst xmlns:p="http://schemas.openxmlformats.org/presentationml/2006/main">
  <p:tag name="AS_UNIQUEID" val="105"/>
</p:tagLst>
</file>

<file path=ppt/tags/tag143.xml><?xml version="1.0" encoding="utf-8"?>
<p:tagLst xmlns:p="http://schemas.openxmlformats.org/presentationml/2006/main">
  <p:tag name="AS_UNIQUEID" val="106"/>
</p:tagLst>
</file>

<file path=ppt/tags/tag144.xml><?xml version="1.0" encoding="utf-8"?>
<p:tagLst xmlns:p="http://schemas.openxmlformats.org/presentationml/2006/main">
  <p:tag name="AS_UNIQUEID" val="107"/>
</p:tagLst>
</file>

<file path=ppt/tags/tag145.xml><?xml version="1.0" encoding="utf-8"?>
<p:tagLst xmlns:p="http://schemas.openxmlformats.org/presentationml/2006/main">
  <p:tag name="AS_UNIQUEID" val="108"/>
</p:tagLst>
</file>

<file path=ppt/tags/tag146.xml><?xml version="1.0" encoding="utf-8"?>
<p:tagLst xmlns:p="http://schemas.openxmlformats.org/presentationml/2006/main">
  <p:tag name="AS_UNIQUEID" val="109"/>
</p:tagLst>
</file>

<file path=ppt/tags/tag147.xml><?xml version="1.0" encoding="utf-8"?>
<p:tagLst xmlns:p="http://schemas.openxmlformats.org/presentationml/2006/main">
  <p:tag name="AS_UNIQUEID" val="110"/>
</p:tagLst>
</file>

<file path=ppt/tags/tag148.xml><?xml version="1.0" encoding="utf-8"?>
<p:tagLst xmlns:p="http://schemas.openxmlformats.org/presentationml/2006/main">
  <p:tag name="AS_UNIQUEID" val="111"/>
</p:tagLst>
</file>

<file path=ppt/tags/tag149.xml><?xml version="1.0" encoding="utf-8"?>
<p:tagLst xmlns:p="http://schemas.openxmlformats.org/presentationml/2006/main">
  <p:tag name="AS_UNIQUEID" val="112"/>
</p:tagLst>
</file>

<file path=ppt/tags/tag15.xml><?xml version="1.0" encoding="utf-8"?>
<p:tagLst xmlns:p="http://schemas.openxmlformats.org/presentationml/2006/main">
  <p:tag name="AS_UNIQUEID" val="451"/>
</p:tagLst>
</file>

<file path=ppt/tags/tag150.xml><?xml version="1.0" encoding="utf-8"?>
<p:tagLst xmlns:p="http://schemas.openxmlformats.org/presentationml/2006/main">
  <p:tag name="AS_UNIQUEID" val="113"/>
</p:tagLst>
</file>

<file path=ppt/tags/tag151.xml><?xml version="1.0" encoding="utf-8"?>
<p:tagLst xmlns:p="http://schemas.openxmlformats.org/presentationml/2006/main">
  <p:tag name="AS_UNIQUEID" val="114"/>
</p:tagLst>
</file>

<file path=ppt/tags/tag152.xml><?xml version="1.0" encoding="utf-8"?>
<p:tagLst xmlns:p="http://schemas.openxmlformats.org/presentationml/2006/main">
  <p:tag name="AS_UNIQUEID" val="115"/>
</p:tagLst>
</file>

<file path=ppt/tags/tag153.xml><?xml version="1.0" encoding="utf-8"?>
<p:tagLst xmlns:p="http://schemas.openxmlformats.org/presentationml/2006/main">
  <p:tag name="AS_UNIQUEID" val="116"/>
</p:tagLst>
</file>

<file path=ppt/tags/tag154.xml><?xml version="1.0" encoding="utf-8"?>
<p:tagLst xmlns:p="http://schemas.openxmlformats.org/presentationml/2006/main">
  <p:tag name="AS_UNIQUEID" val="117"/>
</p:tagLst>
</file>

<file path=ppt/tags/tag155.xml><?xml version="1.0" encoding="utf-8"?>
<p:tagLst xmlns:p="http://schemas.openxmlformats.org/presentationml/2006/main">
  <p:tag name="AS_UNIQUEID" val="118"/>
</p:tagLst>
</file>

<file path=ppt/tags/tag156.xml><?xml version="1.0" encoding="utf-8"?>
<p:tagLst xmlns:p="http://schemas.openxmlformats.org/presentationml/2006/main">
  <p:tag name="AS_UNIQUEID" val="119"/>
</p:tagLst>
</file>

<file path=ppt/tags/tag157.xml><?xml version="1.0" encoding="utf-8"?>
<p:tagLst xmlns:p="http://schemas.openxmlformats.org/presentationml/2006/main">
  <p:tag name="AS_UNIQUEID" val="120"/>
</p:tagLst>
</file>

<file path=ppt/tags/tag158.xml><?xml version="1.0" encoding="utf-8"?>
<p:tagLst xmlns:p="http://schemas.openxmlformats.org/presentationml/2006/main">
  <p:tag name="AS_UNIQUEID" val="121"/>
</p:tagLst>
</file>

<file path=ppt/tags/tag159.xml><?xml version="1.0" encoding="utf-8"?>
<p:tagLst xmlns:p="http://schemas.openxmlformats.org/presentationml/2006/main">
  <p:tag name="AS_UNIQUEID" val="122"/>
</p:tagLst>
</file>

<file path=ppt/tags/tag16.xml><?xml version="1.0" encoding="utf-8"?>
<p:tagLst xmlns:p="http://schemas.openxmlformats.org/presentationml/2006/main">
  <p:tag name="AS_UNIQUEID" val="452"/>
</p:tagLst>
</file>

<file path=ppt/tags/tag160.xml><?xml version="1.0" encoding="utf-8"?>
<p:tagLst xmlns:p="http://schemas.openxmlformats.org/presentationml/2006/main">
  <p:tag name="AS_UNIQUEID" val="123"/>
</p:tagLst>
</file>

<file path=ppt/tags/tag161.xml><?xml version="1.0" encoding="utf-8"?>
<p:tagLst xmlns:p="http://schemas.openxmlformats.org/presentationml/2006/main">
  <p:tag name="AS_UNIQUEID" val="124"/>
</p:tagLst>
</file>

<file path=ppt/tags/tag162.xml><?xml version="1.0" encoding="utf-8"?>
<p:tagLst xmlns:p="http://schemas.openxmlformats.org/presentationml/2006/main">
  <p:tag name="AS_UNIQUEID" val="125"/>
</p:tagLst>
</file>

<file path=ppt/tags/tag163.xml><?xml version="1.0" encoding="utf-8"?>
<p:tagLst xmlns:p="http://schemas.openxmlformats.org/presentationml/2006/main">
  <p:tag name="AS_UNIQUEID" val="126"/>
</p:tagLst>
</file>

<file path=ppt/tags/tag164.xml><?xml version="1.0" encoding="utf-8"?>
<p:tagLst xmlns:p="http://schemas.openxmlformats.org/presentationml/2006/main">
  <p:tag name="AS_UNIQUEID" val="127"/>
</p:tagLst>
</file>

<file path=ppt/tags/tag165.xml><?xml version="1.0" encoding="utf-8"?>
<p:tagLst xmlns:p="http://schemas.openxmlformats.org/presentationml/2006/main">
  <p:tag name="AS_UNIQUEID" val="128"/>
</p:tagLst>
</file>

<file path=ppt/tags/tag166.xml><?xml version="1.0" encoding="utf-8"?>
<p:tagLst xmlns:p="http://schemas.openxmlformats.org/presentationml/2006/main">
  <p:tag name="AS_UNIQUEID" val="129"/>
</p:tagLst>
</file>

<file path=ppt/tags/tag167.xml><?xml version="1.0" encoding="utf-8"?>
<p:tagLst xmlns:p="http://schemas.openxmlformats.org/presentationml/2006/main">
  <p:tag name="AS_UNIQUEID" val="130"/>
</p:tagLst>
</file>

<file path=ppt/tags/tag168.xml><?xml version="1.0" encoding="utf-8"?>
<p:tagLst xmlns:p="http://schemas.openxmlformats.org/presentationml/2006/main">
  <p:tag name="AS_UNIQUEID" val="131"/>
</p:tagLst>
</file>

<file path=ppt/tags/tag169.xml><?xml version="1.0" encoding="utf-8"?>
<p:tagLst xmlns:p="http://schemas.openxmlformats.org/presentationml/2006/main">
  <p:tag name="AS_UNIQUEID" val="132"/>
</p:tagLst>
</file>

<file path=ppt/tags/tag17.xml><?xml version="1.0" encoding="utf-8"?>
<p:tagLst xmlns:p="http://schemas.openxmlformats.org/presentationml/2006/main">
  <p:tag name="AS_UNIQUEID" val="453"/>
</p:tagLst>
</file>

<file path=ppt/tags/tag170.xml><?xml version="1.0" encoding="utf-8"?>
<p:tagLst xmlns:p="http://schemas.openxmlformats.org/presentationml/2006/main">
  <p:tag name="AS_UNIQUEID" val="133"/>
</p:tagLst>
</file>

<file path=ppt/tags/tag171.xml><?xml version="1.0" encoding="utf-8"?>
<p:tagLst xmlns:p="http://schemas.openxmlformats.org/presentationml/2006/main">
  <p:tag name="AS_UNIQUEID" val="134"/>
</p:tagLst>
</file>

<file path=ppt/tags/tag172.xml><?xml version="1.0" encoding="utf-8"?>
<p:tagLst xmlns:p="http://schemas.openxmlformats.org/presentationml/2006/main">
  <p:tag name="AS_UNIQUEID" val="135"/>
</p:tagLst>
</file>

<file path=ppt/tags/tag173.xml><?xml version="1.0" encoding="utf-8"?>
<p:tagLst xmlns:p="http://schemas.openxmlformats.org/presentationml/2006/main">
  <p:tag name="AS_UNIQUEID" val="136"/>
</p:tagLst>
</file>

<file path=ppt/tags/tag174.xml><?xml version="1.0" encoding="utf-8"?>
<p:tagLst xmlns:p="http://schemas.openxmlformats.org/presentationml/2006/main">
  <p:tag name="AS_UNIQUEID" val="137"/>
</p:tagLst>
</file>

<file path=ppt/tags/tag175.xml><?xml version="1.0" encoding="utf-8"?>
<p:tagLst xmlns:p="http://schemas.openxmlformats.org/presentationml/2006/main">
  <p:tag name="AS_UNIQUEID" val="138"/>
</p:tagLst>
</file>

<file path=ppt/tags/tag176.xml><?xml version="1.0" encoding="utf-8"?>
<p:tagLst xmlns:p="http://schemas.openxmlformats.org/presentationml/2006/main">
  <p:tag name="AS_UNIQUEID" val="139"/>
</p:tagLst>
</file>

<file path=ppt/tags/tag177.xml><?xml version="1.0" encoding="utf-8"?>
<p:tagLst xmlns:p="http://schemas.openxmlformats.org/presentationml/2006/main">
  <p:tag name="AS_UNIQUEID" val="140"/>
</p:tagLst>
</file>

<file path=ppt/tags/tag178.xml><?xml version="1.0" encoding="utf-8"?>
<p:tagLst xmlns:p="http://schemas.openxmlformats.org/presentationml/2006/main">
  <p:tag name="AS_UNIQUEID" val="141"/>
</p:tagLst>
</file>

<file path=ppt/tags/tag179.xml><?xml version="1.0" encoding="utf-8"?>
<p:tagLst xmlns:p="http://schemas.openxmlformats.org/presentationml/2006/main">
  <p:tag name="AS_UNIQUEID" val="142"/>
</p:tagLst>
</file>

<file path=ppt/tags/tag18.xml><?xml version="1.0" encoding="utf-8"?>
<p:tagLst xmlns:p="http://schemas.openxmlformats.org/presentationml/2006/main">
  <p:tag name="AS_UNIQUEID" val="454"/>
</p:tagLst>
</file>

<file path=ppt/tags/tag180.xml><?xml version="1.0" encoding="utf-8"?>
<p:tagLst xmlns:p="http://schemas.openxmlformats.org/presentationml/2006/main">
  <p:tag name="AS_UNIQUEID" val="143"/>
</p:tagLst>
</file>

<file path=ppt/tags/tag181.xml><?xml version="1.0" encoding="utf-8"?>
<p:tagLst xmlns:p="http://schemas.openxmlformats.org/presentationml/2006/main">
  <p:tag name="AS_UNIQUEID" val="144"/>
</p:tagLst>
</file>

<file path=ppt/tags/tag182.xml><?xml version="1.0" encoding="utf-8"?>
<p:tagLst xmlns:p="http://schemas.openxmlformats.org/presentationml/2006/main">
  <p:tag name="AS_UNIQUEID" val="145"/>
</p:tagLst>
</file>

<file path=ppt/tags/tag183.xml><?xml version="1.0" encoding="utf-8"?>
<p:tagLst xmlns:p="http://schemas.openxmlformats.org/presentationml/2006/main">
  <p:tag name="AS_UNIQUEID" val="146"/>
</p:tagLst>
</file>

<file path=ppt/tags/tag184.xml><?xml version="1.0" encoding="utf-8"?>
<p:tagLst xmlns:p="http://schemas.openxmlformats.org/presentationml/2006/main">
  <p:tag name="AS_UNIQUEID" val="147"/>
</p:tagLst>
</file>

<file path=ppt/tags/tag185.xml><?xml version="1.0" encoding="utf-8"?>
<p:tagLst xmlns:p="http://schemas.openxmlformats.org/presentationml/2006/main">
  <p:tag name="AS_UNIQUEID" val="148"/>
</p:tagLst>
</file>

<file path=ppt/tags/tag186.xml><?xml version="1.0" encoding="utf-8"?>
<p:tagLst xmlns:p="http://schemas.openxmlformats.org/presentationml/2006/main">
  <p:tag name="AS_UNIQUEID" val="149"/>
</p:tagLst>
</file>

<file path=ppt/tags/tag187.xml><?xml version="1.0" encoding="utf-8"?>
<p:tagLst xmlns:p="http://schemas.openxmlformats.org/presentationml/2006/main">
  <p:tag name="AS_UNIQUEID" val="150"/>
</p:tagLst>
</file>

<file path=ppt/tags/tag188.xml><?xml version="1.0" encoding="utf-8"?>
<p:tagLst xmlns:p="http://schemas.openxmlformats.org/presentationml/2006/main">
  <p:tag name="AS_UNIQUEID" val="151"/>
</p:tagLst>
</file>

<file path=ppt/tags/tag189.xml><?xml version="1.0" encoding="utf-8"?>
<p:tagLst xmlns:p="http://schemas.openxmlformats.org/presentationml/2006/main">
  <p:tag name="AS_UNIQUEID" val="152"/>
</p:tagLst>
</file>

<file path=ppt/tags/tag19.xml><?xml version="1.0" encoding="utf-8"?>
<p:tagLst xmlns:p="http://schemas.openxmlformats.org/presentationml/2006/main">
  <p:tag name="AS_UNIQUEID" val="455"/>
</p:tagLst>
</file>

<file path=ppt/tags/tag190.xml><?xml version="1.0" encoding="utf-8"?>
<p:tagLst xmlns:p="http://schemas.openxmlformats.org/presentationml/2006/main">
  <p:tag name="AS_UNIQUEID" val="153"/>
</p:tagLst>
</file>

<file path=ppt/tags/tag191.xml><?xml version="1.0" encoding="utf-8"?>
<p:tagLst xmlns:p="http://schemas.openxmlformats.org/presentationml/2006/main">
  <p:tag name="AS_UNIQUEID" val="154"/>
</p:tagLst>
</file>

<file path=ppt/tags/tag192.xml><?xml version="1.0" encoding="utf-8"?>
<p:tagLst xmlns:p="http://schemas.openxmlformats.org/presentationml/2006/main">
  <p:tag name="AS_UNIQUEID" val="155"/>
</p:tagLst>
</file>

<file path=ppt/tags/tag193.xml><?xml version="1.0" encoding="utf-8"?>
<p:tagLst xmlns:p="http://schemas.openxmlformats.org/presentationml/2006/main">
  <p:tag name="AS_UNIQUEID" val="156"/>
</p:tagLst>
</file>

<file path=ppt/tags/tag194.xml><?xml version="1.0" encoding="utf-8"?>
<p:tagLst xmlns:p="http://schemas.openxmlformats.org/presentationml/2006/main">
  <p:tag name="AS_UNIQUEID" val="157"/>
</p:tagLst>
</file>

<file path=ppt/tags/tag195.xml><?xml version="1.0" encoding="utf-8"?>
<p:tagLst xmlns:p="http://schemas.openxmlformats.org/presentationml/2006/main">
  <p:tag name="AS_UNIQUEID" val="158"/>
</p:tagLst>
</file>

<file path=ppt/tags/tag196.xml><?xml version="1.0" encoding="utf-8"?>
<p:tagLst xmlns:p="http://schemas.openxmlformats.org/presentationml/2006/main">
  <p:tag name="AS_UNIQUEID" val="159"/>
</p:tagLst>
</file>

<file path=ppt/tags/tag197.xml><?xml version="1.0" encoding="utf-8"?>
<p:tagLst xmlns:p="http://schemas.openxmlformats.org/presentationml/2006/main">
  <p:tag name="AS_UNIQUEID" val="160"/>
</p:tagLst>
</file>

<file path=ppt/tags/tag198.xml><?xml version="1.0" encoding="utf-8"?>
<p:tagLst xmlns:p="http://schemas.openxmlformats.org/presentationml/2006/main">
  <p:tag name="AS_UNIQUEID" val="161"/>
</p:tagLst>
</file>

<file path=ppt/tags/tag199.xml><?xml version="1.0" encoding="utf-8"?>
<p:tagLst xmlns:p="http://schemas.openxmlformats.org/presentationml/2006/main">
  <p:tag name="AS_UNIQUEID" val="162"/>
</p:tagLst>
</file>

<file path=ppt/tags/tag2.xml><?xml version="1.0" encoding="utf-8"?>
<p:tagLst xmlns:p="http://schemas.openxmlformats.org/presentationml/2006/main">
  <p:tag name="AS_UNIQUEID" val="438"/>
</p:tagLst>
</file>

<file path=ppt/tags/tag20.xml><?xml version="1.0" encoding="utf-8"?>
<p:tagLst xmlns:p="http://schemas.openxmlformats.org/presentationml/2006/main">
  <p:tag name="AS_UNIQUEID" val="456"/>
</p:tagLst>
</file>

<file path=ppt/tags/tag200.xml><?xml version="1.0" encoding="utf-8"?>
<p:tagLst xmlns:p="http://schemas.openxmlformats.org/presentationml/2006/main">
  <p:tag name="AS_UNIQUEID" val="163"/>
</p:tagLst>
</file>

<file path=ppt/tags/tag201.xml><?xml version="1.0" encoding="utf-8"?>
<p:tagLst xmlns:p="http://schemas.openxmlformats.org/presentationml/2006/main">
  <p:tag name="AS_UNIQUEID" val="164"/>
</p:tagLst>
</file>

<file path=ppt/tags/tag202.xml><?xml version="1.0" encoding="utf-8"?>
<p:tagLst xmlns:p="http://schemas.openxmlformats.org/presentationml/2006/main">
  <p:tag name="AS_UNIQUEID" val="165"/>
</p:tagLst>
</file>

<file path=ppt/tags/tag203.xml><?xml version="1.0" encoding="utf-8"?>
<p:tagLst xmlns:p="http://schemas.openxmlformats.org/presentationml/2006/main">
  <p:tag name="AS_UNIQUEID" val="166"/>
</p:tagLst>
</file>

<file path=ppt/tags/tag204.xml><?xml version="1.0" encoding="utf-8"?>
<p:tagLst xmlns:p="http://schemas.openxmlformats.org/presentationml/2006/main">
  <p:tag name="AS_UNIQUEID" val="167"/>
</p:tagLst>
</file>

<file path=ppt/tags/tag205.xml><?xml version="1.0" encoding="utf-8"?>
<p:tagLst xmlns:p="http://schemas.openxmlformats.org/presentationml/2006/main">
  <p:tag name="AS_UNIQUEID" val="168"/>
</p:tagLst>
</file>

<file path=ppt/tags/tag206.xml><?xml version="1.0" encoding="utf-8"?>
<p:tagLst xmlns:p="http://schemas.openxmlformats.org/presentationml/2006/main">
  <p:tag name="AS_UNIQUEID" val="169"/>
</p:tagLst>
</file>

<file path=ppt/tags/tag207.xml><?xml version="1.0" encoding="utf-8"?>
<p:tagLst xmlns:p="http://schemas.openxmlformats.org/presentationml/2006/main">
  <p:tag name="AS_UNIQUEID" val="170"/>
</p:tagLst>
</file>

<file path=ppt/tags/tag208.xml><?xml version="1.0" encoding="utf-8"?>
<p:tagLst xmlns:p="http://schemas.openxmlformats.org/presentationml/2006/main">
  <p:tag name="AS_UNIQUEID" val="171"/>
</p:tagLst>
</file>

<file path=ppt/tags/tag209.xml><?xml version="1.0" encoding="utf-8"?>
<p:tagLst xmlns:p="http://schemas.openxmlformats.org/presentationml/2006/main">
  <p:tag name="AS_UNIQUEID" val="172"/>
</p:tagLst>
</file>

<file path=ppt/tags/tag21.xml><?xml version="1.0" encoding="utf-8"?>
<p:tagLst xmlns:p="http://schemas.openxmlformats.org/presentationml/2006/main">
  <p:tag name="AS_UNIQUEID" val="457"/>
</p:tagLst>
</file>

<file path=ppt/tags/tag210.xml><?xml version="1.0" encoding="utf-8"?>
<p:tagLst xmlns:p="http://schemas.openxmlformats.org/presentationml/2006/main">
  <p:tag name="AS_UNIQUEID" val="173"/>
</p:tagLst>
</file>

<file path=ppt/tags/tag211.xml><?xml version="1.0" encoding="utf-8"?>
<p:tagLst xmlns:p="http://schemas.openxmlformats.org/presentationml/2006/main">
  <p:tag name="AS_UNIQUEID" val="174"/>
</p:tagLst>
</file>

<file path=ppt/tags/tag212.xml><?xml version="1.0" encoding="utf-8"?>
<p:tagLst xmlns:p="http://schemas.openxmlformats.org/presentationml/2006/main">
  <p:tag name="AS_UNIQUEID" val="175"/>
</p:tagLst>
</file>

<file path=ppt/tags/tag213.xml><?xml version="1.0" encoding="utf-8"?>
<p:tagLst xmlns:p="http://schemas.openxmlformats.org/presentationml/2006/main">
  <p:tag name="AS_UNIQUEID" val="176"/>
</p:tagLst>
</file>

<file path=ppt/tags/tag214.xml><?xml version="1.0" encoding="utf-8"?>
<p:tagLst xmlns:p="http://schemas.openxmlformats.org/presentationml/2006/main">
  <p:tag name="AS_UNIQUEID" val="177"/>
</p:tagLst>
</file>

<file path=ppt/tags/tag215.xml><?xml version="1.0" encoding="utf-8"?>
<p:tagLst xmlns:p="http://schemas.openxmlformats.org/presentationml/2006/main">
  <p:tag name="AS_UNIQUEID" val="178"/>
</p:tagLst>
</file>

<file path=ppt/tags/tag216.xml><?xml version="1.0" encoding="utf-8"?>
<p:tagLst xmlns:p="http://schemas.openxmlformats.org/presentationml/2006/main">
  <p:tag name="AS_UNIQUEID" val="179"/>
</p:tagLst>
</file>

<file path=ppt/tags/tag217.xml><?xml version="1.0" encoding="utf-8"?>
<p:tagLst xmlns:p="http://schemas.openxmlformats.org/presentationml/2006/main">
  <p:tag name="AS_UNIQUEID" val="180"/>
</p:tagLst>
</file>

<file path=ppt/tags/tag218.xml><?xml version="1.0" encoding="utf-8"?>
<p:tagLst xmlns:p="http://schemas.openxmlformats.org/presentationml/2006/main">
  <p:tag name="AS_UNIQUEID" val="181"/>
</p:tagLst>
</file>

<file path=ppt/tags/tag219.xml><?xml version="1.0" encoding="utf-8"?>
<p:tagLst xmlns:p="http://schemas.openxmlformats.org/presentationml/2006/main">
  <p:tag name="AS_UNIQUEID" val="182"/>
</p:tagLst>
</file>

<file path=ppt/tags/tag22.xml><?xml version="1.0" encoding="utf-8"?>
<p:tagLst xmlns:p="http://schemas.openxmlformats.org/presentationml/2006/main">
  <p:tag name="AS_UNIQUEID" val="458"/>
</p:tagLst>
</file>

<file path=ppt/tags/tag220.xml><?xml version="1.0" encoding="utf-8"?>
<p:tagLst xmlns:p="http://schemas.openxmlformats.org/presentationml/2006/main">
  <p:tag name="AS_UNIQUEID" val="183"/>
</p:tagLst>
</file>

<file path=ppt/tags/tag221.xml><?xml version="1.0" encoding="utf-8"?>
<p:tagLst xmlns:p="http://schemas.openxmlformats.org/presentationml/2006/main">
  <p:tag name="AS_UNIQUEID" val="184"/>
</p:tagLst>
</file>

<file path=ppt/tags/tag222.xml><?xml version="1.0" encoding="utf-8"?>
<p:tagLst xmlns:p="http://schemas.openxmlformats.org/presentationml/2006/main">
  <p:tag name="AS_UNIQUEID" val="185"/>
</p:tagLst>
</file>

<file path=ppt/tags/tag223.xml><?xml version="1.0" encoding="utf-8"?>
<p:tagLst xmlns:p="http://schemas.openxmlformats.org/presentationml/2006/main">
  <p:tag name="AS_UNIQUEID" val="186"/>
</p:tagLst>
</file>

<file path=ppt/tags/tag224.xml><?xml version="1.0" encoding="utf-8"?>
<p:tagLst xmlns:p="http://schemas.openxmlformats.org/presentationml/2006/main">
  <p:tag name="AS_UNIQUEID" val="187"/>
</p:tagLst>
</file>

<file path=ppt/tags/tag225.xml><?xml version="1.0" encoding="utf-8"?>
<p:tagLst xmlns:p="http://schemas.openxmlformats.org/presentationml/2006/main">
  <p:tag name="AS_UNIQUEID" val="188"/>
</p:tagLst>
</file>

<file path=ppt/tags/tag226.xml><?xml version="1.0" encoding="utf-8"?>
<p:tagLst xmlns:p="http://schemas.openxmlformats.org/presentationml/2006/main">
  <p:tag name="AS_UNIQUEID" val="189"/>
</p:tagLst>
</file>

<file path=ppt/tags/tag227.xml><?xml version="1.0" encoding="utf-8"?>
<p:tagLst xmlns:p="http://schemas.openxmlformats.org/presentationml/2006/main">
  <p:tag name="AS_UNIQUEID" val="190"/>
</p:tagLst>
</file>

<file path=ppt/tags/tag228.xml><?xml version="1.0" encoding="utf-8"?>
<p:tagLst xmlns:p="http://schemas.openxmlformats.org/presentationml/2006/main">
  <p:tag name="AS_UNIQUEID" val="191"/>
</p:tagLst>
</file>

<file path=ppt/tags/tag229.xml><?xml version="1.0" encoding="utf-8"?>
<p:tagLst xmlns:p="http://schemas.openxmlformats.org/presentationml/2006/main">
  <p:tag name="AS_UNIQUEID" val="192"/>
</p:tagLst>
</file>

<file path=ppt/tags/tag23.xml><?xml version="1.0" encoding="utf-8"?>
<p:tagLst xmlns:p="http://schemas.openxmlformats.org/presentationml/2006/main">
  <p:tag name="AS_UNIQUEID" val="459"/>
</p:tagLst>
</file>

<file path=ppt/tags/tag230.xml><?xml version="1.0" encoding="utf-8"?>
<p:tagLst xmlns:p="http://schemas.openxmlformats.org/presentationml/2006/main">
  <p:tag name="AS_UNIQUEID" val="193"/>
</p:tagLst>
</file>

<file path=ppt/tags/tag231.xml><?xml version="1.0" encoding="utf-8"?>
<p:tagLst xmlns:p="http://schemas.openxmlformats.org/presentationml/2006/main">
  <p:tag name="AS_UNIQUEID" val="194"/>
</p:tagLst>
</file>

<file path=ppt/tags/tag232.xml><?xml version="1.0" encoding="utf-8"?>
<p:tagLst xmlns:p="http://schemas.openxmlformats.org/presentationml/2006/main">
  <p:tag name="AS_UNIQUEID" val="195"/>
</p:tagLst>
</file>

<file path=ppt/tags/tag233.xml><?xml version="1.0" encoding="utf-8"?>
<p:tagLst xmlns:p="http://schemas.openxmlformats.org/presentationml/2006/main">
  <p:tag name="AS_UNIQUEID" val="196"/>
</p:tagLst>
</file>

<file path=ppt/tags/tag234.xml><?xml version="1.0" encoding="utf-8"?>
<p:tagLst xmlns:p="http://schemas.openxmlformats.org/presentationml/2006/main">
  <p:tag name="AS_UNIQUEID" val="197"/>
</p:tagLst>
</file>

<file path=ppt/tags/tag235.xml><?xml version="1.0" encoding="utf-8"?>
<p:tagLst xmlns:p="http://schemas.openxmlformats.org/presentationml/2006/main">
  <p:tag name="AS_UNIQUEID" val="198"/>
</p:tagLst>
</file>

<file path=ppt/tags/tag236.xml><?xml version="1.0" encoding="utf-8"?>
<p:tagLst xmlns:p="http://schemas.openxmlformats.org/presentationml/2006/main">
  <p:tag name="AS_UNIQUEID" val="199"/>
</p:tagLst>
</file>

<file path=ppt/tags/tag237.xml><?xml version="1.0" encoding="utf-8"?>
<p:tagLst xmlns:p="http://schemas.openxmlformats.org/presentationml/2006/main">
  <p:tag name="AS_UNIQUEID" val="200"/>
</p:tagLst>
</file>

<file path=ppt/tags/tag238.xml><?xml version="1.0" encoding="utf-8"?>
<p:tagLst xmlns:p="http://schemas.openxmlformats.org/presentationml/2006/main">
  <p:tag name="AS_UNIQUEID" val="201"/>
</p:tagLst>
</file>

<file path=ppt/tags/tag239.xml><?xml version="1.0" encoding="utf-8"?>
<p:tagLst xmlns:p="http://schemas.openxmlformats.org/presentationml/2006/main">
  <p:tag name="AS_UNIQUEID" val="202"/>
</p:tagLst>
</file>

<file path=ppt/tags/tag24.xml><?xml version="1.0" encoding="utf-8"?>
<p:tagLst xmlns:p="http://schemas.openxmlformats.org/presentationml/2006/main">
  <p:tag name="AS_UNIQUEID" val="460"/>
</p:tagLst>
</file>

<file path=ppt/tags/tag240.xml><?xml version="1.0" encoding="utf-8"?>
<p:tagLst xmlns:p="http://schemas.openxmlformats.org/presentationml/2006/main">
  <p:tag name="AS_UNIQUEID" val="203"/>
</p:tagLst>
</file>

<file path=ppt/tags/tag241.xml><?xml version="1.0" encoding="utf-8"?>
<p:tagLst xmlns:p="http://schemas.openxmlformats.org/presentationml/2006/main">
  <p:tag name="AS_UNIQUEID" val="204"/>
</p:tagLst>
</file>

<file path=ppt/tags/tag242.xml><?xml version="1.0" encoding="utf-8"?>
<p:tagLst xmlns:p="http://schemas.openxmlformats.org/presentationml/2006/main">
  <p:tag name="AS_UNIQUEID" val="205"/>
</p:tagLst>
</file>

<file path=ppt/tags/tag243.xml><?xml version="1.0" encoding="utf-8"?>
<p:tagLst xmlns:p="http://schemas.openxmlformats.org/presentationml/2006/main">
  <p:tag name="AS_UNIQUEID" val="206"/>
</p:tagLst>
</file>

<file path=ppt/tags/tag244.xml><?xml version="1.0" encoding="utf-8"?>
<p:tagLst xmlns:p="http://schemas.openxmlformats.org/presentationml/2006/main">
  <p:tag name="AS_UNIQUEID" val="207"/>
</p:tagLst>
</file>

<file path=ppt/tags/tag245.xml><?xml version="1.0" encoding="utf-8"?>
<p:tagLst xmlns:p="http://schemas.openxmlformats.org/presentationml/2006/main">
  <p:tag name="AS_UNIQUEID" val="208"/>
</p:tagLst>
</file>

<file path=ppt/tags/tag246.xml><?xml version="1.0" encoding="utf-8"?>
<p:tagLst xmlns:p="http://schemas.openxmlformats.org/presentationml/2006/main">
  <p:tag name="AS_UNIQUEID" val="209"/>
</p:tagLst>
</file>

<file path=ppt/tags/tag247.xml><?xml version="1.0" encoding="utf-8"?>
<p:tagLst xmlns:p="http://schemas.openxmlformats.org/presentationml/2006/main">
  <p:tag name="AS_UNIQUEID" val="210"/>
</p:tagLst>
</file>

<file path=ppt/tags/tag248.xml><?xml version="1.0" encoding="utf-8"?>
<p:tagLst xmlns:p="http://schemas.openxmlformats.org/presentationml/2006/main">
  <p:tag name="AS_UNIQUEID" val="211"/>
</p:tagLst>
</file>

<file path=ppt/tags/tag249.xml><?xml version="1.0" encoding="utf-8"?>
<p:tagLst xmlns:p="http://schemas.openxmlformats.org/presentationml/2006/main">
  <p:tag name="AS_UNIQUEID" val="212"/>
</p:tagLst>
</file>

<file path=ppt/tags/tag25.xml><?xml version="1.0" encoding="utf-8"?>
<p:tagLst xmlns:p="http://schemas.openxmlformats.org/presentationml/2006/main">
  <p:tag name="AS_UNIQUEID" val="461"/>
</p:tagLst>
</file>

<file path=ppt/tags/tag250.xml><?xml version="1.0" encoding="utf-8"?>
<p:tagLst xmlns:p="http://schemas.openxmlformats.org/presentationml/2006/main">
  <p:tag name="AS_UNIQUEID" val="213"/>
</p:tagLst>
</file>

<file path=ppt/tags/tag251.xml><?xml version="1.0" encoding="utf-8"?>
<p:tagLst xmlns:p="http://schemas.openxmlformats.org/presentationml/2006/main">
  <p:tag name="AS_UNIQUEID" val="214"/>
</p:tagLst>
</file>

<file path=ppt/tags/tag252.xml><?xml version="1.0" encoding="utf-8"?>
<p:tagLst xmlns:p="http://schemas.openxmlformats.org/presentationml/2006/main">
  <p:tag name="AS_UNIQUEID" val="215"/>
</p:tagLst>
</file>

<file path=ppt/tags/tag253.xml><?xml version="1.0" encoding="utf-8"?>
<p:tagLst xmlns:p="http://schemas.openxmlformats.org/presentationml/2006/main">
  <p:tag name="AS_UNIQUEID" val="216"/>
</p:tagLst>
</file>

<file path=ppt/tags/tag254.xml><?xml version="1.0" encoding="utf-8"?>
<p:tagLst xmlns:p="http://schemas.openxmlformats.org/presentationml/2006/main">
  <p:tag name="AS_UNIQUEID" val="217"/>
</p:tagLst>
</file>

<file path=ppt/tags/tag255.xml><?xml version="1.0" encoding="utf-8"?>
<p:tagLst xmlns:p="http://schemas.openxmlformats.org/presentationml/2006/main">
  <p:tag name="AS_UNIQUEID" val="218"/>
</p:tagLst>
</file>

<file path=ppt/tags/tag256.xml><?xml version="1.0" encoding="utf-8"?>
<p:tagLst xmlns:p="http://schemas.openxmlformats.org/presentationml/2006/main">
  <p:tag name="AS_UNIQUEID" val="219"/>
</p:tagLst>
</file>

<file path=ppt/tags/tag257.xml><?xml version="1.0" encoding="utf-8"?>
<p:tagLst xmlns:p="http://schemas.openxmlformats.org/presentationml/2006/main">
  <p:tag name="AS_UNIQUEID" val="220"/>
</p:tagLst>
</file>

<file path=ppt/tags/tag258.xml><?xml version="1.0" encoding="utf-8"?>
<p:tagLst xmlns:p="http://schemas.openxmlformats.org/presentationml/2006/main">
  <p:tag name="AS_UNIQUEID" val="221"/>
</p:tagLst>
</file>

<file path=ppt/tags/tag259.xml><?xml version="1.0" encoding="utf-8"?>
<p:tagLst xmlns:p="http://schemas.openxmlformats.org/presentationml/2006/main">
  <p:tag name="AS_UNIQUEID" val="222"/>
</p:tagLst>
</file>

<file path=ppt/tags/tag26.xml><?xml version="1.0" encoding="utf-8"?>
<p:tagLst xmlns:p="http://schemas.openxmlformats.org/presentationml/2006/main">
  <p:tag name="AS_UNIQUEID" val="462"/>
</p:tagLst>
</file>

<file path=ppt/tags/tag260.xml><?xml version="1.0" encoding="utf-8"?>
<p:tagLst xmlns:p="http://schemas.openxmlformats.org/presentationml/2006/main">
  <p:tag name="AS_UNIQUEID" val="223"/>
</p:tagLst>
</file>

<file path=ppt/tags/tag261.xml><?xml version="1.0" encoding="utf-8"?>
<p:tagLst xmlns:p="http://schemas.openxmlformats.org/presentationml/2006/main">
  <p:tag name="AS_UNIQUEID" val="224"/>
</p:tagLst>
</file>

<file path=ppt/tags/tag262.xml><?xml version="1.0" encoding="utf-8"?>
<p:tagLst xmlns:p="http://schemas.openxmlformats.org/presentationml/2006/main">
  <p:tag name="AS_UNIQUEID" val="225"/>
</p:tagLst>
</file>

<file path=ppt/tags/tag263.xml><?xml version="1.0" encoding="utf-8"?>
<p:tagLst xmlns:p="http://schemas.openxmlformats.org/presentationml/2006/main">
  <p:tag name="AS_UNIQUEID" val="226"/>
</p:tagLst>
</file>

<file path=ppt/tags/tag264.xml><?xml version="1.0" encoding="utf-8"?>
<p:tagLst xmlns:p="http://schemas.openxmlformats.org/presentationml/2006/main">
  <p:tag name="AS_UNIQUEID" val="227"/>
</p:tagLst>
</file>

<file path=ppt/tags/tag265.xml><?xml version="1.0" encoding="utf-8"?>
<p:tagLst xmlns:p="http://schemas.openxmlformats.org/presentationml/2006/main">
  <p:tag name="AS_UNIQUEID" val="228"/>
</p:tagLst>
</file>

<file path=ppt/tags/tag266.xml><?xml version="1.0" encoding="utf-8"?>
<p:tagLst xmlns:p="http://schemas.openxmlformats.org/presentationml/2006/main">
  <p:tag name="AS_UNIQUEID" val="229"/>
</p:tagLst>
</file>

<file path=ppt/tags/tag267.xml><?xml version="1.0" encoding="utf-8"?>
<p:tagLst xmlns:p="http://schemas.openxmlformats.org/presentationml/2006/main">
  <p:tag name="AS_UNIQUEID" val="230"/>
</p:tagLst>
</file>

<file path=ppt/tags/tag268.xml><?xml version="1.0" encoding="utf-8"?>
<p:tagLst xmlns:p="http://schemas.openxmlformats.org/presentationml/2006/main">
  <p:tag name="AS_UNIQUEID" val="231"/>
</p:tagLst>
</file>

<file path=ppt/tags/tag269.xml><?xml version="1.0" encoding="utf-8"?>
<p:tagLst xmlns:p="http://schemas.openxmlformats.org/presentationml/2006/main">
  <p:tag name="AS_UNIQUEID" val="232"/>
</p:tagLst>
</file>

<file path=ppt/tags/tag27.xml><?xml version="1.0" encoding="utf-8"?>
<p:tagLst xmlns:p="http://schemas.openxmlformats.org/presentationml/2006/main">
  <p:tag name="AS_UNIQUEID" val="463"/>
</p:tagLst>
</file>

<file path=ppt/tags/tag270.xml><?xml version="1.0" encoding="utf-8"?>
<p:tagLst xmlns:p="http://schemas.openxmlformats.org/presentationml/2006/main">
  <p:tag name="AS_UNIQUEID" val="233"/>
</p:tagLst>
</file>

<file path=ppt/tags/tag271.xml><?xml version="1.0" encoding="utf-8"?>
<p:tagLst xmlns:p="http://schemas.openxmlformats.org/presentationml/2006/main">
  <p:tag name="AS_UNIQUEID" val="234"/>
</p:tagLst>
</file>

<file path=ppt/tags/tag272.xml><?xml version="1.0" encoding="utf-8"?>
<p:tagLst xmlns:p="http://schemas.openxmlformats.org/presentationml/2006/main">
  <p:tag name="AS_UNIQUEID" val="235"/>
</p:tagLst>
</file>

<file path=ppt/tags/tag273.xml><?xml version="1.0" encoding="utf-8"?>
<p:tagLst xmlns:p="http://schemas.openxmlformats.org/presentationml/2006/main">
  <p:tag name="AS_UNIQUEID" val="236"/>
</p:tagLst>
</file>

<file path=ppt/tags/tag274.xml><?xml version="1.0" encoding="utf-8"?>
<p:tagLst xmlns:p="http://schemas.openxmlformats.org/presentationml/2006/main">
  <p:tag name="AS_UNIQUEID" val="237"/>
</p:tagLst>
</file>

<file path=ppt/tags/tag275.xml><?xml version="1.0" encoding="utf-8"?>
<p:tagLst xmlns:p="http://schemas.openxmlformats.org/presentationml/2006/main">
  <p:tag name="AS_UNIQUEID" val="238"/>
</p:tagLst>
</file>

<file path=ppt/tags/tag276.xml><?xml version="1.0" encoding="utf-8"?>
<p:tagLst xmlns:p="http://schemas.openxmlformats.org/presentationml/2006/main">
  <p:tag name="AS_UNIQUEID" val="239"/>
</p:tagLst>
</file>

<file path=ppt/tags/tag277.xml><?xml version="1.0" encoding="utf-8"?>
<p:tagLst xmlns:p="http://schemas.openxmlformats.org/presentationml/2006/main">
  <p:tag name="AS_UNIQUEID" val="240"/>
</p:tagLst>
</file>

<file path=ppt/tags/tag278.xml><?xml version="1.0" encoding="utf-8"?>
<p:tagLst xmlns:p="http://schemas.openxmlformats.org/presentationml/2006/main">
  <p:tag name="AS_UNIQUEID" val="241"/>
</p:tagLst>
</file>

<file path=ppt/tags/tag279.xml><?xml version="1.0" encoding="utf-8"?>
<p:tagLst xmlns:p="http://schemas.openxmlformats.org/presentationml/2006/main">
  <p:tag name="AS_UNIQUEID" val="242"/>
</p:tagLst>
</file>

<file path=ppt/tags/tag28.xml><?xml version="1.0" encoding="utf-8"?>
<p:tagLst xmlns:p="http://schemas.openxmlformats.org/presentationml/2006/main">
  <p:tag name="AS_UNIQUEID" val="464"/>
</p:tagLst>
</file>

<file path=ppt/tags/tag280.xml><?xml version="1.0" encoding="utf-8"?>
<p:tagLst xmlns:p="http://schemas.openxmlformats.org/presentationml/2006/main">
  <p:tag name="AS_UNIQUEID" val="243"/>
</p:tagLst>
</file>

<file path=ppt/tags/tag281.xml><?xml version="1.0" encoding="utf-8"?>
<p:tagLst xmlns:p="http://schemas.openxmlformats.org/presentationml/2006/main">
  <p:tag name="AS_UNIQUEID" val="244"/>
</p:tagLst>
</file>

<file path=ppt/tags/tag282.xml><?xml version="1.0" encoding="utf-8"?>
<p:tagLst xmlns:p="http://schemas.openxmlformats.org/presentationml/2006/main">
  <p:tag name="AS_UNIQUEID" val="245"/>
</p:tagLst>
</file>

<file path=ppt/tags/tag283.xml><?xml version="1.0" encoding="utf-8"?>
<p:tagLst xmlns:p="http://schemas.openxmlformats.org/presentationml/2006/main">
  <p:tag name="AS_UNIQUEID" val="246"/>
</p:tagLst>
</file>

<file path=ppt/tags/tag284.xml><?xml version="1.0" encoding="utf-8"?>
<p:tagLst xmlns:p="http://schemas.openxmlformats.org/presentationml/2006/main">
  <p:tag name="AS_UNIQUEID" val="247"/>
</p:tagLst>
</file>

<file path=ppt/tags/tag285.xml><?xml version="1.0" encoding="utf-8"?>
<p:tagLst xmlns:p="http://schemas.openxmlformats.org/presentationml/2006/main">
  <p:tag name="AS_UNIQUEID" val="248"/>
</p:tagLst>
</file>

<file path=ppt/tags/tag286.xml><?xml version="1.0" encoding="utf-8"?>
<p:tagLst xmlns:p="http://schemas.openxmlformats.org/presentationml/2006/main">
  <p:tag name="AS_UNIQUEID" val="249"/>
</p:tagLst>
</file>

<file path=ppt/tags/tag287.xml><?xml version="1.0" encoding="utf-8"?>
<p:tagLst xmlns:p="http://schemas.openxmlformats.org/presentationml/2006/main">
  <p:tag name="AS_UNIQUEID" val="250"/>
</p:tagLst>
</file>

<file path=ppt/tags/tag288.xml><?xml version="1.0" encoding="utf-8"?>
<p:tagLst xmlns:p="http://schemas.openxmlformats.org/presentationml/2006/main">
  <p:tag name="AS_UNIQUEID" val="251"/>
</p:tagLst>
</file>

<file path=ppt/tags/tag289.xml><?xml version="1.0" encoding="utf-8"?>
<p:tagLst xmlns:p="http://schemas.openxmlformats.org/presentationml/2006/main">
  <p:tag name="AS_UNIQUEID" val="252"/>
</p:tagLst>
</file>

<file path=ppt/tags/tag29.xml><?xml version="1.0" encoding="utf-8"?>
<p:tagLst xmlns:p="http://schemas.openxmlformats.org/presentationml/2006/main">
  <p:tag name="AS_UNIQUEID" val="465"/>
</p:tagLst>
</file>

<file path=ppt/tags/tag290.xml><?xml version="1.0" encoding="utf-8"?>
<p:tagLst xmlns:p="http://schemas.openxmlformats.org/presentationml/2006/main">
  <p:tag name="AS_UNIQUEID" val="253"/>
</p:tagLst>
</file>

<file path=ppt/tags/tag291.xml><?xml version="1.0" encoding="utf-8"?>
<p:tagLst xmlns:p="http://schemas.openxmlformats.org/presentationml/2006/main">
  <p:tag name="AS_UNIQUEID" val="254"/>
</p:tagLst>
</file>

<file path=ppt/tags/tag292.xml><?xml version="1.0" encoding="utf-8"?>
<p:tagLst xmlns:p="http://schemas.openxmlformats.org/presentationml/2006/main">
  <p:tag name="AS_UNIQUEID" val="255"/>
</p:tagLst>
</file>

<file path=ppt/tags/tag293.xml><?xml version="1.0" encoding="utf-8"?>
<p:tagLst xmlns:p="http://schemas.openxmlformats.org/presentationml/2006/main">
  <p:tag name="AS_UNIQUEID" val="256"/>
</p:tagLst>
</file>

<file path=ppt/tags/tag294.xml><?xml version="1.0" encoding="utf-8"?>
<p:tagLst xmlns:p="http://schemas.openxmlformats.org/presentationml/2006/main">
  <p:tag name="AS_UNIQUEID" val="257"/>
</p:tagLst>
</file>

<file path=ppt/tags/tag295.xml><?xml version="1.0" encoding="utf-8"?>
<p:tagLst xmlns:p="http://schemas.openxmlformats.org/presentationml/2006/main">
  <p:tag name="AS_UNIQUEID" val="258"/>
</p:tagLst>
</file>

<file path=ppt/tags/tag296.xml><?xml version="1.0" encoding="utf-8"?>
<p:tagLst xmlns:p="http://schemas.openxmlformats.org/presentationml/2006/main">
  <p:tag name="AS_UNIQUEID" val="259"/>
</p:tagLst>
</file>

<file path=ppt/tags/tag297.xml><?xml version="1.0" encoding="utf-8"?>
<p:tagLst xmlns:p="http://schemas.openxmlformats.org/presentationml/2006/main">
  <p:tag name="AS_UNIQUEID" val="260"/>
</p:tagLst>
</file>

<file path=ppt/tags/tag298.xml><?xml version="1.0" encoding="utf-8"?>
<p:tagLst xmlns:p="http://schemas.openxmlformats.org/presentationml/2006/main">
  <p:tag name="AS_UNIQUEID" val="261"/>
</p:tagLst>
</file>

<file path=ppt/tags/tag299.xml><?xml version="1.0" encoding="utf-8"?>
<p:tagLst xmlns:p="http://schemas.openxmlformats.org/presentationml/2006/main">
  <p:tag name="AS_UNIQUEID" val="262"/>
</p:tagLst>
</file>

<file path=ppt/tags/tag3.xml><?xml version="1.0" encoding="utf-8"?>
<p:tagLst xmlns:p="http://schemas.openxmlformats.org/presentationml/2006/main">
  <p:tag name="AS_UNIQUEID" val="439"/>
</p:tagLst>
</file>

<file path=ppt/tags/tag30.xml><?xml version="1.0" encoding="utf-8"?>
<p:tagLst xmlns:p="http://schemas.openxmlformats.org/presentationml/2006/main">
  <p:tag name="AS_UNIQUEID" val="466"/>
</p:tagLst>
</file>

<file path=ppt/tags/tag300.xml><?xml version="1.0" encoding="utf-8"?>
<p:tagLst xmlns:p="http://schemas.openxmlformats.org/presentationml/2006/main">
  <p:tag name="AS_UNIQUEID" val="263"/>
</p:tagLst>
</file>

<file path=ppt/tags/tag301.xml><?xml version="1.0" encoding="utf-8"?>
<p:tagLst xmlns:p="http://schemas.openxmlformats.org/presentationml/2006/main">
  <p:tag name="AS_UNIQUEID" val="264"/>
</p:tagLst>
</file>

<file path=ppt/tags/tag302.xml><?xml version="1.0" encoding="utf-8"?>
<p:tagLst xmlns:p="http://schemas.openxmlformats.org/presentationml/2006/main">
  <p:tag name="AS_UNIQUEID" val="265"/>
</p:tagLst>
</file>

<file path=ppt/tags/tag303.xml><?xml version="1.0" encoding="utf-8"?>
<p:tagLst xmlns:p="http://schemas.openxmlformats.org/presentationml/2006/main">
  <p:tag name="AS_UNIQUEID" val="266"/>
</p:tagLst>
</file>

<file path=ppt/tags/tag304.xml><?xml version="1.0" encoding="utf-8"?>
<p:tagLst xmlns:p="http://schemas.openxmlformats.org/presentationml/2006/main">
  <p:tag name="AS_UNIQUEID" val="267"/>
</p:tagLst>
</file>

<file path=ppt/tags/tag305.xml><?xml version="1.0" encoding="utf-8"?>
<p:tagLst xmlns:p="http://schemas.openxmlformats.org/presentationml/2006/main">
  <p:tag name="AS_UNIQUEID" val="268"/>
</p:tagLst>
</file>

<file path=ppt/tags/tag306.xml><?xml version="1.0" encoding="utf-8"?>
<p:tagLst xmlns:p="http://schemas.openxmlformats.org/presentationml/2006/main">
  <p:tag name="AS_UNIQUEID" val="269"/>
</p:tagLst>
</file>

<file path=ppt/tags/tag307.xml><?xml version="1.0" encoding="utf-8"?>
<p:tagLst xmlns:p="http://schemas.openxmlformats.org/presentationml/2006/main">
  <p:tag name="AS_UNIQUEID" val="270"/>
</p:tagLst>
</file>

<file path=ppt/tags/tag308.xml><?xml version="1.0" encoding="utf-8"?>
<p:tagLst xmlns:p="http://schemas.openxmlformats.org/presentationml/2006/main">
  <p:tag name="AS_UNIQUEID" val="271"/>
</p:tagLst>
</file>

<file path=ppt/tags/tag309.xml><?xml version="1.0" encoding="utf-8"?>
<p:tagLst xmlns:p="http://schemas.openxmlformats.org/presentationml/2006/main">
  <p:tag name="AS_UNIQUEID" val="272"/>
</p:tagLst>
</file>

<file path=ppt/tags/tag31.xml><?xml version="1.0" encoding="utf-8"?>
<p:tagLst xmlns:p="http://schemas.openxmlformats.org/presentationml/2006/main">
  <p:tag name="AS_UNIQUEID" val="467"/>
</p:tagLst>
</file>

<file path=ppt/tags/tag310.xml><?xml version="1.0" encoding="utf-8"?>
<p:tagLst xmlns:p="http://schemas.openxmlformats.org/presentationml/2006/main">
  <p:tag name="AS_UNIQUEID" val="273"/>
</p:tagLst>
</file>

<file path=ppt/tags/tag311.xml><?xml version="1.0" encoding="utf-8"?>
<p:tagLst xmlns:p="http://schemas.openxmlformats.org/presentationml/2006/main">
  <p:tag name="AS_UNIQUEID" val="274"/>
</p:tagLst>
</file>

<file path=ppt/tags/tag312.xml><?xml version="1.0" encoding="utf-8"?>
<p:tagLst xmlns:p="http://schemas.openxmlformats.org/presentationml/2006/main">
  <p:tag name="AS_UNIQUEID" val="275"/>
</p:tagLst>
</file>

<file path=ppt/tags/tag313.xml><?xml version="1.0" encoding="utf-8"?>
<p:tagLst xmlns:p="http://schemas.openxmlformats.org/presentationml/2006/main">
  <p:tag name="AS_UNIQUEID" val="276"/>
</p:tagLst>
</file>

<file path=ppt/tags/tag314.xml><?xml version="1.0" encoding="utf-8"?>
<p:tagLst xmlns:p="http://schemas.openxmlformats.org/presentationml/2006/main">
  <p:tag name="AS_UNIQUEID" val="277"/>
</p:tagLst>
</file>

<file path=ppt/tags/tag315.xml><?xml version="1.0" encoding="utf-8"?>
<p:tagLst xmlns:p="http://schemas.openxmlformats.org/presentationml/2006/main">
  <p:tag name="AS_UNIQUEID" val="278"/>
</p:tagLst>
</file>

<file path=ppt/tags/tag316.xml><?xml version="1.0" encoding="utf-8"?>
<p:tagLst xmlns:p="http://schemas.openxmlformats.org/presentationml/2006/main">
  <p:tag name="AS_UNIQUEID" val="279"/>
</p:tagLst>
</file>

<file path=ppt/tags/tag317.xml><?xml version="1.0" encoding="utf-8"?>
<p:tagLst xmlns:p="http://schemas.openxmlformats.org/presentationml/2006/main">
  <p:tag name="AS_UNIQUEID" val="280"/>
</p:tagLst>
</file>

<file path=ppt/tags/tag318.xml><?xml version="1.0" encoding="utf-8"?>
<p:tagLst xmlns:p="http://schemas.openxmlformats.org/presentationml/2006/main">
  <p:tag name="AS_UNIQUEID" val="281"/>
</p:tagLst>
</file>

<file path=ppt/tags/tag319.xml><?xml version="1.0" encoding="utf-8"?>
<p:tagLst xmlns:p="http://schemas.openxmlformats.org/presentationml/2006/main">
  <p:tag name="AS_UNIQUEID" val="282"/>
</p:tagLst>
</file>

<file path=ppt/tags/tag32.xml><?xml version="1.0" encoding="utf-8"?>
<p:tagLst xmlns:p="http://schemas.openxmlformats.org/presentationml/2006/main">
  <p:tag name="AS_UNIQUEID" val="468"/>
</p:tagLst>
</file>

<file path=ppt/tags/tag320.xml><?xml version="1.0" encoding="utf-8"?>
<p:tagLst xmlns:p="http://schemas.openxmlformats.org/presentationml/2006/main">
  <p:tag name="AS_UNIQUEID" val="283"/>
</p:tagLst>
</file>

<file path=ppt/tags/tag321.xml><?xml version="1.0" encoding="utf-8"?>
<p:tagLst xmlns:p="http://schemas.openxmlformats.org/presentationml/2006/main">
  <p:tag name="AS_UNIQUEID" val="284"/>
</p:tagLst>
</file>

<file path=ppt/tags/tag322.xml><?xml version="1.0" encoding="utf-8"?>
<p:tagLst xmlns:p="http://schemas.openxmlformats.org/presentationml/2006/main">
  <p:tag name="AS_UNIQUEID" val="285"/>
</p:tagLst>
</file>

<file path=ppt/tags/tag323.xml><?xml version="1.0" encoding="utf-8"?>
<p:tagLst xmlns:p="http://schemas.openxmlformats.org/presentationml/2006/main">
  <p:tag name="AS_UNIQUEID" val="286"/>
</p:tagLst>
</file>

<file path=ppt/tags/tag324.xml><?xml version="1.0" encoding="utf-8"?>
<p:tagLst xmlns:p="http://schemas.openxmlformats.org/presentationml/2006/main">
  <p:tag name="AS_UNIQUEID" val="287"/>
</p:tagLst>
</file>

<file path=ppt/tags/tag325.xml><?xml version="1.0" encoding="utf-8"?>
<p:tagLst xmlns:p="http://schemas.openxmlformats.org/presentationml/2006/main">
  <p:tag name="AS_UNIQUEID" val="288"/>
</p:tagLst>
</file>

<file path=ppt/tags/tag326.xml><?xml version="1.0" encoding="utf-8"?>
<p:tagLst xmlns:p="http://schemas.openxmlformats.org/presentationml/2006/main">
  <p:tag name="AS_UNIQUEID" val="289"/>
</p:tagLst>
</file>

<file path=ppt/tags/tag327.xml><?xml version="1.0" encoding="utf-8"?>
<p:tagLst xmlns:p="http://schemas.openxmlformats.org/presentationml/2006/main">
  <p:tag name="AS_UNIQUEID" val="290"/>
</p:tagLst>
</file>

<file path=ppt/tags/tag328.xml><?xml version="1.0" encoding="utf-8"?>
<p:tagLst xmlns:p="http://schemas.openxmlformats.org/presentationml/2006/main">
  <p:tag name="AS_UNIQUEID" val="291"/>
</p:tagLst>
</file>

<file path=ppt/tags/tag329.xml><?xml version="1.0" encoding="utf-8"?>
<p:tagLst xmlns:p="http://schemas.openxmlformats.org/presentationml/2006/main">
  <p:tag name="AS_UNIQUEID" val="292"/>
</p:tagLst>
</file>

<file path=ppt/tags/tag33.xml><?xml version="1.0" encoding="utf-8"?>
<p:tagLst xmlns:p="http://schemas.openxmlformats.org/presentationml/2006/main">
  <p:tag name="AS_UNIQUEID" val="469"/>
</p:tagLst>
</file>

<file path=ppt/tags/tag330.xml><?xml version="1.0" encoding="utf-8"?>
<p:tagLst xmlns:p="http://schemas.openxmlformats.org/presentationml/2006/main">
  <p:tag name="AS_UNIQUEID" val="293"/>
</p:tagLst>
</file>

<file path=ppt/tags/tag331.xml><?xml version="1.0" encoding="utf-8"?>
<p:tagLst xmlns:p="http://schemas.openxmlformats.org/presentationml/2006/main">
  <p:tag name="AS_UNIQUEID" val="294"/>
</p:tagLst>
</file>

<file path=ppt/tags/tag332.xml><?xml version="1.0" encoding="utf-8"?>
<p:tagLst xmlns:p="http://schemas.openxmlformats.org/presentationml/2006/main">
  <p:tag name="AS_UNIQUEID" val="295"/>
</p:tagLst>
</file>

<file path=ppt/tags/tag333.xml><?xml version="1.0" encoding="utf-8"?>
<p:tagLst xmlns:p="http://schemas.openxmlformats.org/presentationml/2006/main">
  <p:tag name="AS_UNIQUEID" val="296"/>
</p:tagLst>
</file>

<file path=ppt/tags/tag334.xml><?xml version="1.0" encoding="utf-8"?>
<p:tagLst xmlns:p="http://schemas.openxmlformats.org/presentationml/2006/main">
  <p:tag name="AS_UNIQUEID" val="297"/>
</p:tagLst>
</file>

<file path=ppt/tags/tag335.xml><?xml version="1.0" encoding="utf-8"?>
<p:tagLst xmlns:p="http://schemas.openxmlformats.org/presentationml/2006/main">
  <p:tag name="AS_UNIQUEID" val="298"/>
</p:tagLst>
</file>

<file path=ppt/tags/tag336.xml><?xml version="1.0" encoding="utf-8"?>
<p:tagLst xmlns:p="http://schemas.openxmlformats.org/presentationml/2006/main">
  <p:tag name="AS_UNIQUEID" val="299"/>
</p:tagLst>
</file>

<file path=ppt/tags/tag337.xml><?xml version="1.0" encoding="utf-8"?>
<p:tagLst xmlns:p="http://schemas.openxmlformats.org/presentationml/2006/main">
  <p:tag name="AS_UNIQUEID" val="300"/>
</p:tagLst>
</file>

<file path=ppt/tags/tag338.xml><?xml version="1.0" encoding="utf-8"?>
<p:tagLst xmlns:p="http://schemas.openxmlformats.org/presentationml/2006/main">
  <p:tag name="AS_UNIQUEID" val="301"/>
</p:tagLst>
</file>

<file path=ppt/tags/tag339.xml><?xml version="1.0" encoding="utf-8"?>
<p:tagLst xmlns:p="http://schemas.openxmlformats.org/presentationml/2006/main">
  <p:tag name="AS_UNIQUEID" val="302"/>
</p:tagLst>
</file>

<file path=ppt/tags/tag34.xml><?xml version="1.0" encoding="utf-8"?>
<p:tagLst xmlns:p="http://schemas.openxmlformats.org/presentationml/2006/main">
  <p:tag name="AS_UNIQUEID" val="470"/>
</p:tagLst>
</file>

<file path=ppt/tags/tag340.xml><?xml version="1.0" encoding="utf-8"?>
<p:tagLst xmlns:p="http://schemas.openxmlformats.org/presentationml/2006/main">
  <p:tag name="AS_UNIQUEID" val="303"/>
</p:tagLst>
</file>

<file path=ppt/tags/tag341.xml><?xml version="1.0" encoding="utf-8"?>
<p:tagLst xmlns:p="http://schemas.openxmlformats.org/presentationml/2006/main">
  <p:tag name="AS_UNIQUEID" val="304"/>
</p:tagLst>
</file>

<file path=ppt/tags/tag342.xml><?xml version="1.0" encoding="utf-8"?>
<p:tagLst xmlns:p="http://schemas.openxmlformats.org/presentationml/2006/main">
  <p:tag name="AS_UNIQUEID" val="305"/>
</p:tagLst>
</file>

<file path=ppt/tags/tag343.xml><?xml version="1.0" encoding="utf-8"?>
<p:tagLst xmlns:p="http://schemas.openxmlformats.org/presentationml/2006/main">
  <p:tag name="AS_UNIQUEID" val="306"/>
</p:tagLst>
</file>

<file path=ppt/tags/tag344.xml><?xml version="1.0" encoding="utf-8"?>
<p:tagLst xmlns:p="http://schemas.openxmlformats.org/presentationml/2006/main">
  <p:tag name="AS_UNIQUEID" val="307"/>
</p:tagLst>
</file>

<file path=ppt/tags/tag345.xml><?xml version="1.0" encoding="utf-8"?>
<p:tagLst xmlns:p="http://schemas.openxmlformats.org/presentationml/2006/main">
  <p:tag name="AS_UNIQUEID" val="308"/>
</p:tagLst>
</file>

<file path=ppt/tags/tag346.xml><?xml version="1.0" encoding="utf-8"?>
<p:tagLst xmlns:p="http://schemas.openxmlformats.org/presentationml/2006/main">
  <p:tag name="AS_UNIQUEID" val="309"/>
</p:tagLst>
</file>

<file path=ppt/tags/tag347.xml><?xml version="1.0" encoding="utf-8"?>
<p:tagLst xmlns:p="http://schemas.openxmlformats.org/presentationml/2006/main">
  <p:tag name="AS_UNIQUEID" val="310"/>
</p:tagLst>
</file>

<file path=ppt/tags/tag348.xml><?xml version="1.0" encoding="utf-8"?>
<p:tagLst xmlns:p="http://schemas.openxmlformats.org/presentationml/2006/main">
  <p:tag name="AS_UNIQUEID" val="311"/>
</p:tagLst>
</file>

<file path=ppt/tags/tag349.xml><?xml version="1.0" encoding="utf-8"?>
<p:tagLst xmlns:p="http://schemas.openxmlformats.org/presentationml/2006/main">
  <p:tag name="AS_UNIQUEID" val="312"/>
</p:tagLst>
</file>

<file path=ppt/tags/tag35.xml><?xml version="1.0" encoding="utf-8"?>
<p:tagLst xmlns:p="http://schemas.openxmlformats.org/presentationml/2006/main">
  <p:tag name="AS_UNIQUEID" val="471"/>
</p:tagLst>
</file>

<file path=ppt/tags/tag350.xml><?xml version="1.0" encoding="utf-8"?>
<p:tagLst xmlns:p="http://schemas.openxmlformats.org/presentationml/2006/main">
  <p:tag name="AS_UNIQUEID" val="313"/>
</p:tagLst>
</file>

<file path=ppt/tags/tag351.xml><?xml version="1.0" encoding="utf-8"?>
<p:tagLst xmlns:p="http://schemas.openxmlformats.org/presentationml/2006/main">
  <p:tag name="AS_UNIQUEID" val="314"/>
</p:tagLst>
</file>

<file path=ppt/tags/tag352.xml><?xml version="1.0" encoding="utf-8"?>
<p:tagLst xmlns:p="http://schemas.openxmlformats.org/presentationml/2006/main">
  <p:tag name="AS_UNIQUEID" val="315"/>
</p:tagLst>
</file>

<file path=ppt/tags/tag353.xml><?xml version="1.0" encoding="utf-8"?>
<p:tagLst xmlns:p="http://schemas.openxmlformats.org/presentationml/2006/main">
  <p:tag name="AS_UNIQUEID" val="316"/>
</p:tagLst>
</file>

<file path=ppt/tags/tag354.xml><?xml version="1.0" encoding="utf-8"?>
<p:tagLst xmlns:p="http://schemas.openxmlformats.org/presentationml/2006/main">
  <p:tag name="AS_UNIQUEID" val="317"/>
</p:tagLst>
</file>

<file path=ppt/tags/tag355.xml><?xml version="1.0" encoding="utf-8"?>
<p:tagLst xmlns:p="http://schemas.openxmlformats.org/presentationml/2006/main">
  <p:tag name="AS_UNIQUEID" val="318"/>
</p:tagLst>
</file>

<file path=ppt/tags/tag356.xml><?xml version="1.0" encoding="utf-8"?>
<p:tagLst xmlns:p="http://schemas.openxmlformats.org/presentationml/2006/main">
  <p:tag name="AS_UNIQUEID" val="319"/>
</p:tagLst>
</file>

<file path=ppt/tags/tag357.xml><?xml version="1.0" encoding="utf-8"?>
<p:tagLst xmlns:p="http://schemas.openxmlformats.org/presentationml/2006/main">
  <p:tag name="AS_UNIQUEID" val="320"/>
</p:tagLst>
</file>

<file path=ppt/tags/tag358.xml><?xml version="1.0" encoding="utf-8"?>
<p:tagLst xmlns:p="http://schemas.openxmlformats.org/presentationml/2006/main">
  <p:tag name="AS_UNIQUEID" val="321"/>
</p:tagLst>
</file>

<file path=ppt/tags/tag359.xml><?xml version="1.0" encoding="utf-8"?>
<p:tagLst xmlns:p="http://schemas.openxmlformats.org/presentationml/2006/main">
  <p:tag name="AS_UNIQUEID" val="322"/>
</p:tagLst>
</file>

<file path=ppt/tags/tag36.xml><?xml version="1.0" encoding="utf-8"?>
<p:tagLst xmlns:p="http://schemas.openxmlformats.org/presentationml/2006/main">
  <p:tag name="AS_UNIQUEID" val="472"/>
</p:tagLst>
</file>

<file path=ppt/tags/tag360.xml><?xml version="1.0" encoding="utf-8"?>
<p:tagLst xmlns:p="http://schemas.openxmlformats.org/presentationml/2006/main">
  <p:tag name="AS_UNIQUEID" val="323"/>
</p:tagLst>
</file>

<file path=ppt/tags/tag361.xml><?xml version="1.0" encoding="utf-8"?>
<p:tagLst xmlns:p="http://schemas.openxmlformats.org/presentationml/2006/main">
  <p:tag name="AS_UNIQUEID" val="324"/>
</p:tagLst>
</file>

<file path=ppt/tags/tag362.xml><?xml version="1.0" encoding="utf-8"?>
<p:tagLst xmlns:p="http://schemas.openxmlformats.org/presentationml/2006/main">
  <p:tag name="AS_UNIQUEID" val="325"/>
</p:tagLst>
</file>

<file path=ppt/tags/tag363.xml><?xml version="1.0" encoding="utf-8"?>
<p:tagLst xmlns:p="http://schemas.openxmlformats.org/presentationml/2006/main">
  <p:tag name="AS_UNIQUEID" val="326"/>
</p:tagLst>
</file>

<file path=ppt/tags/tag364.xml><?xml version="1.0" encoding="utf-8"?>
<p:tagLst xmlns:p="http://schemas.openxmlformats.org/presentationml/2006/main">
  <p:tag name="AS_UNIQUEID" val="327"/>
</p:tagLst>
</file>

<file path=ppt/tags/tag365.xml><?xml version="1.0" encoding="utf-8"?>
<p:tagLst xmlns:p="http://schemas.openxmlformats.org/presentationml/2006/main">
  <p:tag name="AS_UNIQUEID" val="328"/>
</p:tagLst>
</file>

<file path=ppt/tags/tag366.xml><?xml version="1.0" encoding="utf-8"?>
<p:tagLst xmlns:p="http://schemas.openxmlformats.org/presentationml/2006/main">
  <p:tag name="AS_UNIQUEID" val="329"/>
</p:tagLst>
</file>

<file path=ppt/tags/tag367.xml><?xml version="1.0" encoding="utf-8"?>
<p:tagLst xmlns:p="http://schemas.openxmlformats.org/presentationml/2006/main">
  <p:tag name="AS_UNIQUEID" val="330"/>
</p:tagLst>
</file>

<file path=ppt/tags/tag368.xml><?xml version="1.0" encoding="utf-8"?>
<p:tagLst xmlns:p="http://schemas.openxmlformats.org/presentationml/2006/main">
  <p:tag name="AS_UNIQUEID" val="331"/>
</p:tagLst>
</file>

<file path=ppt/tags/tag369.xml><?xml version="1.0" encoding="utf-8"?>
<p:tagLst xmlns:p="http://schemas.openxmlformats.org/presentationml/2006/main">
  <p:tag name="AS_UNIQUEID" val="332"/>
</p:tagLst>
</file>

<file path=ppt/tags/tag37.xml><?xml version="1.0" encoding="utf-8"?>
<p:tagLst xmlns:p="http://schemas.openxmlformats.org/presentationml/2006/main">
  <p:tag name="AS_UNIQUEID" val="473"/>
</p:tagLst>
</file>

<file path=ppt/tags/tag370.xml><?xml version="1.0" encoding="utf-8"?>
<p:tagLst xmlns:p="http://schemas.openxmlformats.org/presentationml/2006/main">
  <p:tag name="AS_UNIQUEID" val="333"/>
</p:tagLst>
</file>

<file path=ppt/tags/tag371.xml><?xml version="1.0" encoding="utf-8"?>
<p:tagLst xmlns:p="http://schemas.openxmlformats.org/presentationml/2006/main">
  <p:tag name="AS_UNIQUEID" val="334"/>
</p:tagLst>
</file>

<file path=ppt/tags/tag372.xml><?xml version="1.0" encoding="utf-8"?>
<p:tagLst xmlns:p="http://schemas.openxmlformats.org/presentationml/2006/main">
  <p:tag name="AS_UNIQUEID" val="335"/>
</p:tagLst>
</file>

<file path=ppt/tags/tag373.xml><?xml version="1.0" encoding="utf-8"?>
<p:tagLst xmlns:p="http://schemas.openxmlformats.org/presentationml/2006/main">
  <p:tag name="AS_UNIQUEID" val="336"/>
</p:tagLst>
</file>

<file path=ppt/tags/tag374.xml><?xml version="1.0" encoding="utf-8"?>
<p:tagLst xmlns:p="http://schemas.openxmlformats.org/presentationml/2006/main">
  <p:tag name="AS_UNIQUEID" val="337"/>
</p:tagLst>
</file>

<file path=ppt/tags/tag375.xml><?xml version="1.0" encoding="utf-8"?>
<p:tagLst xmlns:p="http://schemas.openxmlformats.org/presentationml/2006/main">
  <p:tag name="AS_UNIQUEID" val="338"/>
</p:tagLst>
</file>

<file path=ppt/tags/tag376.xml><?xml version="1.0" encoding="utf-8"?>
<p:tagLst xmlns:p="http://schemas.openxmlformats.org/presentationml/2006/main">
  <p:tag name="AS_UNIQUEID" val="339"/>
</p:tagLst>
</file>

<file path=ppt/tags/tag377.xml><?xml version="1.0" encoding="utf-8"?>
<p:tagLst xmlns:p="http://schemas.openxmlformats.org/presentationml/2006/main">
  <p:tag name="AS_UNIQUEID" val="340"/>
</p:tagLst>
</file>

<file path=ppt/tags/tag378.xml><?xml version="1.0" encoding="utf-8"?>
<p:tagLst xmlns:p="http://schemas.openxmlformats.org/presentationml/2006/main">
  <p:tag name="AS_UNIQUEID" val="341"/>
</p:tagLst>
</file>

<file path=ppt/tags/tag379.xml><?xml version="1.0" encoding="utf-8"?>
<p:tagLst xmlns:p="http://schemas.openxmlformats.org/presentationml/2006/main">
  <p:tag name="AS_UNIQUEID" val="342"/>
</p:tagLst>
</file>

<file path=ppt/tags/tag38.xml><?xml version="1.0" encoding="utf-8"?>
<p:tagLst xmlns:p="http://schemas.openxmlformats.org/presentationml/2006/main">
  <p:tag name="AS_UNIQUEID" val="1"/>
</p:tagLst>
</file>

<file path=ppt/tags/tag380.xml><?xml version="1.0" encoding="utf-8"?>
<p:tagLst xmlns:p="http://schemas.openxmlformats.org/presentationml/2006/main">
  <p:tag name="AS_UNIQUEID" val="343"/>
</p:tagLst>
</file>

<file path=ppt/tags/tag381.xml><?xml version="1.0" encoding="utf-8"?>
<p:tagLst xmlns:p="http://schemas.openxmlformats.org/presentationml/2006/main">
  <p:tag name="AS_UNIQUEID" val="344"/>
</p:tagLst>
</file>

<file path=ppt/tags/tag382.xml><?xml version="1.0" encoding="utf-8"?>
<p:tagLst xmlns:p="http://schemas.openxmlformats.org/presentationml/2006/main">
  <p:tag name="AS_UNIQUEID" val="345"/>
</p:tagLst>
</file>

<file path=ppt/tags/tag383.xml><?xml version="1.0" encoding="utf-8"?>
<p:tagLst xmlns:p="http://schemas.openxmlformats.org/presentationml/2006/main">
  <p:tag name="AS_UNIQUEID" val="346"/>
</p:tagLst>
</file>

<file path=ppt/tags/tag384.xml><?xml version="1.0" encoding="utf-8"?>
<p:tagLst xmlns:p="http://schemas.openxmlformats.org/presentationml/2006/main">
  <p:tag name="AS_UNIQUEID" val="347"/>
</p:tagLst>
</file>

<file path=ppt/tags/tag385.xml><?xml version="1.0" encoding="utf-8"?>
<p:tagLst xmlns:p="http://schemas.openxmlformats.org/presentationml/2006/main">
  <p:tag name="AS_UNIQUEID" val="348"/>
</p:tagLst>
</file>

<file path=ppt/tags/tag386.xml><?xml version="1.0" encoding="utf-8"?>
<p:tagLst xmlns:p="http://schemas.openxmlformats.org/presentationml/2006/main">
  <p:tag name="AS_UNIQUEID" val="349"/>
</p:tagLst>
</file>

<file path=ppt/tags/tag387.xml><?xml version="1.0" encoding="utf-8"?>
<p:tagLst xmlns:p="http://schemas.openxmlformats.org/presentationml/2006/main">
  <p:tag name="AS_UNIQUEID" val="350"/>
</p:tagLst>
</file>

<file path=ppt/tags/tag388.xml><?xml version="1.0" encoding="utf-8"?>
<p:tagLst xmlns:p="http://schemas.openxmlformats.org/presentationml/2006/main">
  <p:tag name="AS_UNIQUEID" val="351"/>
</p:tagLst>
</file>

<file path=ppt/tags/tag389.xml><?xml version="1.0" encoding="utf-8"?>
<p:tagLst xmlns:p="http://schemas.openxmlformats.org/presentationml/2006/main">
  <p:tag name="AS_UNIQUEID" val="352"/>
</p:tagLst>
</file>

<file path=ppt/tags/tag39.xml><?xml version="1.0" encoding="utf-8"?>
<p:tagLst xmlns:p="http://schemas.openxmlformats.org/presentationml/2006/main">
  <p:tag name="AS_UNIQUEID" val="2"/>
</p:tagLst>
</file>

<file path=ppt/tags/tag390.xml><?xml version="1.0" encoding="utf-8"?>
<p:tagLst xmlns:p="http://schemas.openxmlformats.org/presentationml/2006/main">
  <p:tag name="AS_UNIQUEID" val="353"/>
</p:tagLst>
</file>

<file path=ppt/tags/tag391.xml><?xml version="1.0" encoding="utf-8"?>
<p:tagLst xmlns:p="http://schemas.openxmlformats.org/presentationml/2006/main">
  <p:tag name="AS_UNIQUEID" val="354"/>
</p:tagLst>
</file>

<file path=ppt/tags/tag392.xml><?xml version="1.0" encoding="utf-8"?>
<p:tagLst xmlns:p="http://schemas.openxmlformats.org/presentationml/2006/main">
  <p:tag name="AS_UNIQUEID" val="355"/>
</p:tagLst>
</file>

<file path=ppt/tags/tag393.xml><?xml version="1.0" encoding="utf-8"?>
<p:tagLst xmlns:p="http://schemas.openxmlformats.org/presentationml/2006/main">
  <p:tag name="AS_UNIQUEID" val="356"/>
</p:tagLst>
</file>

<file path=ppt/tags/tag394.xml><?xml version="1.0" encoding="utf-8"?>
<p:tagLst xmlns:p="http://schemas.openxmlformats.org/presentationml/2006/main">
  <p:tag name="AS_UNIQUEID" val="357"/>
</p:tagLst>
</file>

<file path=ppt/tags/tag395.xml><?xml version="1.0" encoding="utf-8"?>
<p:tagLst xmlns:p="http://schemas.openxmlformats.org/presentationml/2006/main">
  <p:tag name="AS_UNIQUEID" val="358"/>
</p:tagLst>
</file>

<file path=ppt/tags/tag396.xml><?xml version="1.0" encoding="utf-8"?>
<p:tagLst xmlns:p="http://schemas.openxmlformats.org/presentationml/2006/main">
  <p:tag name="AS_UNIQUEID" val="359"/>
</p:tagLst>
</file>

<file path=ppt/tags/tag397.xml><?xml version="1.0" encoding="utf-8"?>
<p:tagLst xmlns:p="http://schemas.openxmlformats.org/presentationml/2006/main">
  <p:tag name="AS_UNIQUEID" val="360"/>
</p:tagLst>
</file>

<file path=ppt/tags/tag398.xml><?xml version="1.0" encoding="utf-8"?>
<p:tagLst xmlns:p="http://schemas.openxmlformats.org/presentationml/2006/main">
  <p:tag name="AS_UNIQUEID" val="361"/>
</p:tagLst>
</file>

<file path=ppt/tags/tag399.xml><?xml version="1.0" encoding="utf-8"?>
<p:tagLst xmlns:p="http://schemas.openxmlformats.org/presentationml/2006/main">
  <p:tag name="AS_UNIQUEID" val="362"/>
</p:tagLst>
</file>

<file path=ppt/tags/tag4.xml><?xml version="1.0" encoding="utf-8"?>
<p:tagLst xmlns:p="http://schemas.openxmlformats.org/presentationml/2006/main">
  <p:tag name="AS_UNIQUEID" val="440"/>
</p:tagLst>
</file>

<file path=ppt/tags/tag40.xml><?xml version="1.0" encoding="utf-8"?>
<p:tagLst xmlns:p="http://schemas.openxmlformats.org/presentationml/2006/main">
  <p:tag name="AS_UNIQUEID" val="3"/>
</p:tagLst>
</file>

<file path=ppt/tags/tag400.xml><?xml version="1.0" encoding="utf-8"?>
<p:tagLst xmlns:p="http://schemas.openxmlformats.org/presentationml/2006/main">
  <p:tag name="AS_UNIQUEID" val="363"/>
</p:tagLst>
</file>

<file path=ppt/tags/tag401.xml><?xml version="1.0" encoding="utf-8"?>
<p:tagLst xmlns:p="http://schemas.openxmlformats.org/presentationml/2006/main">
  <p:tag name="AS_UNIQUEID" val="364"/>
</p:tagLst>
</file>

<file path=ppt/tags/tag402.xml><?xml version="1.0" encoding="utf-8"?>
<p:tagLst xmlns:p="http://schemas.openxmlformats.org/presentationml/2006/main">
  <p:tag name="AS_UNIQUEID" val="365"/>
</p:tagLst>
</file>

<file path=ppt/tags/tag403.xml><?xml version="1.0" encoding="utf-8"?>
<p:tagLst xmlns:p="http://schemas.openxmlformats.org/presentationml/2006/main">
  <p:tag name="AS_UNIQUEID" val="366"/>
</p:tagLst>
</file>

<file path=ppt/tags/tag404.xml><?xml version="1.0" encoding="utf-8"?>
<p:tagLst xmlns:p="http://schemas.openxmlformats.org/presentationml/2006/main">
  <p:tag name="AS_UNIQUEID" val="367"/>
</p:tagLst>
</file>

<file path=ppt/tags/tag405.xml><?xml version="1.0" encoding="utf-8"?>
<p:tagLst xmlns:p="http://schemas.openxmlformats.org/presentationml/2006/main">
  <p:tag name="AS_UNIQUEID" val="368"/>
</p:tagLst>
</file>

<file path=ppt/tags/tag406.xml><?xml version="1.0" encoding="utf-8"?>
<p:tagLst xmlns:p="http://schemas.openxmlformats.org/presentationml/2006/main">
  <p:tag name="AS_UNIQUEID" val="369"/>
</p:tagLst>
</file>

<file path=ppt/tags/tag407.xml><?xml version="1.0" encoding="utf-8"?>
<p:tagLst xmlns:p="http://schemas.openxmlformats.org/presentationml/2006/main">
  <p:tag name="AS_UNIQUEID" val="370"/>
</p:tagLst>
</file>

<file path=ppt/tags/tag408.xml><?xml version="1.0" encoding="utf-8"?>
<p:tagLst xmlns:p="http://schemas.openxmlformats.org/presentationml/2006/main">
  <p:tag name="AS_UNIQUEID" val="371"/>
</p:tagLst>
</file>

<file path=ppt/tags/tag409.xml><?xml version="1.0" encoding="utf-8"?>
<p:tagLst xmlns:p="http://schemas.openxmlformats.org/presentationml/2006/main">
  <p:tag name="AS_UNIQUEID" val="372"/>
</p:tagLst>
</file>

<file path=ppt/tags/tag41.xml><?xml version="1.0" encoding="utf-8"?>
<p:tagLst xmlns:p="http://schemas.openxmlformats.org/presentationml/2006/main">
  <p:tag name="AS_UNIQUEID" val="4"/>
</p:tagLst>
</file>

<file path=ppt/tags/tag410.xml><?xml version="1.0" encoding="utf-8"?>
<p:tagLst xmlns:p="http://schemas.openxmlformats.org/presentationml/2006/main">
  <p:tag name="AS_UNIQUEID" val="373"/>
</p:tagLst>
</file>

<file path=ppt/tags/tag411.xml><?xml version="1.0" encoding="utf-8"?>
<p:tagLst xmlns:p="http://schemas.openxmlformats.org/presentationml/2006/main">
  <p:tag name="AS_UNIQUEID" val="374"/>
</p:tagLst>
</file>

<file path=ppt/tags/tag412.xml><?xml version="1.0" encoding="utf-8"?>
<p:tagLst xmlns:p="http://schemas.openxmlformats.org/presentationml/2006/main">
  <p:tag name="AS_UNIQUEID" val="375"/>
</p:tagLst>
</file>

<file path=ppt/tags/tag413.xml><?xml version="1.0" encoding="utf-8"?>
<p:tagLst xmlns:p="http://schemas.openxmlformats.org/presentationml/2006/main">
  <p:tag name="AS_UNIQUEID" val="376"/>
</p:tagLst>
</file>

<file path=ppt/tags/tag414.xml><?xml version="1.0" encoding="utf-8"?>
<p:tagLst xmlns:p="http://schemas.openxmlformats.org/presentationml/2006/main">
  <p:tag name="AS_UNIQUEID" val="377"/>
</p:tagLst>
</file>

<file path=ppt/tags/tag415.xml><?xml version="1.0" encoding="utf-8"?>
<p:tagLst xmlns:p="http://schemas.openxmlformats.org/presentationml/2006/main">
  <p:tag name="AS_UNIQUEID" val="378"/>
</p:tagLst>
</file>

<file path=ppt/tags/tag416.xml><?xml version="1.0" encoding="utf-8"?>
<p:tagLst xmlns:p="http://schemas.openxmlformats.org/presentationml/2006/main">
  <p:tag name="AS_UNIQUEID" val="379"/>
</p:tagLst>
</file>

<file path=ppt/tags/tag417.xml><?xml version="1.0" encoding="utf-8"?>
<p:tagLst xmlns:p="http://schemas.openxmlformats.org/presentationml/2006/main">
  <p:tag name="AS_UNIQUEID" val="380"/>
</p:tagLst>
</file>

<file path=ppt/tags/tag418.xml><?xml version="1.0" encoding="utf-8"?>
<p:tagLst xmlns:p="http://schemas.openxmlformats.org/presentationml/2006/main">
  <p:tag name="AS_UNIQUEID" val="381"/>
</p:tagLst>
</file>

<file path=ppt/tags/tag419.xml><?xml version="1.0" encoding="utf-8"?>
<p:tagLst xmlns:p="http://schemas.openxmlformats.org/presentationml/2006/main">
  <p:tag name="AS_UNIQUEID" val="382"/>
</p:tagLst>
</file>

<file path=ppt/tags/tag42.xml><?xml version="1.0" encoding="utf-8"?>
<p:tagLst xmlns:p="http://schemas.openxmlformats.org/presentationml/2006/main">
  <p:tag name="AS_UNIQUEID" val="5"/>
</p:tagLst>
</file>

<file path=ppt/tags/tag420.xml><?xml version="1.0" encoding="utf-8"?>
<p:tagLst xmlns:p="http://schemas.openxmlformats.org/presentationml/2006/main">
  <p:tag name="AS_UNIQUEID" val="383"/>
</p:tagLst>
</file>

<file path=ppt/tags/tag421.xml><?xml version="1.0" encoding="utf-8"?>
<p:tagLst xmlns:p="http://schemas.openxmlformats.org/presentationml/2006/main">
  <p:tag name="AS_UNIQUEID" val="384"/>
</p:tagLst>
</file>

<file path=ppt/tags/tag422.xml><?xml version="1.0" encoding="utf-8"?>
<p:tagLst xmlns:p="http://schemas.openxmlformats.org/presentationml/2006/main">
  <p:tag name="AS_UNIQUEID" val="385"/>
</p:tagLst>
</file>

<file path=ppt/tags/tag423.xml><?xml version="1.0" encoding="utf-8"?>
<p:tagLst xmlns:p="http://schemas.openxmlformats.org/presentationml/2006/main">
  <p:tag name="AS_UNIQUEID" val="386"/>
</p:tagLst>
</file>

<file path=ppt/tags/tag424.xml><?xml version="1.0" encoding="utf-8"?>
<p:tagLst xmlns:p="http://schemas.openxmlformats.org/presentationml/2006/main">
  <p:tag name="AS_UNIQUEID" val="387"/>
</p:tagLst>
</file>

<file path=ppt/tags/tag425.xml><?xml version="1.0" encoding="utf-8"?>
<p:tagLst xmlns:p="http://schemas.openxmlformats.org/presentationml/2006/main">
  <p:tag name="AS_UNIQUEID" val="388"/>
</p:tagLst>
</file>

<file path=ppt/tags/tag426.xml><?xml version="1.0" encoding="utf-8"?>
<p:tagLst xmlns:p="http://schemas.openxmlformats.org/presentationml/2006/main">
  <p:tag name="AS_UNIQUEID" val="389"/>
</p:tagLst>
</file>

<file path=ppt/tags/tag427.xml><?xml version="1.0" encoding="utf-8"?>
<p:tagLst xmlns:p="http://schemas.openxmlformats.org/presentationml/2006/main">
  <p:tag name="AS_UNIQUEID" val="390"/>
</p:tagLst>
</file>

<file path=ppt/tags/tag428.xml><?xml version="1.0" encoding="utf-8"?>
<p:tagLst xmlns:p="http://schemas.openxmlformats.org/presentationml/2006/main">
  <p:tag name="AS_UNIQUEID" val="391"/>
</p:tagLst>
</file>

<file path=ppt/tags/tag429.xml><?xml version="1.0" encoding="utf-8"?>
<p:tagLst xmlns:p="http://schemas.openxmlformats.org/presentationml/2006/main">
  <p:tag name="AS_UNIQUEID" val="392"/>
</p:tagLst>
</file>

<file path=ppt/tags/tag43.xml><?xml version="1.0" encoding="utf-8"?>
<p:tagLst xmlns:p="http://schemas.openxmlformats.org/presentationml/2006/main">
  <p:tag name="AS_UNIQUEID" val="6"/>
</p:tagLst>
</file>

<file path=ppt/tags/tag430.xml><?xml version="1.0" encoding="utf-8"?>
<p:tagLst xmlns:p="http://schemas.openxmlformats.org/presentationml/2006/main">
  <p:tag name="AS_UNIQUEID" val="393"/>
</p:tagLst>
</file>

<file path=ppt/tags/tag431.xml><?xml version="1.0" encoding="utf-8"?>
<p:tagLst xmlns:p="http://schemas.openxmlformats.org/presentationml/2006/main">
  <p:tag name="AS_UNIQUEID" val="394"/>
</p:tagLst>
</file>

<file path=ppt/tags/tag432.xml><?xml version="1.0" encoding="utf-8"?>
<p:tagLst xmlns:p="http://schemas.openxmlformats.org/presentationml/2006/main">
  <p:tag name="AS_UNIQUEID" val="395"/>
</p:tagLst>
</file>

<file path=ppt/tags/tag433.xml><?xml version="1.0" encoding="utf-8"?>
<p:tagLst xmlns:p="http://schemas.openxmlformats.org/presentationml/2006/main">
  <p:tag name="AS_UNIQUEID" val="396"/>
</p:tagLst>
</file>

<file path=ppt/tags/tag434.xml><?xml version="1.0" encoding="utf-8"?>
<p:tagLst xmlns:p="http://schemas.openxmlformats.org/presentationml/2006/main">
  <p:tag name="AS_UNIQUEID" val="397"/>
</p:tagLst>
</file>

<file path=ppt/tags/tag435.xml><?xml version="1.0" encoding="utf-8"?>
<p:tagLst xmlns:p="http://schemas.openxmlformats.org/presentationml/2006/main">
  <p:tag name="AS_UNIQUEID" val="398"/>
</p:tagLst>
</file>

<file path=ppt/tags/tag436.xml><?xml version="1.0" encoding="utf-8"?>
<p:tagLst xmlns:p="http://schemas.openxmlformats.org/presentationml/2006/main">
  <p:tag name="AS_UNIQUEID" val="399"/>
</p:tagLst>
</file>

<file path=ppt/tags/tag437.xml><?xml version="1.0" encoding="utf-8"?>
<p:tagLst xmlns:p="http://schemas.openxmlformats.org/presentationml/2006/main">
  <p:tag name="AS_UNIQUEID" val="400"/>
</p:tagLst>
</file>

<file path=ppt/tags/tag438.xml><?xml version="1.0" encoding="utf-8"?>
<p:tagLst xmlns:p="http://schemas.openxmlformats.org/presentationml/2006/main">
  <p:tag name="AS_UNIQUEID" val="401"/>
</p:tagLst>
</file>

<file path=ppt/tags/tag439.xml><?xml version="1.0" encoding="utf-8"?>
<p:tagLst xmlns:p="http://schemas.openxmlformats.org/presentationml/2006/main">
  <p:tag name="AS_UNIQUEID" val="402"/>
</p:tagLst>
</file>

<file path=ppt/tags/tag44.xml><?xml version="1.0" encoding="utf-8"?>
<p:tagLst xmlns:p="http://schemas.openxmlformats.org/presentationml/2006/main">
  <p:tag name="AS_UNIQUEID" val="7"/>
</p:tagLst>
</file>

<file path=ppt/tags/tag440.xml><?xml version="1.0" encoding="utf-8"?>
<p:tagLst xmlns:p="http://schemas.openxmlformats.org/presentationml/2006/main">
  <p:tag name="AS_UNIQUEID" val="403"/>
</p:tagLst>
</file>

<file path=ppt/tags/tag441.xml><?xml version="1.0" encoding="utf-8"?>
<p:tagLst xmlns:p="http://schemas.openxmlformats.org/presentationml/2006/main">
  <p:tag name="AS_UNIQUEID" val="404"/>
</p:tagLst>
</file>

<file path=ppt/tags/tag442.xml><?xml version="1.0" encoding="utf-8"?>
<p:tagLst xmlns:p="http://schemas.openxmlformats.org/presentationml/2006/main">
  <p:tag name="AS_UNIQUEID" val="405"/>
</p:tagLst>
</file>

<file path=ppt/tags/tag443.xml><?xml version="1.0" encoding="utf-8"?>
<p:tagLst xmlns:p="http://schemas.openxmlformats.org/presentationml/2006/main">
  <p:tag name="AS_UNIQUEID" val="406"/>
</p:tagLst>
</file>

<file path=ppt/tags/tag444.xml><?xml version="1.0" encoding="utf-8"?>
<p:tagLst xmlns:p="http://schemas.openxmlformats.org/presentationml/2006/main">
  <p:tag name="AS_UNIQUEID" val="407"/>
</p:tagLst>
</file>

<file path=ppt/tags/tag445.xml><?xml version="1.0" encoding="utf-8"?>
<p:tagLst xmlns:p="http://schemas.openxmlformats.org/presentationml/2006/main">
  <p:tag name="AS_UNIQUEID" val="408"/>
</p:tagLst>
</file>

<file path=ppt/tags/tag446.xml><?xml version="1.0" encoding="utf-8"?>
<p:tagLst xmlns:p="http://schemas.openxmlformats.org/presentationml/2006/main">
  <p:tag name="AS_UNIQUEID" val="409"/>
</p:tagLst>
</file>

<file path=ppt/tags/tag447.xml><?xml version="1.0" encoding="utf-8"?>
<p:tagLst xmlns:p="http://schemas.openxmlformats.org/presentationml/2006/main">
  <p:tag name="AS_UNIQUEID" val="410"/>
</p:tagLst>
</file>

<file path=ppt/tags/tag448.xml><?xml version="1.0" encoding="utf-8"?>
<p:tagLst xmlns:p="http://schemas.openxmlformats.org/presentationml/2006/main">
  <p:tag name="AS_UNIQUEID" val="411"/>
</p:tagLst>
</file>

<file path=ppt/tags/tag449.xml><?xml version="1.0" encoding="utf-8"?>
<p:tagLst xmlns:p="http://schemas.openxmlformats.org/presentationml/2006/main">
  <p:tag name="AS_UNIQUEID" val="412"/>
</p:tagLst>
</file>

<file path=ppt/tags/tag45.xml><?xml version="1.0" encoding="utf-8"?>
<p:tagLst xmlns:p="http://schemas.openxmlformats.org/presentationml/2006/main">
  <p:tag name="AS_UNIQUEID" val="8"/>
</p:tagLst>
</file>

<file path=ppt/tags/tag450.xml><?xml version="1.0" encoding="utf-8"?>
<p:tagLst xmlns:p="http://schemas.openxmlformats.org/presentationml/2006/main">
  <p:tag name="AS_UNIQUEID" val="413"/>
</p:tagLst>
</file>

<file path=ppt/tags/tag451.xml><?xml version="1.0" encoding="utf-8"?>
<p:tagLst xmlns:p="http://schemas.openxmlformats.org/presentationml/2006/main">
  <p:tag name="AS_UNIQUEID" val="414"/>
</p:tagLst>
</file>

<file path=ppt/tags/tag452.xml><?xml version="1.0" encoding="utf-8"?>
<p:tagLst xmlns:p="http://schemas.openxmlformats.org/presentationml/2006/main">
  <p:tag name="AS_UNIQUEID" val="415"/>
</p:tagLst>
</file>

<file path=ppt/tags/tag453.xml><?xml version="1.0" encoding="utf-8"?>
<p:tagLst xmlns:p="http://schemas.openxmlformats.org/presentationml/2006/main">
  <p:tag name="AS_UNIQUEID" val="416"/>
</p:tagLst>
</file>

<file path=ppt/tags/tag454.xml><?xml version="1.0" encoding="utf-8"?>
<p:tagLst xmlns:p="http://schemas.openxmlformats.org/presentationml/2006/main">
  <p:tag name="AS_UNIQUEID" val="417"/>
</p:tagLst>
</file>

<file path=ppt/tags/tag455.xml><?xml version="1.0" encoding="utf-8"?>
<p:tagLst xmlns:p="http://schemas.openxmlformats.org/presentationml/2006/main">
  <p:tag name="AS_UNIQUEID" val="418"/>
</p:tagLst>
</file>

<file path=ppt/tags/tag456.xml><?xml version="1.0" encoding="utf-8"?>
<p:tagLst xmlns:p="http://schemas.openxmlformats.org/presentationml/2006/main">
  <p:tag name="AS_UNIQUEID" val="419"/>
</p:tagLst>
</file>

<file path=ppt/tags/tag457.xml><?xml version="1.0" encoding="utf-8"?>
<p:tagLst xmlns:p="http://schemas.openxmlformats.org/presentationml/2006/main">
  <p:tag name="AS_UNIQUEID" val="420"/>
</p:tagLst>
</file>

<file path=ppt/tags/tag458.xml><?xml version="1.0" encoding="utf-8"?>
<p:tagLst xmlns:p="http://schemas.openxmlformats.org/presentationml/2006/main">
  <p:tag name="AS_UNIQUEID" val="421"/>
</p:tagLst>
</file>

<file path=ppt/tags/tag459.xml><?xml version="1.0" encoding="utf-8"?>
<p:tagLst xmlns:p="http://schemas.openxmlformats.org/presentationml/2006/main">
  <p:tag name="AS_UNIQUEID" val="422"/>
</p:tagLst>
</file>

<file path=ppt/tags/tag46.xml><?xml version="1.0" encoding="utf-8"?>
<p:tagLst xmlns:p="http://schemas.openxmlformats.org/presentationml/2006/main">
  <p:tag name="AS_UNIQUEID" val="9"/>
</p:tagLst>
</file>

<file path=ppt/tags/tag460.xml><?xml version="1.0" encoding="utf-8"?>
<p:tagLst xmlns:p="http://schemas.openxmlformats.org/presentationml/2006/main">
  <p:tag name="AS_UNIQUEID" val="423"/>
</p:tagLst>
</file>

<file path=ppt/tags/tag461.xml><?xml version="1.0" encoding="utf-8"?>
<p:tagLst xmlns:p="http://schemas.openxmlformats.org/presentationml/2006/main">
  <p:tag name="AS_UNIQUEID" val="424"/>
</p:tagLst>
</file>

<file path=ppt/tags/tag462.xml><?xml version="1.0" encoding="utf-8"?>
<p:tagLst xmlns:p="http://schemas.openxmlformats.org/presentationml/2006/main">
  <p:tag name="AS_UNIQUEID" val="425"/>
</p:tagLst>
</file>

<file path=ppt/tags/tag463.xml><?xml version="1.0" encoding="utf-8"?>
<p:tagLst xmlns:p="http://schemas.openxmlformats.org/presentationml/2006/main">
  <p:tag name="AS_UNIQUEID" val="426"/>
</p:tagLst>
</file>

<file path=ppt/tags/tag464.xml><?xml version="1.0" encoding="utf-8"?>
<p:tagLst xmlns:p="http://schemas.openxmlformats.org/presentationml/2006/main">
  <p:tag name="AS_UNIQUEID" val="427"/>
</p:tagLst>
</file>

<file path=ppt/tags/tag465.xml><?xml version="1.0" encoding="utf-8"?>
<p:tagLst xmlns:p="http://schemas.openxmlformats.org/presentationml/2006/main">
  <p:tag name="AS_UNIQUEID" val="428"/>
</p:tagLst>
</file>

<file path=ppt/tags/tag466.xml><?xml version="1.0" encoding="utf-8"?>
<p:tagLst xmlns:p="http://schemas.openxmlformats.org/presentationml/2006/main">
  <p:tag name="AS_UNIQUEID" val="429"/>
</p:tagLst>
</file>

<file path=ppt/tags/tag467.xml><?xml version="1.0" encoding="utf-8"?>
<p:tagLst xmlns:p="http://schemas.openxmlformats.org/presentationml/2006/main">
  <p:tag name="AS_UNIQUEID" val="430"/>
</p:tagLst>
</file>

<file path=ppt/tags/tag468.xml><?xml version="1.0" encoding="utf-8"?>
<p:tagLst xmlns:p="http://schemas.openxmlformats.org/presentationml/2006/main">
  <p:tag name="AS_UNIQUEID" val="431"/>
</p:tagLst>
</file>

<file path=ppt/tags/tag469.xml><?xml version="1.0" encoding="utf-8"?>
<p:tagLst xmlns:p="http://schemas.openxmlformats.org/presentationml/2006/main">
  <p:tag name="AS_UNIQUEID" val="432"/>
</p:tagLst>
</file>

<file path=ppt/tags/tag47.xml><?xml version="1.0" encoding="utf-8"?>
<p:tagLst xmlns:p="http://schemas.openxmlformats.org/presentationml/2006/main">
  <p:tag name="AS_UNIQUEID" val="10"/>
</p:tagLst>
</file>

<file path=ppt/tags/tag470.xml><?xml version="1.0" encoding="utf-8"?>
<p:tagLst xmlns:p="http://schemas.openxmlformats.org/presentationml/2006/main">
  <p:tag name="AS_UNIQUEID" val="433"/>
</p:tagLst>
</file>

<file path=ppt/tags/tag471.xml><?xml version="1.0" encoding="utf-8"?>
<p:tagLst xmlns:p="http://schemas.openxmlformats.org/presentationml/2006/main">
  <p:tag name="AS_UNIQUEID" val="434"/>
</p:tagLst>
</file>

<file path=ppt/tags/tag472.xml><?xml version="1.0" encoding="utf-8"?>
<p:tagLst xmlns:p="http://schemas.openxmlformats.org/presentationml/2006/main">
  <p:tag name="AS_UNIQUEID" val="435"/>
</p:tagLst>
</file>

<file path=ppt/tags/tag473.xml><?xml version="1.0" encoding="utf-8"?>
<p:tagLst xmlns:p="http://schemas.openxmlformats.org/presentationml/2006/main">
  <p:tag name="AS_UNIQUEID" val="436"/>
</p:tagLst>
</file>

<file path=ppt/tags/tag474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48.xml><?xml version="1.0" encoding="utf-8"?>
<p:tagLst xmlns:p="http://schemas.openxmlformats.org/presentationml/2006/main">
  <p:tag name="AS_UNIQUEID" val="11"/>
</p:tagLst>
</file>

<file path=ppt/tags/tag49.xml><?xml version="1.0" encoding="utf-8"?>
<p:tagLst xmlns:p="http://schemas.openxmlformats.org/presentationml/2006/main">
  <p:tag name="AS_UNIQUEID" val="12"/>
</p:tagLst>
</file>

<file path=ppt/tags/tag5.xml><?xml version="1.0" encoding="utf-8"?>
<p:tagLst xmlns:p="http://schemas.openxmlformats.org/presentationml/2006/main">
  <p:tag name="AS_UNIQUEID" val="441"/>
</p:tagLst>
</file>

<file path=ppt/tags/tag50.xml><?xml version="1.0" encoding="utf-8"?>
<p:tagLst xmlns:p="http://schemas.openxmlformats.org/presentationml/2006/main">
  <p:tag name="AS_UNIQUEID" val="13"/>
</p:tagLst>
</file>

<file path=ppt/tags/tag51.xml><?xml version="1.0" encoding="utf-8"?>
<p:tagLst xmlns:p="http://schemas.openxmlformats.org/presentationml/2006/main">
  <p:tag name="AS_UNIQUEID" val="14"/>
</p:tagLst>
</file>

<file path=ppt/tags/tag52.xml><?xml version="1.0" encoding="utf-8"?>
<p:tagLst xmlns:p="http://schemas.openxmlformats.org/presentationml/2006/main">
  <p:tag name="AS_UNIQUEID" val="15"/>
</p:tagLst>
</file>

<file path=ppt/tags/tag53.xml><?xml version="1.0" encoding="utf-8"?>
<p:tagLst xmlns:p="http://schemas.openxmlformats.org/presentationml/2006/main">
  <p:tag name="AS_UNIQUEID" val="16"/>
</p:tagLst>
</file>

<file path=ppt/tags/tag54.xml><?xml version="1.0" encoding="utf-8"?>
<p:tagLst xmlns:p="http://schemas.openxmlformats.org/presentationml/2006/main">
  <p:tag name="AS_UNIQUEID" val="17"/>
</p:tagLst>
</file>

<file path=ppt/tags/tag55.xml><?xml version="1.0" encoding="utf-8"?>
<p:tagLst xmlns:p="http://schemas.openxmlformats.org/presentationml/2006/main">
  <p:tag name="AS_UNIQUEID" val="18"/>
</p:tagLst>
</file>

<file path=ppt/tags/tag56.xml><?xml version="1.0" encoding="utf-8"?>
<p:tagLst xmlns:p="http://schemas.openxmlformats.org/presentationml/2006/main">
  <p:tag name="AS_UNIQUEID" val="19"/>
</p:tagLst>
</file>

<file path=ppt/tags/tag57.xml><?xml version="1.0" encoding="utf-8"?>
<p:tagLst xmlns:p="http://schemas.openxmlformats.org/presentationml/2006/main">
  <p:tag name="AS_UNIQUEID" val="20"/>
</p:tagLst>
</file>

<file path=ppt/tags/tag58.xml><?xml version="1.0" encoding="utf-8"?>
<p:tagLst xmlns:p="http://schemas.openxmlformats.org/presentationml/2006/main">
  <p:tag name="AS_UNIQUEID" val="21"/>
</p:tagLst>
</file>

<file path=ppt/tags/tag59.xml><?xml version="1.0" encoding="utf-8"?>
<p:tagLst xmlns:p="http://schemas.openxmlformats.org/presentationml/2006/main">
  <p:tag name="AS_UNIQUEID" val="22"/>
</p:tagLst>
</file>

<file path=ppt/tags/tag6.xml><?xml version="1.0" encoding="utf-8"?>
<p:tagLst xmlns:p="http://schemas.openxmlformats.org/presentationml/2006/main">
  <p:tag name="AS_UNIQUEID" val="442"/>
</p:tagLst>
</file>

<file path=ppt/tags/tag60.xml><?xml version="1.0" encoding="utf-8"?>
<p:tagLst xmlns:p="http://schemas.openxmlformats.org/presentationml/2006/main">
  <p:tag name="AS_UNIQUEID" val="23"/>
</p:tagLst>
</file>

<file path=ppt/tags/tag61.xml><?xml version="1.0" encoding="utf-8"?>
<p:tagLst xmlns:p="http://schemas.openxmlformats.org/presentationml/2006/main">
  <p:tag name="AS_UNIQUEID" val="24"/>
</p:tagLst>
</file>

<file path=ppt/tags/tag62.xml><?xml version="1.0" encoding="utf-8"?>
<p:tagLst xmlns:p="http://schemas.openxmlformats.org/presentationml/2006/main">
  <p:tag name="AS_UNIQUEID" val="25"/>
</p:tagLst>
</file>

<file path=ppt/tags/tag63.xml><?xml version="1.0" encoding="utf-8"?>
<p:tagLst xmlns:p="http://schemas.openxmlformats.org/presentationml/2006/main">
  <p:tag name="AS_UNIQUEID" val="26"/>
</p:tagLst>
</file>

<file path=ppt/tags/tag64.xml><?xml version="1.0" encoding="utf-8"?>
<p:tagLst xmlns:p="http://schemas.openxmlformats.org/presentationml/2006/main">
  <p:tag name="AS_UNIQUEID" val="27"/>
</p:tagLst>
</file>

<file path=ppt/tags/tag65.xml><?xml version="1.0" encoding="utf-8"?>
<p:tagLst xmlns:p="http://schemas.openxmlformats.org/presentationml/2006/main">
  <p:tag name="AS_UNIQUEID" val="28"/>
</p:tagLst>
</file>

<file path=ppt/tags/tag66.xml><?xml version="1.0" encoding="utf-8"?>
<p:tagLst xmlns:p="http://schemas.openxmlformats.org/presentationml/2006/main">
  <p:tag name="AS_UNIQUEID" val="29"/>
</p:tagLst>
</file>

<file path=ppt/tags/tag67.xml><?xml version="1.0" encoding="utf-8"?>
<p:tagLst xmlns:p="http://schemas.openxmlformats.org/presentationml/2006/main">
  <p:tag name="AS_UNIQUEID" val="30"/>
</p:tagLst>
</file>

<file path=ppt/tags/tag68.xml><?xml version="1.0" encoding="utf-8"?>
<p:tagLst xmlns:p="http://schemas.openxmlformats.org/presentationml/2006/main">
  <p:tag name="AS_UNIQUEID" val="31"/>
</p:tagLst>
</file>

<file path=ppt/tags/tag69.xml><?xml version="1.0" encoding="utf-8"?>
<p:tagLst xmlns:p="http://schemas.openxmlformats.org/presentationml/2006/main">
  <p:tag name="AS_UNIQUEID" val="32"/>
</p:tagLst>
</file>

<file path=ppt/tags/tag7.xml><?xml version="1.0" encoding="utf-8"?>
<p:tagLst xmlns:p="http://schemas.openxmlformats.org/presentationml/2006/main">
  <p:tag name="AS_UNIQUEID" val="443"/>
</p:tagLst>
</file>

<file path=ppt/tags/tag70.xml><?xml version="1.0" encoding="utf-8"?>
<p:tagLst xmlns:p="http://schemas.openxmlformats.org/presentationml/2006/main">
  <p:tag name="AS_UNIQUEID" val="33"/>
</p:tagLst>
</file>

<file path=ppt/tags/tag71.xml><?xml version="1.0" encoding="utf-8"?>
<p:tagLst xmlns:p="http://schemas.openxmlformats.org/presentationml/2006/main">
  <p:tag name="AS_UNIQUEID" val="34"/>
</p:tagLst>
</file>

<file path=ppt/tags/tag72.xml><?xml version="1.0" encoding="utf-8"?>
<p:tagLst xmlns:p="http://schemas.openxmlformats.org/presentationml/2006/main">
  <p:tag name="AS_UNIQUEID" val="35"/>
</p:tagLst>
</file>

<file path=ppt/tags/tag73.xml><?xml version="1.0" encoding="utf-8"?>
<p:tagLst xmlns:p="http://schemas.openxmlformats.org/presentationml/2006/main">
  <p:tag name="AS_UNIQUEID" val="36"/>
</p:tagLst>
</file>

<file path=ppt/tags/tag74.xml><?xml version="1.0" encoding="utf-8"?>
<p:tagLst xmlns:p="http://schemas.openxmlformats.org/presentationml/2006/main">
  <p:tag name="AS_UNIQUEID" val="37"/>
</p:tagLst>
</file>

<file path=ppt/tags/tag75.xml><?xml version="1.0" encoding="utf-8"?>
<p:tagLst xmlns:p="http://schemas.openxmlformats.org/presentationml/2006/main">
  <p:tag name="AS_UNIQUEID" val="38"/>
</p:tagLst>
</file>

<file path=ppt/tags/tag76.xml><?xml version="1.0" encoding="utf-8"?>
<p:tagLst xmlns:p="http://schemas.openxmlformats.org/presentationml/2006/main">
  <p:tag name="AS_UNIQUEID" val="39"/>
</p:tagLst>
</file>

<file path=ppt/tags/tag77.xml><?xml version="1.0" encoding="utf-8"?>
<p:tagLst xmlns:p="http://schemas.openxmlformats.org/presentationml/2006/main">
  <p:tag name="AS_UNIQUEID" val="40"/>
</p:tagLst>
</file>

<file path=ppt/tags/tag78.xml><?xml version="1.0" encoding="utf-8"?>
<p:tagLst xmlns:p="http://schemas.openxmlformats.org/presentationml/2006/main">
  <p:tag name="AS_UNIQUEID" val="41"/>
</p:tagLst>
</file>

<file path=ppt/tags/tag79.xml><?xml version="1.0" encoding="utf-8"?>
<p:tagLst xmlns:p="http://schemas.openxmlformats.org/presentationml/2006/main">
  <p:tag name="AS_UNIQUEID" val="42"/>
</p:tagLst>
</file>

<file path=ppt/tags/tag8.xml><?xml version="1.0" encoding="utf-8"?>
<p:tagLst xmlns:p="http://schemas.openxmlformats.org/presentationml/2006/main">
  <p:tag name="AS_UNIQUEID" val="444"/>
</p:tagLst>
</file>

<file path=ppt/tags/tag80.xml><?xml version="1.0" encoding="utf-8"?>
<p:tagLst xmlns:p="http://schemas.openxmlformats.org/presentationml/2006/main">
  <p:tag name="AS_UNIQUEID" val="43"/>
</p:tagLst>
</file>

<file path=ppt/tags/tag81.xml><?xml version="1.0" encoding="utf-8"?>
<p:tagLst xmlns:p="http://schemas.openxmlformats.org/presentationml/2006/main">
  <p:tag name="AS_UNIQUEID" val="44"/>
</p:tagLst>
</file>

<file path=ppt/tags/tag82.xml><?xml version="1.0" encoding="utf-8"?>
<p:tagLst xmlns:p="http://schemas.openxmlformats.org/presentationml/2006/main">
  <p:tag name="AS_UNIQUEID" val="45"/>
</p:tagLst>
</file>

<file path=ppt/tags/tag83.xml><?xml version="1.0" encoding="utf-8"?>
<p:tagLst xmlns:p="http://schemas.openxmlformats.org/presentationml/2006/main">
  <p:tag name="AS_UNIQUEID" val="46"/>
</p:tagLst>
</file>

<file path=ppt/tags/tag84.xml><?xml version="1.0" encoding="utf-8"?>
<p:tagLst xmlns:p="http://schemas.openxmlformats.org/presentationml/2006/main">
  <p:tag name="AS_UNIQUEID" val="47"/>
</p:tagLst>
</file>

<file path=ppt/tags/tag85.xml><?xml version="1.0" encoding="utf-8"?>
<p:tagLst xmlns:p="http://schemas.openxmlformats.org/presentationml/2006/main">
  <p:tag name="AS_UNIQUEID" val="48"/>
</p:tagLst>
</file>

<file path=ppt/tags/tag86.xml><?xml version="1.0" encoding="utf-8"?>
<p:tagLst xmlns:p="http://schemas.openxmlformats.org/presentationml/2006/main">
  <p:tag name="AS_UNIQUEID" val="49"/>
</p:tagLst>
</file>

<file path=ppt/tags/tag87.xml><?xml version="1.0" encoding="utf-8"?>
<p:tagLst xmlns:p="http://schemas.openxmlformats.org/presentationml/2006/main">
  <p:tag name="AS_UNIQUEID" val="50"/>
</p:tagLst>
</file>

<file path=ppt/tags/tag88.xml><?xml version="1.0" encoding="utf-8"?>
<p:tagLst xmlns:p="http://schemas.openxmlformats.org/presentationml/2006/main">
  <p:tag name="AS_UNIQUEID" val="51"/>
</p:tagLst>
</file>

<file path=ppt/tags/tag89.xml><?xml version="1.0" encoding="utf-8"?>
<p:tagLst xmlns:p="http://schemas.openxmlformats.org/presentationml/2006/main">
  <p:tag name="AS_UNIQUEID" val="52"/>
</p:tagLst>
</file>

<file path=ppt/tags/tag9.xml><?xml version="1.0" encoding="utf-8"?>
<p:tagLst xmlns:p="http://schemas.openxmlformats.org/presentationml/2006/main">
  <p:tag name="AS_UNIQUEID" val="445"/>
</p:tagLst>
</file>

<file path=ppt/tags/tag90.xml><?xml version="1.0" encoding="utf-8"?>
<p:tagLst xmlns:p="http://schemas.openxmlformats.org/presentationml/2006/main">
  <p:tag name="AS_UNIQUEID" val="53"/>
</p:tagLst>
</file>

<file path=ppt/tags/tag91.xml><?xml version="1.0" encoding="utf-8"?>
<p:tagLst xmlns:p="http://schemas.openxmlformats.org/presentationml/2006/main">
  <p:tag name="AS_UNIQUEID" val="54"/>
</p:tagLst>
</file>

<file path=ppt/tags/tag92.xml><?xml version="1.0" encoding="utf-8"?>
<p:tagLst xmlns:p="http://schemas.openxmlformats.org/presentationml/2006/main">
  <p:tag name="AS_UNIQUEID" val="55"/>
</p:tagLst>
</file>

<file path=ppt/tags/tag93.xml><?xml version="1.0" encoding="utf-8"?>
<p:tagLst xmlns:p="http://schemas.openxmlformats.org/presentationml/2006/main">
  <p:tag name="AS_UNIQUEID" val="56"/>
</p:tagLst>
</file>

<file path=ppt/tags/tag94.xml><?xml version="1.0" encoding="utf-8"?>
<p:tagLst xmlns:p="http://schemas.openxmlformats.org/presentationml/2006/main">
  <p:tag name="AS_UNIQUEID" val="57"/>
</p:tagLst>
</file>

<file path=ppt/tags/tag95.xml><?xml version="1.0" encoding="utf-8"?>
<p:tagLst xmlns:p="http://schemas.openxmlformats.org/presentationml/2006/main">
  <p:tag name="AS_UNIQUEID" val="58"/>
</p:tagLst>
</file>

<file path=ppt/tags/tag96.xml><?xml version="1.0" encoding="utf-8"?>
<p:tagLst xmlns:p="http://schemas.openxmlformats.org/presentationml/2006/main">
  <p:tag name="AS_UNIQUEID" val="59"/>
</p:tagLst>
</file>

<file path=ppt/tags/tag97.xml><?xml version="1.0" encoding="utf-8"?>
<p:tagLst xmlns:p="http://schemas.openxmlformats.org/presentationml/2006/main">
  <p:tag name="AS_UNIQUEID" val="60"/>
</p:tagLst>
</file>

<file path=ppt/tags/tag98.xml><?xml version="1.0" encoding="utf-8"?>
<p:tagLst xmlns:p="http://schemas.openxmlformats.org/presentationml/2006/main">
  <p:tag name="AS_UNIQUEID" val="61"/>
</p:tagLst>
</file>

<file path=ppt/tags/tag99.xml><?xml version="1.0" encoding="utf-8"?>
<p:tagLst xmlns:p="http://schemas.openxmlformats.org/presentationml/2006/main">
  <p:tag name="AS_UNIQUEID" val="6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/>
          </a:path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/>
          </a:path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185</Paragraphs>
  <Slides>18</Slides>
  <Notes>18</Notes>
  <TotalTime>572</TotalTime>
  <HiddenSlides>0</HiddenSlides>
  <MMClips>1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2">
      <vt:lpstr>Arial</vt:lpstr>
      <vt:lpstr>Calibri</vt:lpstr>
      <vt:lpstr>Bahnschrift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Ю.В.Курочкина</dc:creator>
  <cp:lastModifiedBy>Курочкина </cp:lastModifiedBy>
  <cp:revision>147</cp:revision>
  <dcterms:created xsi:type="dcterms:W3CDTF">2025-05-08T05:50:40Z</dcterms:created>
  <dcterms:modified xsi:type="dcterms:W3CDTF">2025-05-11T08:21:37Z</dcterms:modified>
</cp:coreProperties>
</file>