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13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0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7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1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4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91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7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2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91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66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3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D0FD02-E9A5-45EC-8437-B70E81C40255}"/>
              </a:ext>
            </a:extLst>
          </p:cNvPr>
          <p:cNvSpPr/>
          <p:nvPr/>
        </p:nvSpPr>
        <p:spPr>
          <a:xfrm>
            <a:off x="395536" y="260648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игровых технологий на уроках химии как средство повышения мотивации учащихся и повышения качества образования»</a:t>
            </a:r>
            <a:endParaRPr lang="ru-RU" sz="3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03795E-DB48-4236-B278-394BED32AB72}"/>
              </a:ext>
            </a:extLst>
          </p:cNvPr>
          <p:cNvSpPr/>
          <p:nvPr/>
        </p:nvSpPr>
        <p:spPr>
          <a:xfrm>
            <a:off x="395536" y="3717032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Светлана Александровна учитель химии МБОУ лицея №3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5F4DAF-15B1-4506-9A71-7D224B37CB88}"/>
              </a:ext>
            </a:extLst>
          </p:cNvPr>
          <p:cNvSpPr/>
          <p:nvPr/>
        </p:nvSpPr>
        <p:spPr>
          <a:xfrm>
            <a:off x="3403621" y="5301208"/>
            <a:ext cx="204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 - 2026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426309-BC43-4ADF-BE8C-44B473A17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77679"/>
            <a:ext cx="2874346" cy="9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0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EDC6B3-3AF6-42A0-919C-8848CFB67331}"/>
              </a:ext>
            </a:extLst>
          </p:cNvPr>
          <p:cNvSpPr/>
          <p:nvPr/>
        </p:nvSpPr>
        <p:spPr>
          <a:xfrm>
            <a:off x="339968" y="-5738"/>
            <a:ext cx="8280920" cy="242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Низкая учебная мотивация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Низкая активность учащихся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интереса к химии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A0C6DA-0CF2-4690-BBFB-8AA729A49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54" y="188640"/>
            <a:ext cx="3265974" cy="22322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66BCB5-A1CE-4974-A12C-DBB1BBC02B94}"/>
              </a:ext>
            </a:extLst>
          </p:cNvPr>
          <p:cNvSpPr/>
          <p:nvPr/>
        </p:nvSpPr>
        <p:spPr>
          <a:xfrm>
            <a:off x="231956" y="2456328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Игровые технологии в преподавании химии – это не развлечение, а эффективный педагогический инструмент</a:t>
            </a:r>
            <a:endParaRPr lang="ru-RU" sz="2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D300C1-5014-4F28-981E-A7FE6AD83591}"/>
              </a:ext>
            </a:extLst>
          </p:cNvPr>
          <p:cNvSpPr/>
          <p:nvPr/>
        </p:nvSpPr>
        <p:spPr>
          <a:xfrm>
            <a:off x="231956" y="3573016"/>
            <a:ext cx="74776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pc="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Появляется:</a:t>
            </a:r>
            <a:r>
              <a:rPr lang="ru-RU" sz="2400" i="1" spc="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i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соревновательный элемент</a:t>
            </a:r>
          </a:p>
          <a:p>
            <a:pPr marL="285750" indent="-285750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направленность</a:t>
            </a:r>
          </a:p>
          <a:p>
            <a:pPr marL="285750" indent="-285750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стресса</a:t>
            </a:r>
          </a:p>
          <a:p>
            <a:pPr marL="285750" indent="-285750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слабоуспевающих учеников</a:t>
            </a:r>
          </a:p>
          <a:p>
            <a:pPr marL="285750" indent="-285750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и аналитических способностей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6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0B2B9E-2130-4008-AC27-BE600299E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18" y="908824"/>
            <a:ext cx="7488963" cy="59491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545DE1-7781-4CEA-AB40-161B11F3D0F1}"/>
              </a:ext>
            </a:extLst>
          </p:cNvPr>
          <p:cNvSpPr/>
          <p:nvPr/>
        </p:nvSpPr>
        <p:spPr>
          <a:xfrm>
            <a:off x="467544" y="11663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Тримино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Тетрамино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Гексамино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«Домино»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6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33B2A3-E383-4A3D-AC03-AB26F7498B66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C1667-34A8-4EBE-BEA2-20A7BB51DA8C}"/>
              </a:ext>
            </a:extLst>
          </p:cNvPr>
          <p:cNvSpPr txBox="1"/>
          <p:nvPr/>
        </p:nvSpPr>
        <p:spPr>
          <a:xfrm>
            <a:off x="2339752" y="10676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Зарисовки с урока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E4BD16-E414-479E-9EED-C48220DE7B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1512168" cy="1656184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38E566-8533-43E7-BF81-1B56D7544E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1512168" cy="1656184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559F36-9FA6-4606-9B89-E43D37B26C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76" y="836712"/>
            <a:ext cx="1512167" cy="1655415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D4B312-6AE3-46F2-A764-1584E03034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813867"/>
            <a:ext cx="1368152" cy="165541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69CDFE-85C9-4B66-B169-FC24AB8B7070}"/>
              </a:ext>
            </a:extLst>
          </p:cNvPr>
          <p:cNvSpPr txBox="1"/>
          <p:nvPr/>
        </p:nvSpPr>
        <p:spPr>
          <a:xfrm>
            <a:off x="611560" y="263691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тетрамино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«Металлы»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9, 11классах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B49913-13AB-41A3-A6F1-D9A473730E99}"/>
              </a:ext>
            </a:extLst>
          </p:cNvPr>
          <p:cNvSpPr txBox="1"/>
          <p:nvPr/>
        </p:nvSpPr>
        <p:spPr>
          <a:xfrm>
            <a:off x="4882876" y="263691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Фигуры, собранные учащимися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6BA02A-0A64-4986-BE83-33D54C7226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3" y="3754487"/>
            <a:ext cx="2800105" cy="1490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3E6684-5ED3-4604-9F7E-3F8CC8A3B99C}"/>
              </a:ext>
            </a:extLst>
          </p:cNvPr>
          <p:cNvSpPr txBox="1"/>
          <p:nvPr/>
        </p:nvSpPr>
        <p:spPr>
          <a:xfrm>
            <a:off x="1014784" y="5351730"/>
            <a:ext cx="25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«Ударь крота»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72C028-CF0F-4694-81CC-9D6C43D17C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17" y="3756805"/>
            <a:ext cx="2737883" cy="15949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ABC882-39E8-49B0-AAD7-D5750D959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72" y="3510932"/>
            <a:ext cx="1257868" cy="22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6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FEA319-9A9E-4190-AEDF-E36C67AE7777}"/>
              </a:ext>
            </a:extLst>
          </p:cNvPr>
          <p:cNvSpPr/>
          <p:nvPr/>
        </p:nvSpPr>
        <p:spPr>
          <a:xfrm>
            <a:off x="1907704" y="188640"/>
            <a:ext cx="6413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«Колбы достижений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«Химическая валюта»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F5C1BC-ADF8-456D-9A47-49B6F22CDB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21074"/>
            <a:ext cx="2016224" cy="302433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52FDF3-39BF-451B-8B0D-4C13C2126C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1074"/>
            <a:ext cx="2116053" cy="2998043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5C92E7-B5D2-433B-AC0C-52AA2A3E9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46" y="2308895"/>
            <a:ext cx="3278324" cy="299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638C22-611A-4518-8E10-D572D86C7483}"/>
              </a:ext>
            </a:extLst>
          </p:cNvPr>
          <p:cNvSpPr/>
          <p:nvPr/>
        </p:nvSpPr>
        <p:spPr>
          <a:xfrm>
            <a:off x="971600" y="188640"/>
            <a:ext cx="81724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это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деятельность;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отсутствие принуждения, мотивированность;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индивидуализированная деятельность;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обучение и воспитание в коллективе и через коллектив;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психических функций и способностей;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учение с увлечением.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3E9881-5EDE-4FB0-AAF9-5B7605438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3239537" cy="23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6799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140</TotalTime>
  <Words>158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игровых технологий на уроках химии как средство повышения мотивации учащихся и повышения качества образования»</dc:title>
  <dc:creator>Professional</dc:creator>
  <cp:lastModifiedBy>User Windows</cp:lastModifiedBy>
  <cp:revision>15</cp:revision>
  <dcterms:created xsi:type="dcterms:W3CDTF">2026-03-30T02:01:17Z</dcterms:created>
  <dcterms:modified xsi:type="dcterms:W3CDTF">2026-03-31T16:46:54Z</dcterms:modified>
</cp:coreProperties>
</file>