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9" r:id="rId5"/>
    <p:sldId id="266" r:id="rId6"/>
    <p:sldId id="260" r:id="rId7"/>
    <p:sldId id="263" r:id="rId8"/>
    <p:sldId id="264" r:id="rId9"/>
    <p:sldId id="258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A8F8-8DBC-467D-A890-A2633ACD063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CDD8A6-EEE3-4323-ABCB-CD20DC2728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A8F8-8DBC-467D-A890-A2633ACD063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D8A6-EEE3-4323-ABCB-CD20DC272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A8F8-8DBC-467D-A890-A2633ACD063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D8A6-EEE3-4323-ABCB-CD20DC272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A8F8-8DBC-467D-A890-A2633ACD063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D8A6-EEE3-4323-ABCB-CD20DC272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A8F8-8DBC-467D-A890-A2633ACD063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D8A6-EEE3-4323-ABCB-CD20DC2728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A8F8-8DBC-467D-A890-A2633ACD063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D8A6-EEE3-4323-ABCB-CD20DC2728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A8F8-8DBC-467D-A890-A2633ACD063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D8A6-EEE3-4323-ABCB-CD20DC2728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A8F8-8DBC-467D-A890-A2633ACD063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D8A6-EEE3-4323-ABCB-CD20DC272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A8F8-8DBC-467D-A890-A2633ACD063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D8A6-EEE3-4323-ABCB-CD20DC272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A8F8-8DBC-467D-A890-A2633ACD063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D8A6-EEE3-4323-ABCB-CD20DC272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A8F8-8DBC-467D-A890-A2633ACD063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D8A6-EEE3-4323-ABCB-CD20DC2728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01A8F8-8DBC-467D-A890-A2633ACD063C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2CDD8A6-EEE3-4323-ABCB-CD20DC2728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cdn-edge.kwork.ru/pics/t3/82/386985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421196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Муниципальное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бюджетное дошкольное образовательное учреждение  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детский сад № 7 «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Буровичок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«Сказка </a:t>
            </a:r>
            <a:r>
              <a:rPr lang="ru-RU" sz="2800" dirty="0"/>
              <a:t>как средство духовно-нравственного воспитания </a:t>
            </a:r>
            <a:r>
              <a:rPr lang="ru-RU" sz="2800" dirty="0" smtClean="0"/>
              <a:t>детей в процессе приобщения к истокам народной культуры»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гр. «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Знайки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Мехтиханова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Ш</a:t>
            </a:r>
          </a:p>
          <a:p>
            <a:pPr algn="r"/>
            <a:r>
              <a:rPr lang="ru-RU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Абакарова</a:t>
            </a:r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М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24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87500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144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733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Цель: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2000" dirty="0" smtClean="0"/>
              <a:t>Приобщения детей </a:t>
            </a:r>
            <a:r>
              <a:rPr lang="ru-RU" sz="2000" dirty="0"/>
              <a:t>к </a:t>
            </a:r>
            <a:r>
              <a:rPr lang="ru-RU" sz="2000" dirty="0" smtClean="0"/>
              <a:t>истокам </a:t>
            </a:r>
            <a:r>
              <a:rPr lang="ru-RU" sz="2000" dirty="0"/>
              <a:t>народной </a:t>
            </a:r>
            <a:r>
              <a:rPr lang="ru-RU" sz="2000" dirty="0" smtClean="0"/>
              <a:t>культуры посредствам </a:t>
            </a:r>
            <a:r>
              <a:rPr lang="ru-RU" sz="2000" dirty="0"/>
              <a:t>русских народных сказок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algn="ctr"/>
            <a:r>
              <a:rPr lang="ru-RU" sz="3200" b="1" dirty="0"/>
              <a:t>Задачи</a:t>
            </a:r>
            <a:r>
              <a:rPr lang="ru-RU" sz="3200" b="1" dirty="0" smtClean="0"/>
              <a:t>:</a:t>
            </a:r>
            <a:endParaRPr lang="ru-RU" sz="3200" b="1" dirty="0"/>
          </a:p>
          <a:p>
            <a:pPr marL="342900" indent="-342900">
              <a:buAutoNum type="arabicPeriod"/>
            </a:pPr>
            <a:r>
              <a:rPr lang="ru-RU" sz="2000" dirty="0" smtClean="0"/>
              <a:t>   Помогать </a:t>
            </a:r>
            <a:r>
              <a:rPr lang="ru-RU" sz="2000" dirty="0"/>
              <a:t>усвоению детьми духовно-нравственных категорий. </a:t>
            </a:r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. </a:t>
            </a:r>
            <a:r>
              <a:rPr lang="ru-RU" sz="2000" dirty="0" smtClean="0"/>
              <a:t>     Содействовать </a:t>
            </a:r>
            <a:r>
              <a:rPr lang="ru-RU" sz="2000" dirty="0"/>
              <a:t>развитию речи детей, обогащению словаря, развитию </a:t>
            </a:r>
            <a:r>
              <a:rPr lang="ru-RU" sz="2000" dirty="0" smtClean="0"/>
              <a:t>   образного </a:t>
            </a:r>
            <a:r>
              <a:rPr lang="ru-RU" sz="2000" dirty="0"/>
              <a:t>строя и навыков связной речи. </a:t>
            </a:r>
            <a:endParaRPr lang="ru-RU" sz="2000" dirty="0" smtClean="0"/>
          </a:p>
          <a:p>
            <a:pPr marL="342900" indent="-342900">
              <a:buAutoNum type="arabicPeriod" startAt="3"/>
            </a:pPr>
            <a:r>
              <a:rPr lang="ru-RU" sz="2000" dirty="0" smtClean="0"/>
              <a:t>Развивать </a:t>
            </a:r>
            <a:r>
              <a:rPr lang="ru-RU" sz="2000" dirty="0"/>
              <a:t>способность детей отличать хорошее от плохого в сказке и в жизни, умение делать нравственный выбор. </a:t>
            </a:r>
            <a:endParaRPr lang="ru-RU" sz="2000" dirty="0" smtClean="0"/>
          </a:p>
          <a:p>
            <a:pPr marL="342900" indent="-342900">
              <a:buAutoNum type="arabicPeriod" startAt="4"/>
            </a:pPr>
            <a:r>
              <a:rPr lang="ru-RU" sz="2000" dirty="0" smtClean="0"/>
              <a:t>Воспитывать </a:t>
            </a:r>
            <a:r>
              <a:rPr lang="ru-RU" sz="2000" dirty="0"/>
              <a:t>послушание на основе любви и уважения к родителям и близким людям, терпения, милосердия, умения уступать, помогать друг другу и с благодарностью принимать помощь. </a:t>
            </a:r>
            <a:endParaRPr lang="ru-RU" sz="2000" dirty="0" smtClean="0"/>
          </a:p>
          <a:p>
            <a:pPr marL="342900" indent="-342900">
              <a:buAutoNum type="arabicPeriod" startAt="5"/>
            </a:pPr>
            <a:r>
              <a:rPr lang="ru-RU" sz="2000" dirty="0" smtClean="0"/>
              <a:t>Воспитывать </a:t>
            </a:r>
            <a:r>
              <a:rPr lang="ru-RU" sz="2000" dirty="0"/>
              <a:t>трудолюбие, с уважением относиться к результатам чужого и своего труда. </a:t>
            </a:r>
          </a:p>
          <a:p>
            <a:r>
              <a:rPr lang="ru-RU" sz="2000" dirty="0" smtClean="0"/>
              <a:t>6</a:t>
            </a:r>
            <a:r>
              <a:rPr lang="ru-RU" sz="2000" dirty="0"/>
              <a:t>. </a:t>
            </a:r>
            <a:r>
              <a:rPr lang="ru-RU" sz="2000" dirty="0" smtClean="0"/>
              <a:t>   Развивать </a:t>
            </a:r>
            <a:r>
              <a:rPr lang="ru-RU" sz="2000" dirty="0"/>
              <a:t>эстетический вкус, умение видеть, ценить и беречь красоту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0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128792" cy="482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Times New Roman"/>
                <a:ea typeface="Calibri"/>
                <a:cs typeface="Times New Roman"/>
              </a:rPr>
              <a:t>Актуальность: </a:t>
            </a:r>
            <a:endParaRPr lang="ru-RU" sz="4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Современные дети мало знают о русских народных традициях, родном городе, стране, часто равнодушны к близким людям, в том числе к товарищам по группе, редко сострадают чужому горю. Поэтому, необходимо как можно раньше пробуждать в детях такие чувства, как любовь к родной земле, формировать у них такие черты характера, которые помогут стать достойным человеком и достойным гражданином своей страны.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8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сказки помогут детям понять: </a:t>
            </a: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помогает победить зло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Зимовье зверей»);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добрые и миролюбивые побеждают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 и семеро козлят»);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 наказуемо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Кот, петух и лиса»,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избушка»);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никуда без разрешения одним ходить нельзя ( «Маша и медведь»); 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слушаться родителей, старших (сказки «Гуси-лебеди»,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Сестрица Аленушка и братец Иванушка»). </a:t>
            </a:r>
          </a:p>
        </p:txBody>
      </p:sp>
    </p:spTree>
    <p:extLst>
      <p:ext uri="{BB962C8B-B14F-4D97-AF65-F5344CB8AC3E}">
        <p14:creationId xmlns:p14="http://schemas.microsoft.com/office/powerpoint/2010/main" val="40953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64264"/>
            <a:ext cx="856895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latin typeface="Times New Roman"/>
                <a:ea typeface="Calibri"/>
              </a:rPr>
              <a:t>любить и уважать свой народ</a:t>
            </a:r>
            <a:endParaRPr lang="ru-RU" sz="32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Муромец и Соловей-разбойник, </a:t>
            </a:r>
            <a:endParaRPr lang="ru-RU" sz="32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Пера-богатырь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Никита Кожемяка)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Гуманизм </a:t>
            </a:r>
          </a:p>
          <a:p>
            <a:pPr lvl="0" algn="just"/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(Царевна-лягушка, Петушок и бобовое </a:t>
            </a: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зернышко)</a:t>
            </a:r>
          </a:p>
          <a:p>
            <a:pPr marL="285750" lvl="0" indent="-285750" algn="just">
              <a:buFontTx/>
              <a:buChar char="-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коллективизма </a:t>
            </a:r>
          </a:p>
          <a:p>
            <a:pPr lvl="0" algn="just"/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(Три поросенка, Репка, Теремок, </a:t>
            </a: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Рукавичка)</a:t>
            </a:r>
          </a:p>
          <a:p>
            <a:pPr marL="285750" lvl="0" indent="-285750" algn="just">
              <a:buFontTx/>
              <a:buChar char="-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животным и растениям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(Крошечка - </a:t>
            </a:r>
            <a:r>
              <a:rPr lang="ru-RU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Хаврошечка</a:t>
            </a: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щучьему велению, Сказка о рыбаке и рыбке)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32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32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8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3.ppt-online.org/files3/slide/3/3XiwFBVu8PJ0LQmgbpl5TMCHeyq2tOrAZNjfzD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" y="29895"/>
            <a:ext cx="9116009" cy="682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6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SUS\Downloads\InShot_20240207_1806486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458787"/>
            <a:ext cx="5940425" cy="5940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5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ownloads\InShot_20240207_180836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016"/>
            <a:ext cx="638132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1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77048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Подводя итог можно сделать следующие выводы: 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самых доступных и действенных средств для духовно-нравственного развития детей дошкольного возраста.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помощью сказки можно воспитать: волю , веру в себя, смелость, трудолюбие, настойчивость, обязательность, оптимизм целеустремленность, доброту и честность.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сказке ребенок познает мир не только умом, но и сердцем. И не только познает, но и выражает собственное отношение к добру и злу. Даже дети старших групп верят в сказку, а значит, через нее легче обучать и воспитывать. Дошкольники учатся анализу и оценке поведения героев, развивают умение чувствовать и понимать другого, повышают самооценку, уверенность в себе, желание помочь, посочувствовать другому, а главное - развиваются всесторонне.</a:t>
            </a:r>
          </a:p>
        </p:txBody>
      </p:sp>
    </p:spTree>
    <p:extLst>
      <p:ext uri="{BB962C8B-B14F-4D97-AF65-F5344CB8AC3E}">
        <p14:creationId xmlns:p14="http://schemas.microsoft.com/office/powerpoint/2010/main" val="14768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467</TotalTime>
  <Words>473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Муниципальное бюджетное дошкольное образовательное учреждение   детский сад № 7 «Буровичок»     «Сказка как средство духовно-нравственного воспитания детей в процессе приобщения к истокам народной культуры»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27</cp:revision>
  <dcterms:created xsi:type="dcterms:W3CDTF">2024-02-07T06:06:38Z</dcterms:created>
  <dcterms:modified xsi:type="dcterms:W3CDTF">2024-02-07T18:58:37Z</dcterms:modified>
</cp:coreProperties>
</file>